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77" r:id="rId6"/>
    <p:sldId id="260" r:id="rId7"/>
    <p:sldId id="263" r:id="rId8"/>
    <p:sldId id="257" r:id="rId9"/>
    <p:sldId id="275" r:id="rId10"/>
    <p:sldId id="259" r:id="rId11"/>
    <p:sldId id="262" r:id="rId12"/>
    <p:sldId id="280" r:id="rId13"/>
    <p:sldId id="284" r:id="rId14"/>
    <p:sldId id="258" r:id="rId15"/>
    <p:sldId id="261" r:id="rId16"/>
    <p:sldId id="278" r:id="rId17"/>
    <p:sldId id="264" r:id="rId18"/>
    <p:sldId id="265" r:id="rId19"/>
    <p:sldId id="279" r:id="rId20"/>
    <p:sldId id="266" r:id="rId21"/>
    <p:sldId id="281" r:id="rId22"/>
    <p:sldId id="283" r:id="rId23"/>
    <p:sldId id="282" r:id="rId24"/>
    <p:sldId id="285" r:id="rId25"/>
    <p:sldId id="270" r:id="rId26"/>
    <p:sldId id="271" r:id="rId27"/>
    <p:sldId id="272" r:id="rId28"/>
    <p:sldId id="276" r:id="rId29"/>
    <p:sldId id="273" r:id="rId30"/>
    <p:sldId id="268" r:id="rId31"/>
    <p:sldId id="267" r:id="rId32"/>
    <p:sldId id="26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631F7D-889B-461C-ABFA-327FF8FD7B2E}" v="316" dt="2022-10-02T11:49:56.190"/>
    <p1510:client id="{6F0DD8D7-99EE-C464-663B-693EDE945CFD}" v="5" dt="2021-09-21T22:11:38.843"/>
    <p1510:client id="{897B3F1C-F016-2B08-C5FB-DAEE4CB530F7}" v="988" dt="2021-09-20T20:51:06.205"/>
    <p1510:client id="{BFABB2D2-2CE7-BB13-815F-BC9DBF49400F}" v="4" dt="2022-10-02T15:32:21.991"/>
    <p1510:client id="{CBB01941-B36D-4017-9093-E6AC56C71D5C}" v="3507" dt="2021-09-18T08:43:56.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6" d="100"/>
          <a:sy n="116" d="100"/>
        </p:scale>
        <p:origin x="108" y="3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Munt" userId="S::smunt4.308@o365.fortyhill.enfield.sch.uk::e1fc7954-046f-4c00-bc02-187face8fdb8" providerId="AD" clId="Web-{39631F7D-889B-461C-ABFA-327FF8FD7B2E}"/>
    <pc:docChg chg="addSld delSld modSld">
      <pc:chgData name="S Munt" userId="S::smunt4.308@o365.fortyhill.enfield.sch.uk::e1fc7954-046f-4c00-bc02-187face8fdb8" providerId="AD" clId="Web-{39631F7D-889B-461C-ABFA-327FF8FD7B2E}" dt="2022-10-02T11:49:56.190" v="295" actId="1076"/>
      <pc:docMkLst>
        <pc:docMk/>
      </pc:docMkLst>
      <pc:sldChg chg="addSp delSp modSp">
        <pc:chgData name="S Munt" userId="S::smunt4.308@o365.fortyhill.enfield.sch.uk::e1fc7954-046f-4c00-bc02-187face8fdb8" providerId="AD" clId="Web-{39631F7D-889B-461C-ABFA-327FF8FD7B2E}" dt="2022-10-02T11:11:00.648" v="4" actId="1076"/>
        <pc:sldMkLst>
          <pc:docMk/>
          <pc:sldMk cId="3468288773" sldId="260"/>
        </pc:sldMkLst>
        <pc:picChg chg="add del mod">
          <ac:chgData name="S Munt" userId="S::smunt4.308@o365.fortyhill.enfield.sch.uk::e1fc7954-046f-4c00-bc02-187face8fdb8" providerId="AD" clId="Web-{39631F7D-889B-461C-ABFA-327FF8FD7B2E}" dt="2022-10-02T11:10:51.539" v="1"/>
          <ac:picMkLst>
            <pc:docMk/>
            <pc:sldMk cId="3468288773" sldId="260"/>
            <ac:picMk id="6" creationId="{CC75C8C2-0598-78D9-0575-97071B080D2B}"/>
          </ac:picMkLst>
        </pc:picChg>
        <pc:picChg chg="add mod">
          <ac:chgData name="S Munt" userId="S::smunt4.308@o365.fortyhill.enfield.sch.uk::e1fc7954-046f-4c00-bc02-187face8fdb8" providerId="AD" clId="Web-{39631F7D-889B-461C-ABFA-327FF8FD7B2E}" dt="2022-10-02T11:11:00.648" v="4" actId="1076"/>
          <ac:picMkLst>
            <pc:docMk/>
            <pc:sldMk cId="3468288773" sldId="260"/>
            <ac:picMk id="13" creationId="{95753671-6218-A98B-B157-80718BA7FBAB}"/>
          </ac:picMkLst>
        </pc:picChg>
      </pc:sldChg>
      <pc:sldChg chg="addSp delSp modSp">
        <pc:chgData name="S Munt" userId="S::smunt4.308@o365.fortyhill.enfield.sch.uk::e1fc7954-046f-4c00-bc02-187face8fdb8" providerId="AD" clId="Web-{39631F7D-889B-461C-ABFA-327FF8FD7B2E}" dt="2022-10-02T11:18:48.881" v="60" actId="1076"/>
        <pc:sldMkLst>
          <pc:docMk/>
          <pc:sldMk cId="599527258" sldId="263"/>
        </pc:sldMkLst>
        <pc:graphicFrameChg chg="modGraphic">
          <ac:chgData name="S Munt" userId="S::smunt4.308@o365.fortyhill.enfield.sch.uk::e1fc7954-046f-4c00-bc02-187face8fdb8" providerId="AD" clId="Web-{39631F7D-889B-461C-ABFA-327FF8FD7B2E}" dt="2022-10-02T11:14:42.810" v="45" actId="20577"/>
          <ac:graphicFrameMkLst>
            <pc:docMk/>
            <pc:sldMk cId="599527258" sldId="263"/>
            <ac:graphicFrameMk id="13" creationId="{47A6A40C-AD21-4755-89D7-7B522BB475EF}"/>
          </ac:graphicFrameMkLst>
        </pc:graphicFrameChg>
        <pc:picChg chg="add mod">
          <ac:chgData name="S Munt" userId="S::smunt4.308@o365.fortyhill.enfield.sch.uk::e1fc7954-046f-4c00-bc02-187face8fdb8" providerId="AD" clId="Web-{39631F7D-889B-461C-ABFA-327FF8FD7B2E}" dt="2022-10-02T11:16:25.954" v="53" actId="1076"/>
          <ac:picMkLst>
            <pc:docMk/>
            <pc:sldMk cId="599527258" sldId="263"/>
            <ac:picMk id="11" creationId="{F3B0A76F-BA00-AB76-1725-7F95CCC1686D}"/>
          </ac:picMkLst>
        </pc:picChg>
        <pc:picChg chg="add del mod">
          <ac:chgData name="S Munt" userId="S::smunt4.308@o365.fortyhill.enfield.sch.uk::e1fc7954-046f-4c00-bc02-187face8fdb8" providerId="AD" clId="Web-{39631F7D-889B-461C-ABFA-327FF8FD7B2E}" dt="2022-10-02T11:14:43.404" v="46"/>
          <ac:picMkLst>
            <pc:docMk/>
            <pc:sldMk cId="599527258" sldId="263"/>
            <ac:picMk id="12" creationId="{2B9B4BAD-1C7E-9DEA-3F5E-D4D5FD14840A}"/>
          </ac:picMkLst>
        </pc:picChg>
        <pc:picChg chg="add mod">
          <ac:chgData name="S Munt" userId="S::smunt4.308@o365.fortyhill.enfield.sch.uk::e1fc7954-046f-4c00-bc02-187face8fdb8" providerId="AD" clId="Web-{39631F7D-889B-461C-ABFA-327FF8FD7B2E}" dt="2022-10-02T11:16:30.391" v="55" actId="1076"/>
          <ac:picMkLst>
            <pc:docMk/>
            <pc:sldMk cId="599527258" sldId="263"/>
            <ac:picMk id="155" creationId="{E2C10873-4B05-D999-F8E9-96356756EEB2}"/>
          </ac:picMkLst>
        </pc:picChg>
        <pc:picChg chg="add mod">
          <ac:chgData name="S Munt" userId="S::smunt4.308@o365.fortyhill.enfield.sch.uk::e1fc7954-046f-4c00-bc02-187face8fdb8" providerId="AD" clId="Web-{39631F7D-889B-461C-ABFA-327FF8FD7B2E}" dt="2022-10-02T11:16:28.126" v="54" actId="1076"/>
          <ac:picMkLst>
            <pc:docMk/>
            <pc:sldMk cId="599527258" sldId="263"/>
            <ac:picMk id="156" creationId="{48ED7E0A-39AD-54FE-7C25-8888740EA38A}"/>
          </ac:picMkLst>
        </pc:picChg>
        <pc:picChg chg="add mod">
          <ac:chgData name="S Munt" userId="S::smunt4.308@o365.fortyhill.enfield.sch.uk::e1fc7954-046f-4c00-bc02-187face8fdb8" providerId="AD" clId="Web-{39631F7D-889B-461C-ABFA-327FF8FD7B2E}" dt="2022-10-02T11:18:48.881" v="60" actId="1076"/>
          <ac:picMkLst>
            <pc:docMk/>
            <pc:sldMk cId="599527258" sldId="263"/>
            <ac:picMk id="157" creationId="{37CB05E0-258A-D9AC-B303-92FF4D16FE4B}"/>
          </ac:picMkLst>
        </pc:picChg>
      </pc:sldChg>
      <pc:sldChg chg="addSp delSp modSp new">
        <pc:chgData name="S Munt" userId="S::smunt4.308@o365.fortyhill.enfield.sch.uk::e1fc7954-046f-4c00-bc02-187face8fdb8" providerId="AD" clId="Web-{39631F7D-889B-461C-ABFA-327FF8FD7B2E}" dt="2022-10-02T11:23:33.514" v="78" actId="14100"/>
        <pc:sldMkLst>
          <pc:docMk/>
          <pc:sldMk cId="98823442" sldId="280"/>
        </pc:sldMkLst>
        <pc:spChg chg="mod">
          <ac:chgData name="S Munt" userId="S::smunt4.308@o365.fortyhill.enfield.sch.uk::e1fc7954-046f-4c00-bc02-187face8fdb8" providerId="AD" clId="Web-{39631F7D-889B-461C-ABFA-327FF8FD7B2E}" dt="2022-10-02T11:23:27.732" v="75" actId="1076"/>
          <ac:spMkLst>
            <pc:docMk/>
            <pc:sldMk cId="98823442" sldId="280"/>
            <ac:spMk id="2" creationId="{C6ED9395-5BA5-488F-3652-96D13D4FBC1D}"/>
          </ac:spMkLst>
        </pc:spChg>
        <pc:spChg chg="del">
          <ac:chgData name="S Munt" userId="S::smunt4.308@o365.fortyhill.enfield.sch.uk::e1fc7954-046f-4c00-bc02-187face8fdb8" providerId="AD" clId="Web-{39631F7D-889B-461C-ABFA-327FF8FD7B2E}" dt="2022-10-02T11:21:40.620" v="62"/>
          <ac:spMkLst>
            <pc:docMk/>
            <pc:sldMk cId="98823442" sldId="280"/>
            <ac:spMk id="3" creationId="{46C3643C-32EF-41CD-D10D-E611C4D7CBC3}"/>
          </ac:spMkLst>
        </pc:spChg>
        <pc:picChg chg="add mod ord">
          <ac:chgData name="S Munt" userId="S::smunt4.308@o365.fortyhill.enfield.sch.uk::e1fc7954-046f-4c00-bc02-187face8fdb8" providerId="AD" clId="Web-{39631F7D-889B-461C-ABFA-327FF8FD7B2E}" dt="2022-10-02T11:23:29.404" v="76" actId="1076"/>
          <ac:picMkLst>
            <pc:docMk/>
            <pc:sldMk cId="98823442" sldId="280"/>
            <ac:picMk id="4" creationId="{B555B47B-AA89-7683-B933-0C96688DE629}"/>
          </ac:picMkLst>
        </pc:picChg>
        <pc:picChg chg="add mod">
          <ac:chgData name="S Munt" userId="S::smunt4.308@o365.fortyhill.enfield.sch.uk::e1fc7954-046f-4c00-bc02-187face8fdb8" providerId="AD" clId="Web-{39631F7D-889B-461C-ABFA-327FF8FD7B2E}" dt="2022-10-02T11:23:33.514" v="78" actId="14100"/>
          <ac:picMkLst>
            <pc:docMk/>
            <pc:sldMk cId="98823442" sldId="280"/>
            <ac:picMk id="5" creationId="{0CF0F8BF-AE71-D261-DAF6-EA87D531D334}"/>
          </ac:picMkLst>
        </pc:picChg>
      </pc:sldChg>
      <pc:sldChg chg="addSp delSp modSp new mod setBg">
        <pc:chgData name="S Munt" userId="S::smunt4.308@o365.fortyhill.enfield.sch.uk::e1fc7954-046f-4c00-bc02-187face8fdb8" providerId="AD" clId="Web-{39631F7D-889B-461C-ABFA-327FF8FD7B2E}" dt="2022-10-02T11:30:12.883" v="149"/>
        <pc:sldMkLst>
          <pc:docMk/>
          <pc:sldMk cId="771105375" sldId="281"/>
        </pc:sldMkLst>
        <pc:spChg chg="mod">
          <ac:chgData name="S Munt" userId="S::smunt4.308@o365.fortyhill.enfield.sch.uk::e1fc7954-046f-4c00-bc02-187face8fdb8" providerId="AD" clId="Web-{39631F7D-889B-461C-ABFA-327FF8FD7B2E}" dt="2022-10-02T11:30:12.883" v="149"/>
          <ac:spMkLst>
            <pc:docMk/>
            <pc:sldMk cId="771105375" sldId="281"/>
            <ac:spMk id="2" creationId="{DFCFF2C6-CCEF-7A6A-E63F-D325AF14D9A3}"/>
          </ac:spMkLst>
        </pc:spChg>
        <pc:spChg chg="add del mod">
          <ac:chgData name="S Munt" userId="S::smunt4.308@o365.fortyhill.enfield.sch.uk::e1fc7954-046f-4c00-bc02-187face8fdb8" providerId="AD" clId="Web-{39631F7D-889B-461C-ABFA-327FF8FD7B2E}" dt="2022-10-02T11:30:12.883" v="149"/>
          <ac:spMkLst>
            <pc:docMk/>
            <pc:sldMk cId="771105375" sldId="281"/>
            <ac:spMk id="3" creationId="{9C2ECFDB-19DC-BD4B-32A5-86C97E509292}"/>
          </ac:spMkLst>
        </pc:spChg>
        <pc:spChg chg="add del">
          <ac:chgData name="S Munt" userId="S::smunt4.308@o365.fortyhill.enfield.sch.uk::e1fc7954-046f-4c00-bc02-187face8fdb8" providerId="AD" clId="Web-{39631F7D-889B-461C-ABFA-327FF8FD7B2E}" dt="2022-10-02T11:25:53.720" v="114"/>
          <ac:spMkLst>
            <pc:docMk/>
            <pc:sldMk cId="771105375" sldId="281"/>
            <ac:spMk id="8" creationId="{A2867281-7871-4615-A51D-DF8A481C80AA}"/>
          </ac:spMkLst>
        </pc:spChg>
        <pc:spChg chg="add del">
          <ac:chgData name="S Munt" userId="S::smunt4.308@o365.fortyhill.enfield.sch.uk::e1fc7954-046f-4c00-bc02-187face8fdb8" providerId="AD" clId="Web-{39631F7D-889B-461C-ABFA-327FF8FD7B2E}" dt="2022-10-02T11:30:12.868" v="148"/>
          <ac:spMkLst>
            <pc:docMk/>
            <pc:sldMk cId="771105375" sldId="281"/>
            <ac:spMk id="9" creationId="{38E646A7-D148-4320-A501-0291AA75AC42}"/>
          </ac:spMkLst>
        </pc:spChg>
        <pc:spChg chg="add del">
          <ac:chgData name="S Munt" userId="S::smunt4.308@o365.fortyhill.enfield.sch.uk::e1fc7954-046f-4c00-bc02-187face8fdb8" providerId="AD" clId="Web-{39631F7D-889B-461C-ABFA-327FF8FD7B2E}" dt="2022-10-02T11:25:53.720" v="114"/>
          <ac:spMkLst>
            <pc:docMk/>
            <pc:sldMk cId="771105375" sldId="281"/>
            <ac:spMk id="10" creationId="{65BA7CAF-5EE9-4EEE-9E12-B2CECCB94D62}"/>
          </ac:spMkLst>
        </pc:spChg>
        <pc:spChg chg="add">
          <ac:chgData name="S Munt" userId="S::smunt4.308@o365.fortyhill.enfield.sch.uk::e1fc7954-046f-4c00-bc02-187face8fdb8" providerId="AD" clId="Web-{39631F7D-889B-461C-ABFA-327FF8FD7B2E}" dt="2022-10-02T11:30:12.883" v="149"/>
          <ac:spMkLst>
            <pc:docMk/>
            <pc:sldMk cId="771105375" sldId="281"/>
            <ac:spMk id="11" creationId="{38E646A7-D148-4320-A501-0291AA75AC42}"/>
          </ac:spMkLst>
        </pc:spChg>
        <pc:spChg chg="add del">
          <ac:chgData name="S Munt" userId="S::smunt4.308@o365.fortyhill.enfield.sch.uk::e1fc7954-046f-4c00-bc02-187face8fdb8" providerId="AD" clId="Web-{39631F7D-889B-461C-ABFA-327FF8FD7B2E}" dt="2022-10-02T11:25:53.720" v="114"/>
          <ac:spMkLst>
            <pc:docMk/>
            <pc:sldMk cId="771105375" sldId="281"/>
            <ac:spMk id="12" creationId="{C814D965-AFDE-4AF3-9F89-26F4DC4B546C}"/>
          </ac:spMkLst>
        </pc:spChg>
        <pc:graphicFrameChg chg="add del">
          <ac:chgData name="S Munt" userId="S::smunt4.308@o365.fortyhill.enfield.sch.uk::e1fc7954-046f-4c00-bc02-187face8fdb8" providerId="AD" clId="Web-{39631F7D-889B-461C-ABFA-327FF8FD7B2E}" dt="2022-10-02T11:30:12.868" v="148"/>
          <ac:graphicFrameMkLst>
            <pc:docMk/>
            <pc:sldMk cId="771105375" sldId="281"/>
            <ac:graphicFrameMk id="5" creationId="{853F2E8E-316E-27C3-6DF4-4D3D0919E502}"/>
          </ac:graphicFrameMkLst>
        </pc:graphicFrameChg>
        <pc:graphicFrameChg chg="add">
          <ac:chgData name="S Munt" userId="S::smunt4.308@o365.fortyhill.enfield.sch.uk::e1fc7954-046f-4c00-bc02-187face8fdb8" providerId="AD" clId="Web-{39631F7D-889B-461C-ABFA-327FF8FD7B2E}" dt="2022-10-02T11:30:12.883" v="149"/>
          <ac:graphicFrameMkLst>
            <pc:docMk/>
            <pc:sldMk cId="771105375" sldId="281"/>
            <ac:graphicFrameMk id="13" creationId="{FE782C79-66A5-0159-D938-51B402F97D7A}"/>
          </ac:graphicFrameMkLst>
        </pc:graphicFrameChg>
        <pc:picChg chg="add del mod">
          <ac:chgData name="S Munt" userId="S::smunt4.308@o365.fortyhill.enfield.sch.uk::e1fc7954-046f-4c00-bc02-187face8fdb8" providerId="AD" clId="Web-{39631F7D-889B-461C-ABFA-327FF8FD7B2E}" dt="2022-10-02T11:29:59.961" v="146"/>
          <ac:picMkLst>
            <pc:docMk/>
            <pc:sldMk cId="771105375" sldId="281"/>
            <ac:picMk id="4" creationId="{51CE196B-DEE6-1353-A402-8189E719C560}"/>
          </ac:picMkLst>
        </pc:picChg>
      </pc:sldChg>
      <pc:sldChg chg="addSp delSp modSp new mod setBg">
        <pc:chgData name="S Munt" userId="S::smunt4.308@o365.fortyhill.enfield.sch.uk::e1fc7954-046f-4c00-bc02-187face8fdb8" providerId="AD" clId="Web-{39631F7D-889B-461C-ABFA-327FF8FD7B2E}" dt="2022-10-02T11:33:14.641" v="186" actId="1076"/>
        <pc:sldMkLst>
          <pc:docMk/>
          <pc:sldMk cId="3368170502" sldId="282"/>
        </pc:sldMkLst>
        <pc:spChg chg="mod">
          <ac:chgData name="S Munt" userId="S::smunt4.308@o365.fortyhill.enfield.sch.uk::e1fc7954-046f-4c00-bc02-187face8fdb8" providerId="AD" clId="Web-{39631F7D-889B-461C-ABFA-327FF8FD7B2E}" dt="2022-10-02T11:31:37.826" v="182"/>
          <ac:spMkLst>
            <pc:docMk/>
            <pc:sldMk cId="3368170502" sldId="282"/>
            <ac:spMk id="2" creationId="{A66EB084-C831-BED1-E9AE-21B68C9B9F56}"/>
          </ac:spMkLst>
        </pc:spChg>
        <pc:spChg chg="add del">
          <ac:chgData name="S Munt" userId="S::smunt4.308@o365.fortyhill.enfield.sch.uk::e1fc7954-046f-4c00-bc02-187face8fdb8" providerId="AD" clId="Web-{39631F7D-889B-461C-ABFA-327FF8FD7B2E}" dt="2022-10-02T11:30:49.121" v="156"/>
          <ac:spMkLst>
            <pc:docMk/>
            <pc:sldMk cId="3368170502" sldId="282"/>
            <ac:spMk id="3" creationId="{3F8B6541-3BE5-4797-A080-10BF67FE04F5}"/>
          </ac:spMkLst>
        </pc:spChg>
        <pc:spChg chg="add del">
          <ac:chgData name="S Munt" userId="S::smunt4.308@o365.fortyhill.enfield.sch.uk::e1fc7954-046f-4c00-bc02-187face8fdb8" providerId="AD" clId="Web-{39631F7D-889B-461C-ABFA-327FF8FD7B2E}" dt="2022-10-02T11:30:42.840" v="155"/>
          <ac:spMkLst>
            <pc:docMk/>
            <pc:sldMk cId="3368170502" sldId="282"/>
            <ac:spMk id="9" creationId="{BFB2D26E-FBAE-45B8-B0F6-80E4ABDEC312}"/>
          </ac:spMkLst>
        </pc:spChg>
        <pc:spChg chg="add del">
          <ac:chgData name="S Munt" userId="S::smunt4.308@o365.fortyhill.enfield.sch.uk::e1fc7954-046f-4c00-bc02-187face8fdb8" providerId="AD" clId="Web-{39631F7D-889B-461C-ABFA-327FF8FD7B2E}" dt="2022-10-02T11:30:42.840" v="155"/>
          <ac:spMkLst>
            <pc:docMk/>
            <pc:sldMk cId="3368170502" sldId="282"/>
            <ac:spMk id="11" creationId="{23442A66-721F-4552-A3AD-3A2215F0C18B}"/>
          </ac:spMkLst>
        </pc:spChg>
        <pc:spChg chg="add del">
          <ac:chgData name="S Munt" userId="S::smunt4.308@o365.fortyhill.enfield.sch.uk::e1fc7954-046f-4c00-bc02-187face8fdb8" providerId="AD" clId="Web-{39631F7D-889B-461C-ABFA-327FF8FD7B2E}" dt="2022-10-02T11:30:42.840" v="155"/>
          <ac:spMkLst>
            <pc:docMk/>
            <pc:sldMk cId="3368170502" sldId="282"/>
            <ac:spMk id="13" creationId="{67EA5288-5BEB-4C44-949A-ED209FE21905}"/>
          </ac:spMkLst>
        </pc:spChg>
        <pc:spChg chg="add mod">
          <ac:chgData name="S Munt" userId="S::smunt4.308@o365.fortyhill.enfield.sch.uk::e1fc7954-046f-4c00-bc02-187face8fdb8" providerId="AD" clId="Web-{39631F7D-889B-461C-ABFA-327FF8FD7B2E}" dt="2022-10-02T11:31:37.826" v="182"/>
          <ac:spMkLst>
            <pc:docMk/>
            <pc:sldMk cId="3368170502" sldId="282"/>
            <ac:spMk id="16" creationId="{3981A5EC-A777-7621-BF96-418A7BF72B0B}"/>
          </ac:spMkLst>
        </pc:spChg>
        <pc:spChg chg="add">
          <ac:chgData name="S Munt" userId="S::smunt4.308@o365.fortyhill.enfield.sch.uk::e1fc7954-046f-4c00-bc02-187face8fdb8" providerId="AD" clId="Web-{39631F7D-889B-461C-ABFA-327FF8FD7B2E}" dt="2022-10-02T11:31:37.826" v="182"/>
          <ac:spMkLst>
            <pc:docMk/>
            <pc:sldMk cId="3368170502" sldId="282"/>
            <ac:spMk id="21" creationId="{5C6D67C5-9C55-4C2E-B79A-D2C532A2D2C5}"/>
          </ac:spMkLst>
        </pc:spChg>
        <pc:spChg chg="add del">
          <ac:chgData name="S Munt" userId="S::smunt4.308@o365.fortyhill.enfield.sch.uk::e1fc7954-046f-4c00-bc02-187face8fdb8" providerId="AD" clId="Web-{39631F7D-889B-461C-ABFA-327FF8FD7B2E}" dt="2022-10-02T11:31:35.544" v="181"/>
          <ac:spMkLst>
            <pc:docMk/>
            <pc:sldMk cId="3368170502" sldId="282"/>
            <ac:spMk id="22" creationId="{9D949742-730C-4F7B-88BE-E4E69F6D1C64}"/>
          </ac:spMkLst>
        </pc:spChg>
        <pc:spChg chg="add">
          <ac:chgData name="S Munt" userId="S::smunt4.308@o365.fortyhill.enfield.sch.uk::e1fc7954-046f-4c00-bc02-187face8fdb8" providerId="AD" clId="Web-{39631F7D-889B-461C-ABFA-327FF8FD7B2E}" dt="2022-10-02T11:31:37.826" v="182"/>
          <ac:spMkLst>
            <pc:docMk/>
            <pc:sldMk cId="3368170502" sldId="282"/>
            <ac:spMk id="23" creationId="{AC62F85E-7856-415B-BA26-EFA2D2EF05C2}"/>
          </ac:spMkLst>
        </pc:spChg>
        <pc:spChg chg="add del">
          <ac:chgData name="S Munt" userId="S::smunt4.308@o365.fortyhill.enfield.sch.uk::e1fc7954-046f-4c00-bc02-187face8fdb8" providerId="AD" clId="Web-{39631F7D-889B-461C-ABFA-327FF8FD7B2E}" dt="2022-10-02T11:31:35.544" v="181"/>
          <ac:spMkLst>
            <pc:docMk/>
            <pc:sldMk cId="3368170502" sldId="282"/>
            <ac:spMk id="24" creationId="{DC5C0732-01DA-4A7C-ABF5-56B3C5B039CD}"/>
          </ac:spMkLst>
        </pc:spChg>
        <pc:spChg chg="add">
          <ac:chgData name="S Munt" userId="S::smunt4.308@o365.fortyhill.enfield.sch.uk::e1fc7954-046f-4c00-bc02-187face8fdb8" providerId="AD" clId="Web-{39631F7D-889B-461C-ABFA-327FF8FD7B2E}" dt="2022-10-02T11:31:37.826" v="182"/>
          <ac:spMkLst>
            <pc:docMk/>
            <pc:sldMk cId="3368170502" sldId="282"/>
            <ac:spMk id="25" creationId="{7A94DEED-5E0F-4E41-A445-58C14864C34A}"/>
          </ac:spMkLst>
        </pc:spChg>
        <pc:spChg chg="add">
          <ac:chgData name="S Munt" userId="S::smunt4.308@o365.fortyhill.enfield.sch.uk::e1fc7954-046f-4c00-bc02-187face8fdb8" providerId="AD" clId="Web-{39631F7D-889B-461C-ABFA-327FF8FD7B2E}" dt="2022-10-02T11:31:37.826" v="182"/>
          <ac:spMkLst>
            <pc:docMk/>
            <pc:sldMk cId="3368170502" sldId="282"/>
            <ac:spMk id="27" creationId="{5E1FEFA6-7D4F-4746-AE64-D4D52FE76DC2}"/>
          </ac:spMkLst>
        </pc:spChg>
        <pc:spChg chg="add">
          <ac:chgData name="S Munt" userId="S::smunt4.308@o365.fortyhill.enfield.sch.uk::e1fc7954-046f-4c00-bc02-187face8fdb8" providerId="AD" clId="Web-{39631F7D-889B-461C-ABFA-327FF8FD7B2E}" dt="2022-10-02T11:31:37.826" v="182"/>
          <ac:spMkLst>
            <pc:docMk/>
            <pc:sldMk cId="3368170502" sldId="282"/>
            <ac:spMk id="29" creationId="{BF8DA3CF-9D4B-403A-9AD4-BB177DAB6CC1}"/>
          </ac:spMkLst>
        </pc:spChg>
        <pc:graphicFrameChg chg="add del mod ord modGraphic">
          <ac:chgData name="S Munt" userId="S::smunt4.308@o365.fortyhill.enfield.sch.uk::e1fc7954-046f-4c00-bc02-187face8fdb8" providerId="AD" clId="Web-{39631F7D-889B-461C-ABFA-327FF8FD7B2E}" dt="2022-10-02T11:30:57.278" v="157"/>
          <ac:graphicFrameMkLst>
            <pc:docMk/>
            <pc:sldMk cId="3368170502" sldId="282"/>
            <ac:graphicFrameMk id="4" creationId="{2E2A1F0A-5128-503E-1CF6-D9F7C6A3B807}"/>
          </ac:graphicFrameMkLst>
        </pc:graphicFrameChg>
        <pc:picChg chg="add del">
          <ac:chgData name="S Munt" userId="S::smunt4.308@o365.fortyhill.enfield.sch.uk::e1fc7954-046f-4c00-bc02-187face8fdb8" providerId="AD" clId="Web-{39631F7D-889B-461C-ABFA-327FF8FD7B2E}" dt="2022-10-02T11:30:42.840" v="155"/>
          <ac:picMkLst>
            <pc:docMk/>
            <pc:sldMk cId="3368170502" sldId="282"/>
            <ac:picMk id="5" creationId="{BE993DED-E73D-F9C0-41E6-067AD21E93C1}"/>
          </ac:picMkLst>
        </pc:picChg>
        <pc:picChg chg="add mod">
          <ac:chgData name="S Munt" userId="S::smunt4.308@o365.fortyhill.enfield.sch.uk::e1fc7954-046f-4c00-bc02-187face8fdb8" providerId="AD" clId="Web-{39631F7D-889B-461C-ABFA-327FF8FD7B2E}" dt="2022-10-02T11:33:14.641" v="186" actId="1076"/>
          <ac:picMkLst>
            <pc:docMk/>
            <pc:sldMk cId="3368170502" sldId="282"/>
            <ac:picMk id="17" creationId="{018A2400-BC13-B99E-3F61-CAC98FB7C9A0}"/>
          </ac:picMkLst>
        </pc:picChg>
        <pc:picChg chg="add del">
          <ac:chgData name="S Munt" userId="S::smunt4.308@o365.fortyhill.enfield.sch.uk::e1fc7954-046f-4c00-bc02-187face8fdb8" providerId="AD" clId="Web-{39631F7D-889B-461C-ABFA-327FF8FD7B2E}" dt="2022-10-02T11:31:35.544" v="181"/>
          <ac:picMkLst>
            <pc:docMk/>
            <pc:sldMk cId="3368170502" sldId="282"/>
            <ac:picMk id="18" creationId="{E13CAF4F-2AF8-2EF1-3076-55B92B5F8E91}"/>
          </ac:picMkLst>
        </pc:picChg>
      </pc:sldChg>
      <pc:sldChg chg="addSp modSp add replId">
        <pc:chgData name="S Munt" userId="S::smunt4.308@o365.fortyhill.enfield.sch.uk::e1fc7954-046f-4c00-bc02-187face8fdb8" providerId="AD" clId="Web-{39631F7D-889B-461C-ABFA-327FF8FD7B2E}" dt="2022-10-02T11:33:07.687" v="184" actId="1076"/>
        <pc:sldMkLst>
          <pc:docMk/>
          <pc:sldMk cId="805626883" sldId="283"/>
        </pc:sldMkLst>
        <pc:spChg chg="mod">
          <ac:chgData name="S Munt" userId="S::smunt4.308@o365.fortyhill.enfield.sch.uk::e1fc7954-046f-4c00-bc02-187face8fdb8" providerId="AD" clId="Web-{39631F7D-889B-461C-ABFA-327FF8FD7B2E}" dt="2022-10-02T11:30:20.730" v="150" actId="20577"/>
          <ac:spMkLst>
            <pc:docMk/>
            <pc:sldMk cId="805626883" sldId="283"/>
            <ac:spMk id="3" creationId="{9C2ECFDB-19DC-BD4B-32A5-86C97E509292}"/>
          </ac:spMkLst>
        </pc:spChg>
        <pc:picChg chg="mod">
          <ac:chgData name="S Munt" userId="S::smunt4.308@o365.fortyhill.enfield.sch.uk::e1fc7954-046f-4c00-bc02-187face8fdb8" providerId="AD" clId="Web-{39631F7D-889B-461C-ABFA-327FF8FD7B2E}" dt="2022-10-02T11:30:31.933" v="153" actId="1076"/>
          <ac:picMkLst>
            <pc:docMk/>
            <pc:sldMk cId="805626883" sldId="283"/>
            <ac:picMk id="4" creationId="{51CE196B-DEE6-1353-A402-8189E719C560}"/>
          </ac:picMkLst>
        </pc:picChg>
        <pc:picChg chg="add mod">
          <ac:chgData name="S Munt" userId="S::smunt4.308@o365.fortyhill.enfield.sch.uk::e1fc7954-046f-4c00-bc02-187face8fdb8" providerId="AD" clId="Web-{39631F7D-889B-461C-ABFA-327FF8FD7B2E}" dt="2022-10-02T11:33:07.687" v="184" actId="1076"/>
          <ac:picMkLst>
            <pc:docMk/>
            <pc:sldMk cId="805626883" sldId="283"/>
            <ac:picMk id="5" creationId="{9F4BC20E-ECB0-6687-FC50-5E85707321D5}"/>
          </ac:picMkLst>
        </pc:picChg>
      </pc:sldChg>
      <pc:sldChg chg="modSp new del">
        <pc:chgData name="S Munt" userId="S::smunt4.308@o365.fortyhill.enfield.sch.uk::e1fc7954-046f-4c00-bc02-187face8fdb8" providerId="AD" clId="Web-{39631F7D-889B-461C-ABFA-327FF8FD7B2E}" dt="2022-10-02T11:25:14.907" v="99"/>
        <pc:sldMkLst>
          <pc:docMk/>
          <pc:sldMk cId="2075465684" sldId="283"/>
        </pc:sldMkLst>
        <pc:spChg chg="mod">
          <ac:chgData name="S Munt" userId="S::smunt4.308@o365.fortyhill.enfield.sch.uk::e1fc7954-046f-4c00-bc02-187face8fdb8" providerId="AD" clId="Web-{39631F7D-889B-461C-ABFA-327FF8FD7B2E}" dt="2022-10-02T11:25:12.516" v="98" actId="20577"/>
          <ac:spMkLst>
            <pc:docMk/>
            <pc:sldMk cId="2075465684" sldId="283"/>
            <ac:spMk id="2" creationId="{4DC312A7-2963-7214-F911-889DC2E0D989}"/>
          </ac:spMkLst>
        </pc:spChg>
      </pc:sldChg>
      <pc:sldChg chg="addSp delSp modSp new">
        <pc:chgData name="S Munt" userId="S::smunt4.308@o365.fortyhill.enfield.sch.uk::e1fc7954-046f-4c00-bc02-187face8fdb8" providerId="AD" clId="Web-{39631F7D-889B-461C-ABFA-327FF8FD7B2E}" dt="2022-10-02T11:47:13.920" v="273" actId="20577"/>
        <pc:sldMkLst>
          <pc:docMk/>
          <pc:sldMk cId="1293345611" sldId="284"/>
        </pc:sldMkLst>
        <pc:spChg chg="del">
          <ac:chgData name="S Munt" userId="S::smunt4.308@o365.fortyhill.enfield.sch.uk::e1fc7954-046f-4c00-bc02-187face8fdb8" providerId="AD" clId="Web-{39631F7D-889B-461C-ABFA-327FF8FD7B2E}" dt="2022-10-02T11:37:00.990" v="188"/>
          <ac:spMkLst>
            <pc:docMk/>
            <pc:sldMk cId="1293345611" sldId="284"/>
            <ac:spMk id="2" creationId="{B56FF4C6-B370-90E4-BA33-0E173402D628}"/>
          </ac:spMkLst>
        </pc:spChg>
        <pc:spChg chg="del">
          <ac:chgData name="S Munt" userId="S::smunt4.308@o365.fortyhill.enfield.sch.uk::e1fc7954-046f-4c00-bc02-187face8fdb8" providerId="AD" clId="Web-{39631F7D-889B-461C-ABFA-327FF8FD7B2E}" dt="2022-10-02T11:37:03.131" v="189"/>
          <ac:spMkLst>
            <pc:docMk/>
            <pc:sldMk cId="1293345611" sldId="284"/>
            <ac:spMk id="3" creationId="{B58365FF-0EF5-E9E2-528E-5DE2F86425E1}"/>
          </ac:spMkLst>
        </pc:spChg>
        <pc:spChg chg="add mod">
          <ac:chgData name="S Munt" userId="S::smunt4.308@o365.fortyhill.enfield.sch.uk::e1fc7954-046f-4c00-bc02-187face8fdb8" providerId="AD" clId="Web-{39631F7D-889B-461C-ABFA-327FF8FD7B2E}" dt="2022-10-02T11:47:13.920" v="273" actId="20577"/>
          <ac:spMkLst>
            <pc:docMk/>
            <pc:sldMk cId="1293345611" sldId="284"/>
            <ac:spMk id="7" creationId="{F4BF646C-3316-EF1C-4D0A-8DB426A7C284}"/>
          </ac:spMkLst>
        </pc:spChg>
        <pc:picChg chg="add del mod">
          <ac:chgData name="S Munt" userId="S::smunt4.308@o365.fortyhill.enfield.sch.uk::e1fc7954-046f-4c00-bc02-187face8fdb8" providerId="AD" clId="Web-{39631F7D-889B-461C-ABFA-327FF8FD7B2E}" dt="2022-10-02T11:37:26.694" v="195"/>
          <ac:picMkLst>
            <pc:docMk/>
            <pc:sldMk cId="1293345611" sldId="284"/>
            <ac:picMk id="4" creationId="{0D7ADA0B-50E1-10CF-0015-F8567C61B685}"/>
          </ac:picMkLst>
        </pc:picChg>
        <pc:picChg chg="add mod">
          <ac:chgData name="S Munt" userId="S::smunt4.308@o365.fortyhill.enfield.sch.uk::e1fc7954-046f-4c00-bc02-187face8fdb8" providerId="AD" clId="Web-{39631F7D-889B-461C-ABFA-327FF8FD7B2E}" dt="2022-10-02T11:43:57.414" v="264" actId="1076"/>
          <ac:picMkLst>
            <pc:docMk/>
            <pc:sldMk cId="1293345611" sldId="284"/>
            <ac:picMk id="5" creationId="{28C5D67B-28F4-BB2E-1199-3F7D218E446F}"/>
          </ac:picMkLst>
        </pc:picChg>
        <pc:picChg chg="add mod">
          <ac:chgData name="S Munt" userId="S::smunt4.308@o365.fortyhill.enfield.sch.uk::e1fc7954-046f-4c00-bc02-187face8fdb8" providerId="AD" clId="Web-{39631F7D-889B-461C-ABFA-327FF8FD7B2E}" dt="2022-10-02T11:40:56.519" v="206" actId="1076"/>
          <ac:picMkLst>
            <pc:docMk/>
            <pc:sldMk cId="1293345611" sldId="284"/>
            <ac:picMk id="6" creationId="{94951CF5-75BE-6818-CFA7-AA7C0E2BA0A3}"/>
          </ac:picMkLst>
        </pc:picChg>
      </pc:sldChg>
      <pc:sldChg chg="addSp delSp modSp new mod setBg">
        <pc:chgData name="S Munt" userId="S::smunt4.308@o365.fortyhill.enfield.sch.uk::e1fc7954-046f-4c00-bc02-187face8fdb8" providerId="AD" clId="Web-{39631F7D-889B-461C-ABFA-327FF8FD7B2E}" dt="2022-10-02T11:49:56.190" v="295" actId="1076"/>
        <pc:sldMkLst>
          <pc:docMk/>
          <pc:sldMk cId="270834188" sldId="285"/>
        </pc:sldMkLst>
        <pc:spChg chg="del">
          <ac:chgData name="S Munt" userId="S::smunt4.308@o365.fortyhill.enfield.sch.uk::e1fc7954-046f-4c00-bc02-187face8fdb8" providerId="AD" clId="Web-{39631F7D-889B-461C-ABFA-327FF8FD7B2E}" dt="2022-10-02T11:47:43.827" v="276"/>
          <ac:spMkLst>
            <pc:docMk/>
            <pc:sldMk cId="270834188" sldId="285"/>
            <ac:spMk id="2" creationId="{76CF6160-5DB8-8C12-DF82-D8536257A138}"/>
          </ac:spMkLst>
        </pc:spChg>
        <pc:spChg chg="del">
          <ac:chgData name="S Munt" userId="S::smunt4.308@o365.fortyhill.enfield.sch.uk::e1fc7954-046f-4c00-bc02-187face8fdb8" providerId="AD" clId="Web-{39631F7D-889B-461C-ABFA-327FF8FD7B2E}" dt="2022-10-02T11:47:40.796" v="275"/>
          <ac:spMkLst>
            <pc:docMk/>
            <pc:sldMk cId="270834188" sldId="285"/>
            <ac:spMk id="3" creationId="{1CD5BC73-58CE-5C14-A85F-85A3894848FF}"/>
          </ac:spMkLst>
        </pc:spChg>
        <pc:spChg chg="add del">
          <ac:chgData name="S Munt" userId="S::smunt4.308@o365.fortyhill.enfield.sch.uk::e1fc7954-046f-4c00-bc02-187face8fdb8" providerId="AD" clId="Web-{39631F7D-889B-461C-ABFA-327FF8FD7B2E}" dt="2022-10-02T11:49:36.361" v="286"/>
          <ac:spMkLst>
            <pc:docMk/>
            <pc:sldMk cId="270834188" sldId="285"/>
            <ac:spMk id="9" creationId="{09831050-B22A-7288-03B8-F06B6A21A3BB}"/>
          </ac:spMkLst>
        </pc:spChg>
        <pc:spChg chg="add del">
          <ac:chgData name="S Munt" userId="S::smunt4.308@o365.fortyhill.enfield.sch.uk::e1fc7954-046f-4c00-bc02-187face8fdb8" providerId="AD" clId="Web-{39631F7D-889B-461C-ABFA-327FF8FD7B2E}" dt="2022-10-02T11:49:36.361" v="286"/>
          <ac:spMkLst>
            <pc:docMk/>
            <pc:sldMk cId="270834188" sldId="285"/>
            <ac:spMk id="12" creationId="{C69E4C79-4A25-4DCA-9CC1-94147A10E7EE}"/>
          </ac:spMkLst>
        </pc:spChg>
        <pc:spChg chg="add del">
          <ac:chgData name="S Munt" userId="S::smunt4.308@o365.fortyhill.enfield.sch.uk::e1fc7954-046f-4c00-bc02-187face8fdb8" providerId="AD" clId="Web-{39631F7D-889B-461C-ABFA-327FF8FD7B2E}" dt="2022-10-02T11:49:36.361" v="286"/>
          <ac:spMkLst>
            <pc:docMk/>
            <pc:sldMk cId="270834188" sldId="285"/>
            <ac:spMk id="14" creationId="{C2794E3E-966D-43D0-B426-D33988B92C6F}"/>
          </ac:spMkLst>
        </pc:spChg>
        <pc:spChg chg="add">
          <ac:chgData name="S Munt" userId="S::smunt4.308@o365.fortyhill.enfield.sch.uk::e1fc7954-046f-4c00-bc02-187face8fdb8" providerId="AD" clId="Web-{39631F7D-889B-461C-ABFA-327FF8FD7B2E}" dt="2022-10-02T11:49:36.361" v="287"/>
          <ac:spMkLst>
            <pc:docMk/>
            <pc:sldMk cId="270834188" sldId="285"/>
            <ac:spMk id="16" creationId="{7605FCA8-CAF1-4D74-BE46-814EE60FB32B}"/>
          </ac:spMkLst>
        </pc:spChg>
        <pc:spChg chg="add">
          <ac:chgData name="S Munt" userId="S::smunt4.308@o365.fortyhill.enfield.sch.uk::e1fc7954-046f-4c00-bc02-187face8fdb8" providerId="AD" clId="Web-{39631F7D-889B-461C-ABFA-327FF8FD7B2E}" dt="2022-10-02T11:49:36.361" v="287"/>
          <ac:spMkLst>
            <pc:docMk/>
            <pc:sldMk cId="270834188" sldId="285"/>
            <ac:spMk id="17" creationId="{9D9F8A0E-73C7-4105-8A62-6AA318E6D3AD}"/>
          </ac:spMkLst>
        </pc:spChg>
        <pc:spChg chg="add del">
          <ac:chgData name="S Munt" userId="S::smunt4.308@o365.fortyhill.enfield.sch.uk::e1fc7954-046f-4c00-bc02-187face8fdb8" providerId="AD" clId="Web-{39631F7D-889B-461C-ABFA-327FF8FD7B2E}" dt="2022-10-02T11:49:40.596" v="288"/>
          <ac:spMkLst>
            <pc:docMk/>
            <pc:sldMk cId="270834188" sldId="285"/>
            <ac:spMk id="18" creationId="{8A2E0ACD-4715-D87F-5069-1B87A3E5B5B3}"/>
          </ac:spMkLst>
        </pc:spChg>
        <pc:picChg chg="add mod ord">
          <ac:chgData name="S Munt" userId="S::smunt4.308@o365.fortyhill.enfield.sch.uk::e1fc7954-046f-4c00-bc02-187face8fdb8" providerId="AD" clId="Web-{39631F7D-889B-461C-ABFA-327FF8FD7B2E}" dt="2022-10-02T11:49:54.924" v="294" actId="1076"/>
          <ac:picMkLst>
            <pc:docMk/>
            <pc:sldMk cId="270834188" sldId="285"/>
            <ac:picMk id="4" creationId="{B1E0F7CA-EAD5-135C-9B1B-A04F8F6EF8C4}"/>
          </ac:picMkLst>
        </pc:picChg>
        <pc:picChg chg="add mod">
          <ac:chgData name="S Munt" userId="S::smunt4.308@o365.fortyhill.enfield.sch.uk::e1fc7954-046f-4c00-bc02-187face8fdb8" providerId="AD" clId="Web-{39631F7D-889B-461C-ABFA-327FF8FD7B2E}" dt="2022-10-02T11:49:56.190" v="295" actId="1076"/>
          <ac:picMkLst>
            <pc:docMk/>
            <pc:sldMk cId="270834188" sldId="285"/>
            <ac:picMk id="5" creationId="{A34EA50C-3FDB-3E18-5D85-F1DD28868009}"/>
          </ac:picMkLst>
        </pc:picChg>
      </pc:sldChg>
    </pc:docChg>
  </pc:docChgLst>
  <pc:docChgLst>
    <pc:chgData name="S Munt" userId="S::smunt4.308@o365.fortyhill.enfield.sch.uk::e1fc7954-046f-4c00-bc02-187face8fdb8" providerId="AD" clId="Web-{6F0DD8D7-99EE-C464-663B-693EDE945CFD}"/>
    <pc:docChg chg="modSld">
      <pc:chgData name="S Munt" userId="S::smunt4.308@o365.fortyhill.enfield.sch.uk::e1fc7954-046f-4c00-bc02-187face8fdb8" providerId="AD" clId="Web-{6F0DD8D7-99EE-C464-663B-693EDE945CFD}" dt="2021-09-21T22:11:34.155" v="1" actId="20577"/>
      <pc:docMkLst>
        <pc:docMk/>
      </pc:docMkLst>
      <pc:sldChg chg="modSp">
        <pc:chgData name="S Munt" userId="S::smunt4.308@o365.fortyhill.enfield.sch.uk::e1fc7954-046f-4c00-bc02-187face8fdb8" providerId="AD" clId="Web-{6F0DD8D7-99EE-C464-663B-693EDE945CFD}" dt="2021-09-21T22:11:34.155" v="1" actId="20577"/>
        <pc:sldMkLst>
          <pc:docMk/>
          <pc:sldMk cId="2788240476" sldId="268"/>
        </pc:sldMkLst>
        <pc:spChg chg="mod">
          <ac:chgData name="S Munt" userId="S::smunt4.308@o365.fortyhill.enfield.sch.uk::e1fc7954-046f-4c00-bc02-187face8fdb8" providerId="AD" clId="Web-{6F0DD8D7-99EE-C464-663B-693EDE945CFD}" dt="2021-09-21T22:11:34.155" v="1" actId="20577"/>
          <ac:spMkLst>
            <pc:docMk/>
            <pc:sldMk cId="2788240476" sldId="268"/>
            <ac:spMk id="3" creationId="{359CF80A-DE8B-40AF-A574-1C646E2C4700}"/>
          </ac:spMkLst>
        </pc:spChg>
      </pc:sldChg>
    </pc:docChg>
  </pc:docChgLst>
  <pc:docChgLst>
    <pc:chgData name="S Munt" userId="S::smunt4.308@o365.fortyhill.enfield.sch.uk::e1fc7954-046f-4c00-bc02-187face8fdb8" providerId="AD" clId="Web-{897B3F1C-F016-2B08-C5FB-DAEE4CB530F7}"/>
    <pc:docChg chg="addSld modSld">
      <pc:chgData name="S Munt" userId="S::smunt4.308@o365.fortyhill.enfield.sch.uk::e1fc7954-046f-4c00-bc02-187face8fdb8" providerId="AD" clId="Web-{897B3F1C-F016-2B08-C5FB-DAEE4CB530F7}" dt="2021-09-20T20:51:06.205" v="496" actId="20577"/>
      <pc:docMkLst>
        <pc:docMk/>
      </pc:docMkLst>
      <pc:sldChg chg="modSp">
        <pc:chgData name="S Munt" userId="S::smunt4.308@o365.fortyhill.enfield.sch.uk::e1fc7954-046f-4c00-bc02-187face8fdb8" providerId="AD" clId="Web-{897B3F1C-F016-2B08-C5FB-DAEE4CB530F7}" dt="2021-09-20T20:45:16.435" v="288" actId="20577"/>
        <pc:sldMkLst>
          <pc:docMk/>
          <pc:sldMk cId="795053524" sldId="265"/>
        </pc:sldMkLst>
        <pc:spChg chg="mod">
          <ac:chgData name="S Munt" userId="S::smunt4.308@o365.fortyhill.enfield.sch.uk::e1fc7954-046f-4c00-bc02-187face8fdb8" providerId="AD" clId="Web-{897B3F1C-F016-2B08-C5FB-DAEE4CB530F7}" dt="2021-09-20T20:45:16.435" v="288" actId="20577"/>
          <ac:spMkLst>
            <pc:docMk/>
            <pc:sldMk cId="795053524" sldId="265"/>
            <ac:spMk id="2" creationId="{50CCA496-9FA3-49F9-8A37-25B4E134DB81}"/>
          </ac:spMkLst>
        </pc:spChg>
      </pc:sldChg>
      <pc:sldChg chg="modSp">
        <pc:chgData name="S Munt" userId="S::smunt4.308@o365.fortyhill.enfield.sch.uk::e1fc7954-046f-4c00-bc02-187face8fdb8" providerId="AD" clId="Web-{897B3F1C-F016-2B08-C5FB-DAEE4CB530F7}" dt="2021-09-20T20:21:31.499" v="1" actId="20577"/>
        <pc:sldMkLst>
          <pc:docMk/>
          <pc:sldMk cId="2788240476" sldId="268"/>
        </pc:sldMkLst>
        <pc:spChg chg="mod">
          <ac:chgData name="S Munt" userId="S::smunt4.308@o365.fortyhill.enfield.sch.uk::e1fc7954-046f-4c00-bc02-187face8fdb8" providerId="AD" clId="Web-{897B3F1C-F016-2B08-C5FB-DAEE4CB530F7}" dt="2021-09-20T20:21:31.499" v="1" actId="20577"/>
          <ac:spMkLst>
            <pc:docMk/>
            <pc:sldMk cId="2788240476" sldId="268"/>
            <ac:spMk id="3" creationId="{359CF80A-DE8B-40AF-A574-1C646E2C4700}"/>
          </ac:spMkLst>
        </pc:spChg>
      </pc:sldChg>
      <pc:sldChg chg="modSp">
        <pc:chgData name="S Munt" userId="S::smunt4.308@o365.fortyhill.enfield.sch.uk::e1fc7954-046f-4c00-bc02-187face8fdb8" providerId="AD" clId="Web-{897B3F1C-F016-2B08-C5FB-DAEE4CB530F7}" dt="2021-09-20T20:44:13.712" v="266" actId="20577"/>
        <pc:sldMkLst>
          <pc:docMk/>
          <pc:sldMk cId="1130454330" sldId="271"/>
        </pc:sldMkLst>
        <pc:spChg chg="mod">
          <ac:chgData name="S Munt" userId="S::smunt4.308@o365.fortyhill.enfield.sch.uk::e1fc7954-046f-4c00-bc02-187face8fdb8" providerId="AD" clId="Web-{897B3F1C-F016-2B08-C5FB-DAEE4CB530F7}" dt="2021-09-20T20:44:13.712" v="266" actId="20577"/>
          <ac:spMkLst>
            <pc:docMk/>
            <pc:sldMk cId="1130454330" sldId="271"/>
            <ac:spMk id="3" creationId="{359CF80A-DE8B-40AF-A574-1C646E2C4700}"/>
          </ac:spMkLst>
        </pc:spChg>
      </pc:sldChg>
      <pc:sldChg chg="addSp delSp modSp add replId">
        <pc:chgData name="S Munt" userId="S::smunt4.308@o365.fortyhill.enfield.sch.uk::e1fc7954-046f-4c00-bc02-187face8fdb8" providerId="AD" clId="Web-{897B3F1C-F016-2B08-C5FB-DAEE4CB530F7}" dt="2021-09-20T20:42:05.033" v="264" actId="20577"/>
        <pc:sldMkLst>
          <pc:docMk/>
          <pc:sldMk cId="615857927" sldId="278"/>
        </pc:sldMkLst>
        <pc:spChg chg="mod">
          <ac:chgData name="S Munt" userId="S::smunt4.308@o365.fortyhill.enfield.sch.uk::e1fc7954-046f-4c00-bc02-187face8fdb8" providerId="AD" clId="Web-{897B3F1C-F016-2B08-C5FB-DAEE4CB530F7}" dt="2021-09-20T20:31:50.525" v="128" actId="1076"/>
          <ac:spMkLst>
            <pc:docMk/>
            <pc:sldMk cId="615857927" sldId="278"/>
            <ac:spMk id="2" creationId="{6CB5AB27-6150-419B-9888-B727547AC06F}"/>
          </ac:spMkLst>
        </pc:spChg>
        <pc:spChg chg="add mod">
          <ac:chgData name="S Munt" userId="S::smunt4.308@o365.fortyhill.enfield.sch.uk::e1fc7954-046f-4c00-bc02-187face8fdb8" providerId="AD" clId="Web-{897B3F1C-F016-2B08-C5FB-DAEE4CB530F7}" dt="2021-09-20T20:42:05.033" v="264" actId="20577"/>
          <ac:spMkLst>
            <pc:docMk/>
            <pc:sldMk cId="615857927" sldId="278"/>
            <ac:spMk id="6" creationId="{2CC0373E-ACC1-453B-BC9A-507FCB5F2B00}"/>
          </ac:spMkLst>
        </pc:spChg>
        <pc:spChg chg="mod">
          <ac:chgData name="S Munt" userId="S::smunt4.308@o365.fortyhill.enfield.sch.uk::e1fc7954-046f-4c00-bc02-187face8fdb8" providerId="AD" clId="Web-{897B3F1C-F016-2B08-C5FB-DAEE4CB530F7}" dt="2021-09-20T20:36:31.573" v="223" actId="20577"/>
          <ac:spMkLst>
            <pc:docMk/>
            <pc:sldMk cId="615857927" sldId="278"/>
            <ac:spMk id="42" creationId="{459F19DD-B714-46B3-A863-EF008DBA4A6F}"/>
          </ac:spMkLst>
        </pc:spChg>
        <pc:picChg chg="del">
          <ac:chgData name="S Munt" userId="S::smunt4.308@o365.fortyhill.enfield.sch.uk::e1fc7954-046f-4c00-bc02-187face8fdb8" providerId="AD" clId="Web-{897B3F1C-F016-2B08-C5FB-DAEE4CB530F7}" dt="2021-09-20T20:22:01.063" v="4"/>
          <ac:picMkLst>
            <pc:docMk/>
            <pc:sldMk cId="615857927" sldId="278"/>
            <ac:picMk id="3" creationId="{418C50DA-7578-4159-B774-12154F073F54}"/>
          </ac:picMkLst>
        </pc:picChg>
        <pc:picChg chg="add mod">
          <ac:chgData name="S Munt" userId="S::smunt4.308@o365.fortyhill.enfield.sch.uk::e1fc7954-046f-4c00-bc02-187face8fdb8" providerId="AD" clId="Web-{897B3F1C-F016-2B08-C5FB-DAEE4CB530F7}" dt="2021-09-20T20:38:50.565" v="227" actId="1076"/>
          <ac:picMkLst>
            <pc:docMk/>
            <pc:sldMk cId="615857927" sldId="278"/>
            <ac:picMk id="4" creationId="{E7EBDF89-EAD1-4BB8-8031-CB777D65DBF4}"/>
          </ac:picMkLst>
        </pc:picChg>
        <pc:picChg chg="del">
          <ac:chgData name="S Munt" userId="S::smunt4.308@o365.fortyhill.enfield.sch.uk::e1fc7954-046f-4c00-bc02-187face8fdb8" providerId="AD" clId="Web-{897B3F1C-F016-2B08-C5FB-DAEE4CB530F7}" dt="2021-09-20T20:21:59.610" v="3"/>
          <ac:picMkLst>
            <pc:docMk/>
            <pc:sldMk cId="615857927" sldId="278"/>
            <ac:picMk id="5" creationId="{80652210-184A-4895-9117-BE9646135DC8}"/>
          </ac:picMkLst>
        </pc:picChg>
      </pc:sldChg>
      <pc:sldChg chg="modSp add replId">
        <pc:chgData name="S Munt" userId="S::smunt4.308@o365.fortyhill.enfield.sch.uk::e1fc7954-046f-4c00-bc02-187face8fdb8" providerId="AD" clId="Web-{897B3F1C-F016-2B08-C5FB-DAEE4CB530F7}" dt="2021-09-20T20:51:06.205" v="496" actId="20577"/>
        <pc:sldMkLst>
          <pc:docMk/>
          <pc:sldMk cId="1827891055" sldId="279"/>
        </pc:sldMkLst>
        <pc:spChg chg="mod">
          <ac:chgData name="S Munt" userId="S::smunt4.308@o365.fortyhill.enfield.sch.uk::e1fc7954-046f-4c00-bc02-187face8fdb8" providerId="AD" clId="Web-{897B3F1C-F016-2B08-C5FB-DAEE4CB530F7}" dt="2021-09-20T20:45:13.606" v="287" actId="20577"/>
          <ac:spMkLst>
            <pc:docMk/>
            <pc:sldMk cId="1827891055" sldId="279"/>
            <ac:spMk id="2" creationId="{50CCA496-9FA3-49F9-8A37-25B4E134DB81}"/>
          </ac:spMkLst>
        </pc:spChg>
        <pc:spChg chg="mod">
          <ac:chgData name="S Munt" userId="S::smunt4.308@o365.fortyhill.enfield.sch.uk::e1fc7954-046f-4c00-bc02-187face8fdb8" providerId="AD" clId="Web-{897B3F1C-F016-2B08-C5FB-DAEE4CB530F7}" dt="2021-09-20T20:51:06.205" v="496" actId="20577"/>
          <ac:spMkLst>
            <pc:docMk/>
            <pc:sldMk cId="1827891055" sldId="279"/>
            <ac:spMk id="3" creationId="{359CF80A-DE8B-40AF-A574-1C646E2C4700}"/>
          </ac:spMkLst>
        </pc:spChg>
      </pc:sldChg>
    </pc:docChg>
  </pc:docChgLst>
  <pc:docChgLst>
    <pc:chgData name="S Munt" userId="S::smunt4.308@o365.fortyhill.enfield.sch.uk::e1fc7954-046f-4c00-bc02-187face8fdb8" providerId="AD" clId="Web-{BFABB2D2-2CE7-BB13-815F-BC9DBF49400F}"/>
    <pc:docChg chg="modSld">
      <pc:chgData name="S Munt" userId="S::smunt4.308@o365.fortyhill.enfield.sch.uk::e1fc7954-046f-4c00-bc02-187face8fdb8" providerId="AD" clId="Web-{BFABB2D2-2CE7-BB13-815F-BC9DBF49400F}" dt="2022-10-02T15:32:21.991" v="3" actId="14100"/>
      <pc:docMkLst>
        <pc:docMk/>
      </pc:docMkLst>
      <pc:sldChg chg="addSp modSp">
        <pc:chgData name="S Munt" userId="S::smunt4.308@o365.fortyhill.enfield.sch.uk::e1fc7954-046f-4c00-bc02-187face8fdb8" providerId="AD" clId="Web-{BFABB2D2-2CE7-BB13-815F-BC9DBF49400F}" dt="2022-10-02T15:32:21.991" v="3" actId="14100"/>
        <pc:sldMkLst>
          <pc:docMk/>
          <pc:sldMk cId="98823442" sldId="280"/>
        </pc:sldMkLst>
        <pc:spChg chg="add mod">
          <ac:chgData name="S Munt" userId="S::smunt4.308@o365.fortyhill.enfield.sch.uk::e1fc7954-046f-4c00-bc02-187face8fdb8" providerId="AD" clId="Web-{BFABB2D2-2CE7-BB13-815F-BC9DBF49400F}" dt="2022-10-02T15:32:21.991" v="3" actId="14100"/>
          <ac:spMkLst>
            <pc:docMk/>
            <pc:sldMk cId="98823442" sldId="280"/>
            <ac:spMk id="3" creationId="{2287B644-F797-B511-84DA-BB1FB0631D2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18CAC8-FEE3-449D-92AF-4CA1459B562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A82C62F-59FC-42C3-A18B-2905F9B97574}">
      <dgm:prSet/>
      <dgm:spPr/>
      <dgm:t>
        <a:bodyPr/>
        <a:lstStyle/>
        <a:p>
          <a:r>
            <a:rPr lang="en-US"/>
            <a:t>Phonics is a specific body of knowledge  and there is lots of vocabulary that comes with it that you might find strange to begin with.  Don't panic, we are providing you with a glossary and lots of other information that will assist you in supporting your child's journey.</a:t>
          </a:r>
        </a:p>
      </dgm:t>
    </dgm:pt>
    <dgm:pt modelId="{F3C6F1D3-4438-4935-8AAB-FAFF4AEC93F8}" type="parTrans" cxnId="{AA652144-D542-480C-98F4-B6EB88B8F47B}">
      <dgm:prSet/>
      <dgm:spPr/>
      <dgm:t>
        <a:bodyPr/>
        <a:lstStyle/>
        <a:p>
          <a:endParaRPr lang="en-US"/>
        </a:p>
      </dgm:t>
    </dgm:pt>
    <dgm:pt modelId="{46B81AF5-7A71-4B15-BB79-76E5A32286F8}" type="sibTrans" cxnId="{AA652144-D542-480C-98F4-B6EB88B8F47B}">
      <dgm:prSet/>
      <dgm:spPr/>
      <dgm:t>
        <a:bodyPr/>
        <a:lstStyle/>
        <a:p>
          <a:endParaRPr lang="en-US"/>
        </a:p>
      </dgm:t>
    </dgm:pt>
    <dgm:pt modelId="{1D300277-E4CC-45C9-83E9-5364D6B2307A}">
      <dgm:prSet/>
      <dgm:spPr/>
      <dgm:t>
        <a:bodyPr/>
        <a:lstStyle/>
        <a:p>
          <a:r>
            <a:rPr lang="en-US"/>
            <a:t>For now,  a phoneme is the smallest unit of sound that can be heard (think phone or headphones).  A grapheme is that sound in written form. </a:t>
          </a:r>
        </a:p>
      </dgm:t>
    </dgm:pt>
    <dgm:pt modelId="{BDA214E9-0E27-45BC-A7CE-87AE1F5D3AB7}" type="parTrans" cxnId="{A74B2DCF-F9AB-493C-93BE-019912B8A86E}">
      <dgm:prSet/>
      <dgm:spPr/>
      <dgm:t>
        <a:bodyPr/>
        <a:lstStyle/>
        <a:p>
          <a:endParaRPr lang="en-US"/>
        </a:p>
      </dgm:t>
    </dgm:pt>
    <dgm:pt modelId="{29262340-CEDC-4FD6-B1B2-260199A18439}" type="sibTrans" cxnId="{A74B2DCF-F9AB-493C-93BE-019912B8A86E}">
      <dgm:prSet/>
      <dgm:spPr/>
      <dgm:t>
        <a:bodyPr/>
        <a:lstStyle/>
        <a:p>
          <a:endParaRPr lang="en-US"/>
        </a:p>
      </dgm:t>
    </dgm:pt>
    <dgm:pt modelId="{84BB8092-62DA-4BF8-ACEF-FD69DA893548}" type="pres">
      <dgm:prSet presAssocID="{5118CAC8-FEE3-449D-92AF-4CA1459B5623}" presName="linear" presStyleCnt="0">
        <dgm:presLayoutVars>
          <dgm:animLvl val="lvl"/>
          <dgm:resizeHandles val="exact"/>
        </dgm:presLayoutVars>
      </dgm:prSet>
      <dgm:spPr/>
      <dgm:t>
        <a:bodyPr/>
        <a:lstStyle/>
        <a:p>
          <a:endParaRPr lang="en-US"/>
        </a:p>
      </dgm:t>
    </dgm:pt>
    <dgm:pt modelId="{1ADEE0EF-3471-4237-8E8E-BC61B7A8194B}" type="pres">
      <dgm:prSet presAssocID="{4A82C62F-59FC-42C3-A18B-2905F9B97574}" presName="parentText" presStyleLbl="node1" presStyleIdx="0" presStyleCnt="2">
        <dgm:presLayoutVars>
          <dgm:chMax val="0"/>
          <dgm:bulletEnabled val="1"/>
        </dgm:presLayoutVars>
      </dgm:prSet>
      <dgm:spPr/>
      <dgm:t>
        <a:bodyPr/>
        <a:lstStyle/>
        <a:p>
          <a:endParaRPr lang="en-US"/>
        </a:p>
      </dgm:t>
    </dgm:pt>
    <dgm:pt modelId="{E919E801-5FAE-4469-B627-D1767102B8A4}" type="pres">
      <dgm:prSet presAssocID="{46B81AF5-7A71-4B15-BB79-76E5A32286F8}" presName="spacer" presStyleCnt="0"/>
      <dgm:spPr/>
    </dgm:pt>
    <dgm:pt modelId="{CA9A9A3B-E2CA-47FD-BB09-53EFA09FB0D2}" type="pres">
      <dgm:prSet presAssocID="{1D300277-E4CC-45C9-83E9-5364D6B2307A}" presName="parentText" presStyleLbl="node1" presStyleIdx="1" presStyleCnt="2">
        <dgm:presLayoutVars>
          <dgm:chMax val="0"/>
          <dgm:bulletEnabled val="1"/>
        </dgm:presLayoutVars>
      </dgm:prSet>
      <dgm:spPr/>
      <dgm:t>
        <a:bodyPr/>
        <a:lstStyle/>
        <a:p>
          <a:endParaRPr lang="en-US"/>
        </a:p>
      </dgm:t>
    </dgm:pt>
  </dgm:ptLst>
  <dgm:cxnLst>
    <dgm:cxn modelId="{839BFF33-35A9-490F-BB45-FD4ECBF74661}" type="presOf" srcId="{1D300277-E4CC-45C9-83E9-5364D6B2307A}" destId="{CA9A9A3B-E2CA-47FD-BB09-53EFA09FB0D2}" srcOrd="0" destOrd="0" presId="urn:microsoft.com/office/officeart/2005/8/layout/vList2"/>
    <dgm:cxn modelId="{5ABBE126-F491-49AD-8CEB-0019243A31EF}" type="presOf" srcId="{4A82C62F-59FC-42C3-A18B-2905F9B97574}" destId="{1ADEE0EF-3471-4237-8E8E-BC61B7A8194B}" srcOrd="0" destOrd="0" presId="urn:microsoft.com/office/officeart/2005/8/layout/vList2"/>
    <dgm:cxn modelId="{0E19386B-D74E-4C17-9231-6D0E86EBBA70}" type="presOf" srcId="{5118CAC8-FEE3-449D-92AF-4CA1459B5623}" destId="{84BB8092-62DA-4BF8-ACEF-FD69DA893548}" srcOrd="0" destOrd="0" presId="urn:microsoft.com/office/officeart/2005/8/layout/vList2"/>
    <dgm:cxn modelId="{A74B2DCF-F9AB-493C-93BE-019912B8A86E}" srcId="{5118CAC8-FEE3-449D-92AF-4CA1459B5623}" destId="{1D300277-E4CC-45C9-83E9-5364D6B2307A}" srcOrd="1" destOrd="0" parTransId="{BDA214E9-0E27-45BC-A7CE-87AE1F5D3AB7}" sibTransId="{29262340-CEDC-4FD6-B1B2-260199A18439}"/>
    <dgm:cxn modelId="{AA652144-D542-480C-98F4-B6EB88B8F47B}" srcId="{5118CAC8-FEE3-449D-92AF-4CA1459B5623}" destId="{4A82C62F-59FC-42C3-A18B-2905F9B97574}" srcOrd="0" destOrd="0" parTransId="{F3C6F1D3-4438-4935-8AAB-FAFF4AEC93F8}" sibTransId="{46B81AF5-7A71-4B15-BB79-76E5A32286F8}"/>
    <dgm:cxn modelId="{691D83F3-928A-4AFF-BFED-F598D33F7DC9}" type="presParOf" srcId="{84BB8092-62DA-4BF8-ACEF-FD69DA893548}" destId="{1ADEE0EF-3471-4237-8E8E-BC61B7A8194B}" srcOrd="0" destOrd="0" presId="urn:microsoft.com/office/officeart/2005/8/layout/vList2"/>
    <dgm:cxn modelId="{55F4EBED-B2FD-4226-9A16-496BB145BF5A}" type="presParOf" srcId="{84BB8092-62DA-4BF8-ACEF-FD69DA893548}" destId="{E919E801-5FAE-4469-B627-D1767102B8A4}" srcOrd="1" destOrd="0" presId="urn:microsoft.com/office/officeart/2005/8/layout/vList2"/>
    <dgm:cxn modelId="{50DE7B21-0589-4AB1-9589-CE97EBFCA3F8}" type="presParOf" srcId="{84BB8092-62DA-4BF8-ACEF-FD69DA893548}" destId="{CA9A9A3B-E2CA-47FD-BB09-53EFA09FB0D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CB0905-C622-4786-A26F-804C9BCD2E6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2DCA3DD-80F7-4C89-8587-AF00387C4F64}">
      <dgm:prSet phldr="0"/>
      <dgm:spPr/>
      <dgm:t>
        <a:bodyPr/>
        <a:lstStyle/>
        <a:p>
          <a:pPr rtl="0"/>
          <a:r>
            <a:rPr lang="en-US" dirty="0">
              <a:latin typeface="Goudy Old Style"/>
            </a:rPr>
            <a:t> A graph is a single grapheme for example: s, a, t, p</a:t>
          </a:r>
        </a:p>
      </dgm:t>
    </dgm:pt>
    <dgm:pt modelId="{8452AFDD-D20D-439A-8A51-DDFBD0F3CD49}" type="parTrans" cxnId="{6446D7D0-C2B2-4303-8D75-E6FB0372E0C8}">
      <dgm:prSet/>
      <dgm:spPr/>
      <dgm:t>
        <a:bodyPr/>
        <a:lstStyle/>
        <a:p>
          <a:endParaRPr lang="en-US"/>
        </a:p>
      </dgm:t>
    </dgm:pt>
    <dgm:pt modelId="{25B0DE0C-AA8B-424D-B446-562B8E6BF5F2}" type="sibTrans" cxnId="{6446D7D0-C2B2-4303-8D75-E6FB0372E0C8}">
      <dgm:prSet/>
      <dgm:spPr/>
      <dgm:t>
        <a:bodyPr/>
        <a:lstStyle/>
        <a:p>
          <a:endParaRPr lang="en-US"/>
        </a:p>
      </dgm:t>
    </dgm:pt>
    <dgm:pt modelId="{3A0000C2-6280-4F9E-8BD4-9483BBE14027}">
      <dgm:prSet phldr="0"/>
      <dgm:spPr/>
      <dgm:t>
        <a:bodyPr/>
        <a:lstStyle/>
        <a:p>
          <a:pPr rtl="0"/>
          <a:r>
            <a:rPr lang="en-US" dirty="0">
              <a:latin typeface="Goudy Old Style"/>
            </a:rPr>
            <a:t>A digraph is when two letters work together to make one sound for example: ck in sock.  A trigraph is three letters making one sound for example </a:t>
          </a:r>
          <a:r>
            <a:rPr lang="en-US" dirty="0" err="1">
              <a:latin typeface="Goudy Old Style"/>
            </a:rPr>
            <a:t>igh</a:t>
          </a:r>
          <a:r>
            <a:rPr lang="en-US" dirty="0">
              <a:latin typeface="Goudy Old Style"/>
            </a:rPr>
            <a:t> in light. </a:t>
          </a:r>
        </a:p>
      </dgm:t>
    </dgm:pt>
    <dgm:pt modelId="{FFF287E2-3050-4652-A3A6-7D8C1A019DCA}" type="parTrans" cxnId="{44AF4588-C376-4880-A971-546745D78CE4}">
      <dgm:prSet/>
      <dgm:spPr/>
    </dgm:pt>
    <dgm:pt modelId="{3FB58839-92ED-4303-AA7E-970026FAD8FB}" type="sibTrans" cxnId="{44AF4588-C376-4880-A971-546745D78CE4}">
      <dgm:prSet/>
      <dgm:spPr/>
    </dgm:pt>
    <dgm:pt modelId="{F68A9873-E56B-493E-8DC4-8F5CF173EACD}">
      <dgm:prSet phldr="0"/>
      <dgm:spPr/>
      <dgm:t>
        <a:bodyPr/>
        <a:lstStyle/>
        <a:p>
          <a:pPr rtl="0"/>
          <a:r>
            <a:rPr lang="en-US" dirty="0">
              <a:latin typeface="Goudy Old Style"/>
            </a:rPr>
            <a:t>A split digraph is when two letters still work together but don't sit next to each other any more for example: a_e in snake, e_e in delete, i_e in kite, o_e in bone and u_e in cube. </a:t>
          </a:r>
          <a:endParaRPr lang="en-US" dirty="0"/>
        </a:p>
      </dgm:t>
    </dgm:pt>
    <dgm:pt modelId="{169C7F40-FB37-4957-98B0-0C4A4D5E4C93}" type="parTrans" cxnId="{48603847-044C-459A-BCEF-48C9ABB10283}">
      <dgm:prSet/>
      <dgm:spPr/>
    </dgm:pt>
    <dgm:pt modelId="{07113799-BA2E-4806-82D3-E0210AE747C8}" type="sibTrans" cxnId="{48603847-044C-459A-BCEF-48C9ABB10283}">
      <dgm:prSet/>
      <dgm:spPr/>
    </dgm:pt>
    <dgm:pt modelId="{ED508CF5-CE1B-44B7-8756-35E0DC9DA9DD}" type="pres">
      <dgm:prSet presAssocID="{EACB0905-C622-4786-A26F-804C9BCD2E6C}" presName="linear" presStyleCnt="0">
        <dgm:presLayoutVars>
          <dgm:animLvl val="lvl"/>
          <dgm:resizeHandles val="exact"/>
        </dgm:presLayoutVars>
      </dgm:prSet>
      <dgm:spPr/>
      <dgm:t>
        <a:bodyPr/>
        <a:lstStyle/>
        <a:p>
          <a:endParaRPr lang="en-US"/>
        </a:p>
      </dgm:t>
    </dgm:pt>
    <dgm:pt modelId="{AEEAD472-E03F-4F6B-9871-9026790209B3}" type="pres">
      <dgm:prSet presAssocID="{42DCA3DD-80F7-4C89-8587-AF00387C4F64}" presName="parentText" presStyleLbl="node1" presStyleIdx="0" presStyleCnt="3">
        <dgm:presLayoutVars>
          <dgm:chMax val="0"/>
          <dgm:bulletEnabled val="1"/>
        </dgm:presLayoutVars>
      </dgm:prSet>
      <dgm:spPr/>
      <dgm:t>
        <a:bodyPr/>
        <a:lstStyle/>
        <a:p>
          <a:endParaRPr lang="en-US"/>
        </a:p>
      </dgm:t>
    </dgm:pt>
    <dgm:pt modelId="{0ED30491-C1A0-4A84-81BD-D363F92317B3}" type="pres">
      <dgm:prSet presAssocID="{25B0DE0C-AA8B-424D-B446-562B8E6BF5F2}" presName="spacer" presStyleCnt="0"/>
      <dgm:spPr/>
    </dgm:pt>
    <dgm:pt modelId="{5FBCAE74-04BF-4B48-92DE-91B2E9A97CFD}" type="pres">
      <dgm:prSet presAssocID="{3A0000C2-6280-4F9E-8BD4-9483BBE14027}" presName="parentText" presStyleLbl="node1" presStyleIdx="1" presStyleCnt="3">
        <dgm:presLayoutVars>
          <dgm:chMax val="0"/>
          <dgm:bulletEnabled val="1"/>
        </dgm:presLayoutVars>
      </dgm:prSet>
      <dgm:spPr/>
      <dgm:t>
        <a:bodyPr/>
        <a:lstStyle/>
        <a:p>
          <a:endParaRPr lang="en-US"/>
        </a:p>
      </dgm:t>
    </dgm:pt>
    <dgm:pt modelId="{135A737D-E141-4C77-A686-180DD32DC98D}" type="pres">
      <dgm:prSet presAssocID="{3FB58839-92ED-4303-AA7E-970026FAD8FB}" presName="spacer" presStyleCnt="0"/>
      <dgm:spPr/>
    </dgm:pt>
    <dgm:pt modelId="{578C124C-8FC1-47B9-B88B-798933025ED3}" type="pres">
      <dgm:prSet presAssocID="{F68A9873-E56B-493E-8DC4-8F5CF173EACD}" presName="parentText" presStyleLbl="node1" presStyleIdx="2" presStyleCnt="3">
        <dgm:presLayoutVars>
          <dgm:chMax val="0"/>
          <dgm:bulletEnabled val="1"/>
        </dgm:presLayoutVars>
      </dgm:prSet>
      <dgm:spPr/>
      <dgm:t>
        <a:bodyPr/>
        <a:lstStyle/>
        <a:p>
          <a:endParaRPr lang="en-US"/>
        </a:p>
      </dgm:t>
    </dgm:pt>
  </dgm:ptLst>
  <dgm:cxnLst>
    <dgm:cxn modelId="{48603847-044C-459A-BCEF-48C9ABB10283}" srcId="{EACB0905-C622-4786-A26F-804C9BCD2E6C}" destId="{F68A9873-E56B-493E-8DC4-8F5CF173EACD}" srcOrd="2" destOrd="0" parTransId="{169C7F40-FB37-4957-98B0-0C4A4D5E4C93}" sibTransId="{07113799-BA2E-4806-82D3-E0210AE747C8}"/>
    <dgm:cxn modelId="{35AD32EF-8575-4DE2-AC37-1834F531C972}" type="presOf" srcId="{42DCA3DD-80F7-4C89-8587-AF00387C4F64}" destId="{AEEAD472-E03F-4F6B-9871-9026790209B3}" srcOrd="0" destOrd="0" presId="urn:microsoft.com/office/officeart/2005/8/layout/vList2"/>
    <dgm:cxn modelId="{E245DADD-0714-4A0D-991C-F9BF4EB9BE1E}" type="presOf" srcId="{EACB0905-C622-4786-A26F-804C9BCD2E6C}" destId="{ED508CF5-CE1B-44B7-8756-35E0DC9DA9DD}" srcOrd="0" destOrd="0" presId="urn:microsoft.com/office/officeart/2005/8/layout/vList2"/>
    <dgm:cxn modelId="{6446D7D0-C2B2-4303-8D75-E6FB0372E0C8}" srcId="{EACB0905-C622-4786-A26F-804C9BCD2E6C}" destId="{42DCA3DD-80F7-4C89-8587-AF00387C4F64}" srcOrd="0" destOrd="0" parTransId="{8452AFDD-D20D-439A-8A51-DDFBD0F3CD49}" sibTransId="{25B0DE0C-AA8B-424D-B446-562B8E6BF5F2}"/>
    <dgm:cxn modelId="{44AF4588-C376-4880-A971-546745D78CE4}" srcId="{EACB0905-C622-4786-A26F-804C9BCD2E6C}" destId="{3A0000C2-6280-4F9E-8BD4-9483BBE14027}" srcOrd="1" destOrd="0" parTransId="{FFF287E2-3050-4652-A3A6-7D8C1A019DCA}" sibTransId="{3FB58839-92ED-4303-AA7E-970026FAD8FB}"/>
    <dgm:cxn modelId="{95EBB2C9-2D72-4DF6-B32B-37BCC49E52D5}" type="presOf" srcId="{3A0000C2-6280-4F9E-8BD4-9483BBE14027}" destId="{5FBCAE74-04BF-4B48-92DE-91B2E9A97CFD}" srcOrd="0" destOrd="0" presId="urn:microsoft.com/office/officeart/2005/8/layout/vList2"/>
    <dgm:cxn modelId="{BFBA567F-54E3-46CF-80FB-26978392426A}" type="presOf" srcId="{F68A9873-E56B-493E-8DC4-8F5CF173EACD}" destId="{578C124C-8FC1-47B9-B88B-798933025ED3}" srcOrd="0" destOrd="0" presId="urn:microsoft.com/office/officeart/2005/8/layout/vList2"/>
    <dgm:cxn modelId="{EA0E4730-E90D-4110-AE06-B507079EE2AC}" type="presParOf" srcId="{ED508CF5-CE1B-44B7-8756-35E0DC9DA9DD}" destId="{AEEAD472-E03F-4F6B-9871-9026790209B3}" srcOrd="0" destOrd="0" presId="urn:microsoft.com/office/officeart/2005/8/layout/vList2"/>
    <dgm:cxn modelId="{C243C9AA-1D32-40F2-BD6B-39DCC7027296}" type="presParOf" srcId="{ED508CF5-CE1B-44B7-8756-35E0DC9DA9DD}" destId="{0ED30491-C1A0-4A84-81BD-D363F92317B3}" srcOrd="1" destOrd="0" presId="urn:microsoft.com/office/officeart/2005/8/layout/vList2"/>
    <dgm:cxn modelId="{A3AF5647-A659-4F56-98DA-6B50E9C6BD8A}" type="presParOf" srcId="{ED508CF5-CE1B-44B7-8756-35E0DC9DA9DD}" destId="{5FBCAE74-04BF-4B48-92DE-91B2E9A97CFD}" srcOrd="2" destOrd="0" presId="urn:microsoft.com/office/officeart/2005/8/layout/vList2"/>
    <dgm:cxn modelId="{B15A6DBE-D3AD-426C-97CF-E9070BA91200}" type="presParOf" srcId="{ED508CF5-CE1B-44B7-8756-35E0DC9DA9DD}" destId="{135A737D-E141-4C77-A686-180DD32DC98D}" srcOrd="3" destOrd="0" presId="urn:microsoft.com/office/officeart/2005/8/layout/vList2"/>
    <dgm:cxn modelId="{90CCDA1F-43DE-431A-A4F8-2AC2CDDD4F29}" type="presParOf" srcId="{ED508CF5-CE1B-44B7-8756-35E0DC9DA9DD}" destId="{578C124C-8FC1-47B9-B88B-798933025ED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37F21A-9ED1-4AC4-8D03-588071BA43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C62EA6C-532B-4D46-9BAD-A9FE243D57F0}">
      <dgm:prSet/>
      <dgm:spPr/>
      <dgm:t>
        <a:bodyPr/>
        <a:lstStyle/>
        <a:p>
          <a:r>
            <a:rPr lang="en-US" dirty="0">
              <a:latin typeface="Goudy Old Style"/>
            </a:rPr>
            <a:t>Segment</a:t>
          </a:r>
        </a:p>
        <a:p>
          <a:pPr rtl="0"/>
          <a:r>
            <a:rPr lang="en-US" dirty="0">
              <a:latin typeface="Goudy Old Style"/>
            </a:rPr>
            <a:t>To break a word down into it’s sounds for example tip, t-i-p or duck, d-u-</a:t>
          </a:r>
          <a:r>
            <a:rPr lang="en-US" dirty="0" err="1">
              <a:latin typeface="Goudy Old Style"/>
            </a:rPr>
            <a:t>ck</a:t>
          </a:r>
          <a:r>
            <a:rPr lang="en-US" dirty="0">
              <a:latin typeface="Goudy Old Style"/>
            </a:rPr>
            <a:t>   </a:t>
          </a:r>
          <a:r>
            <a:rPr lang="en-US" dirty="0"/>
            <a:t>.</a:t>
          </a:r>
        </a:p>
      </dgm:t>
    </dgm:pt>
    <dgm:pt modelId="{68539328-9799-4F74-9FB2-5B40B944EA80}" type="parTrans" cxnId="{279B5FB9-43A4-463C-92C8-0AD728DE7011}">
      <dgm:prSet/>
      <dgm:spPr/>
      <dgm:t>
        <a:bodyPr/>
        <a:lstStyle/>
        <a:p>
          <a:endParaRPr lang="en-US"/>
        </a:p>
      </dgm:t>
    </dgm:pt>
    <dgm:pt modelId="{751A893B-24BD-4D40-96C3-29D71EA66089}" type="sibTrans" cxnId="{279B5FB9-43A4-463C-92C8-0AD728DE7011}">
      <dgm:prSet/>
      <dgm:spPr/>
      <dgm:t>
        <a:bodyPr/>
        <a:lstStyle/>
        <a:p>
          <a:endParaRPr lang="en-US"/>
        </a:p>
      </dgm:t>
    </dgm:pt>
    <dgm:pt modelId="{D73221F7-85A8-4EF8-9625-8750EE4D48E5}">
      <dgm:prSet/>
      <dgm:spPr/>
      <dgm:t>
        <a:bodyPr/>
        <a:lstStyle/>
        <a:p>
          <a:r>
            <a:rPr lang="en-US" dirty="0">
              <a:latin typeface="Goudy Old Style"/>
            </a:rPr>
            <a:t>Blend</a:t>
          </a:r>
        </a:p>
        <a:p>
          <a:pPr rtl="0"/>
          <a:r>
            <a:rPr lang="en-US" dirty="0">
              <a:latin typeface="Goudy Old Style"/>
            </a:rPr>
            <a:t>To combine those individual sounds into a word. t-i-p tip or d-u-</a:t>
          </a:r>
          <a:r>
            <a:rPr lang="en-US" dirty="0" err="1">
              <a:latin typeface="Goudy Old Style"/>
            </a:rPr>
            <a:t>ck</a:t>
          </a:r>
          <a:r>
            <a:rPr lang="en-US" dirty="0">
              <a:latin typeface="Goudy Old Style"/>
            </a:rPr>
            <a:t> duck</a:t>
          </a:r>
          <a:endParaRPr lang="en-US" dirty="0"/>
        </a:p>
      </dgm:t>
    </dgm:pt>
    <dgm:pt modelId="{97FBFFF2-1C2E-4423-9EBF-E817CA0D1BAB}" type="parTrans" cxnId="{2937DCB7-668A-4F2B-A455-2BF230FF405D}">
      <dgm:prSet/>
      <dgm:spPr/>
      <dgm:t>
        <a:bodyPr/>
        <a:lstStyle/>
        <a:p>
          <a:endParaRPr lang="en-US"/>
        </a:p>
      </dgm:t>
    </dgm:pt>
    <dgm:pt modelId="{DE832797-48B0-4E73-BCE5-3C2C22EA2F4A}" type="sibTrans" cxnId="{2937DCB7-668A-4F2B-A455-2BF230FF405D}">
      <dgm:prSet/>
      <dgm:spPr/>
      <dgm:t>
        <a:bodyPr/>
        <a:lstStyle/>
        <a:p>
          <a:endParaRPr lang="en-US"/>
        </a:p>
      </dgm:t>
    </dgm:pt>
    <dgm:pt modelId="{4C9B859D-6F6B-4E01-9747-FB42DCEC17C2}" type="pres">
      <dgm:prSet presAssocID="{A037F21A-9ED1-4AC4-8D03-588071BA432D}" presName="linear" presStyleCnt="0">
        <dgm:presLayoutVars>
          <dgm:animLvl val="lvl"/>
          <dgm:resizeHandles val="exact"/>
        </dgm:presLayoutVars>
      </dgm:prSet>
      <dgm:spPr/>
      <dgm:t>
        <a:bodyPr/>
        <a:lstStyle/>
        <a:p>
          <a:endParaRPr lang="en-US"/>
        </a:p>
      </dgm:t>
    </dgm:pt>
    <dgm:pt modelId="{63998738-62C9-4F74-A59F-66BF490E0539}" type="pres">
      <dgm:prSet presAssocID="{FC62EA6C-532B-4D46-9BAD-A9FE243D57F0}" presName="parentText" presStyleLbl="node1" presStyleIdx="0" presStyleCnt="2">
        <dgm:presLayoutVars>
          <dgm:chMax val="0"/>
          <dgm:bulletEnabled val="1"/>
        </dgm:presLayoutVars>
      </dgm:prSet>
      <dgm:spPr/>
      <dgm:t>
        <a:bodyPr/>
        <a:lstStyle/>
        <a:p>
          <a:endParaRPr lang="en-US"/>
        </a:p>
      </dgm:t>
    </dgm:pt>
    <dgm:pt modelId="{962E4CE6-EC4B-4994-A7C0-545CA8378BCC}" type="pres">
      <dgm:prSet presAssocID="{751A893B-24BD-4D40-96C3-29D71EA66089}" presName="spacer" presStyleCnt="0"/>
      <dgm:spPr/>
    </dgm:pt>
    <dgm:pt modelId="{0AE714A1-3FC1-432B-8B80-2AF602F07BB1}" type="pres">
      <dgm:prSet presAssocID="{D73221F7-85A8-4EF8-9625-8750EE4D48E5}" presName="parentText" presStyleLbl="node1" presStyleIdx="1" presStyleCnt="2">
        <dgm:presLayoutVars>
          <dgm:chMax val="0"/>
          <dgm:bulletEnabled val="1"/>
        </dgm:presLayoutVars>
      </dgm:prSet>
      <dgm:spPr/>
      <dgm:t>
        <a:bodyPr/>
        <a:lstStyle/>
        <a:p>
          <a:endParaRPr lang="en-US"/>
        </a:p>
      </dgm:t>
    </dgm:pt>
  </dgm:ptLst>
  <dgm:cxnLst>
    <dgm:cxn modelId="{2937DCB7-668A-4F2B-A455-2BF230FF405D}" srcId="{A037F21A-9ED1-4AC4-8D03-588071BA432D}" destId="{D73221F7-85A8-4EF8-9625-8750EE4D48E5}" srcOrd="1" destOrd="0" parTransId="{97FBFFF2-1C2E-4423-9EBF-E817CA0D1BAB}" sibTransId="{DE832797-48B0-4E73-BCE5-3C2C22EA2F4A}"/>
    <dgm:cxn modelId="{279B5FB9-43A4-463C-92C8-0AD728DE7011}" srcId="{A037F21A-9ED1-4AC4-8D03-588071BA432D}" destId="{FC62EA6C-532B-4D46-9BAD-A9FE243D57F0}" srcOrd="0" destOrd="0" parTransId="{68539328-9799-4F74-9FB2-5B40B944EA80}" sibTransId="{751A893B-24BD-4D40-96C3-29D71EA66089}"/>
    <dgm:cxn modelId="{629CA4FE-7F33-4E88-8AB2-2A6A086EA5DD}" type="presOf" srcId="{FC62EA6C-532B-4D46-9BAD-A9FE243D57F0}" destId="{63998738-62C9-4F74-A59F-66BF490E0539}" srcOrd="0" destOrd="0" presId="urn:microsoft.com/office/officeart/2005/8/layout/vList2"/>
    <dgm:cxn modelId="{1C130BBD-B655-49AD-A8E8-046A94EBC2C0}" type="presOf" srcId="{A037F21A-9ED1-4AC4-8D03-588071BA432D}" destId="{4C9B859D-6F6B-4E01-9747-FB42DCEC17C2}" srcOrd="0" destOrd="0" presId="urn:microsoft.com/office/officeart/2005/8/layout/vList2"/>
    <dgm:cxn modelId="{2B0C55BB-B82B-4660-86F1-29CA44770BFA}" type="presOf" srcId="{D73221F7-85A8-4EF8-9625-8750EE4D48E5}" destId="{0AE714A1-3FC1-432B-8B80-2AF602F07BB1}" srcOrd="0" destOrd="0" presId="urn:microsoft.com/office/officeart/2005/8/layout/vList2"/>
    <dgm:cxn modelId="{A21D554D-4EF6-4E6D-AB7A-B49C9F35D35A}" type="presParOf" srcId="{4C9B859D-6F6B-4E01-9747-FB42DCEC17C2}" destId="{63998738-62C9-4F74-A59F-66BF490E0539}" srcOrd="0" destOrd="0" presId="urn:microsoft.com/office/officeart/2005/8/layout/vList2"/>
    <dgm:cxn modelId="{26CFB8B2-9E89-47B2-B937-F6B443CE9B24}" type="presParOf" srcId="{4C9B859D-6F6B-4E01-9747-FB42DCEC17C2}" destId="{962E4CE6-EC4B-4994-A7C0-545CA8378BCC}" srcOrd="1" destOrd="0" presId="urn:microsoft.com/office/officeart/2005/8/layout/vList2"/>
    <dgm:cxn modelId="{AD077E5C-BC3B-4377-98D2-C58A8BE117BB}" type="presParOf" srcId="{4C9B859D-6F6B-4E01-9747-FB42DCEC17C2}" destId="{0AE714A1-3FC1-432B-8B80-2AF602F07BB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37F21A-9ED1-4AC4-8D03-588071BA432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C62EA6C-532B-4D46-9BAD-A9FE243D57F0}">
      <dgm:prSet/>
      <dgm:spPr/>
      <dgm:t>
        <a:bodyPr/>
        <a:lstStyle/>
        <a:p>
          <a:r>
            <a:rPr lang="en-US" dirty="0"/>
            <a:t>We previously taught phonics using Letters and Sounds which was a fully Systematic Synthetic Programme approved by the Government.</a:t>
          </a:r>
        </a:p>
      </dgm:t>
    </dgm:pt>
    <dgm:pt modelId="{68539328-9799-4F74-9FB2-5B40B944EA80}" type="parTrans" cxnId="{279B5FB9-43A4-463C-92C8-0AD728DE7011}">
      <dgm:prSet/>
      <dgm:spPr/>
      <dgm:t>
        <a:bodyPr/>
        <a:lstStyle/>
        <a:p>
          <a:endParaRPr lang="en-US"/>
        </a:p>
      </dgm:t>
    </dgm:pt>
    <dgm:pt modelId="{751A893B-24BD-4D40-96C3-29D71EA66089}" type="sibTrans" cxnId="{279B5FB9-43A4-463C-92C8-0AD728DE7011}">
      <dgm:prSet/>
      <dgm:spPr/>
      <dgm:t>
        <a:bodyPr/>
        <a:lstStyle/>
        <a:p>
          <a:endParaRPr lang="en-US"/>
        </a:p>
      </dgm:t>
    </dgm:pt>
    <dgm:pt modelId="{D73221F7-85A8-4EF8-9625-8750EE4D48E5}">
      <dgm:prSet/>
      <dgm:spPr/>
      <dgm:t>
        <a:bodyPr/>
        <a:lstStyle/>
        <a:p>
          <a:r>
            <a:rPr lang="en-US" dirty="0"/>
            <a:t>We are now using Little Wandle – Letters &amp; Sounds revised as it meets the </a:t>
          </a:r>
          <a:r>
            <a:rPr lang="en-US" b="1" i="1" u="sng" dirty="0"/>
            <a:t>new requirements </a:t>
          </a:r>
          <a:r>
            <a:rPr lang="en-US" dirty="0"/>
            <a:t>of being a fully Systematic and Synthetic </a:t>
          </a:r>
          <a:r>
            <a:rPr lang="en-US" b="1" i="1" u="sng" dirty="0"/>
            <a:t>Scheme</a:t>
          </a:r>
          <a:r>
            <a:rPr lang="en-US" dirty="0">
              <a:latin typeface="Goudy Old Style"/>
            </a:rPr>
            <a:t>.</a:t>
          </a:r>
          <a:r>
            <a:rPr lang="en-US" dirty="0"/>
            <a:t> </a:t>
          </a:r>
        </a:p>
      </dgm:t>
    </dgm:pt>
    <dgm:pt modelId="{97FBFFF2-1C2E-4423-9EBF-E817CA0D1BAB}" type="parTrans" cxnId="{2937DCB7-668A-4F2B-A455-2BF230FF405D}">
      <dgm:prSet/>
      <dgm:spPr/>
      <dgm:t>
        <a:bodyPr/>
        <a:lstStyle/>
        <a:p>
          <a:endParaRPr lang="en-US"/>
        </a:p>
      </dgm:t>
    </dgm:pt>
    <dgm:pt modelId="{DE832797-48B0-4E73-BCE5-3C2C22EA2F4A}" type="sibTrans" cxnId="{2937DCB7-668A-4F2B-A455-2BF230FF405D}">
      <dgm:prSet/>
      <dgm:spPr/>
      <dgm:t>
        <a:bodyPr/>
        <a:lstStyle/>
        <a:p>
          <a:endParaRPr lang="en-US"/>
        </a:p>
      </dgm:t>
    </dgm:pt>
    <dgm:pt modelId="{4C9B859D-6F6B-4E01-9747-FB42DCEC17C2}" type="pres">
      <dgm:prSet presAssocID="{A037F21A-9ED1-4AC4-8D03-588071BA432D}" presName="linear" presStyleCnt="0">
        <dgm:presLayoutVars>
          <dgm:animLvl val="lvl"/>
          <dgm:resizeHandles val="exact"/>
        </dgm:presLayoutVars>
      </dgm:prSet>
      <dgm:spPr/>
      <dgm:t>
        <a:bodyPr/>
        <a:lstStyle/>
        <a:p>
          <a:endParaRPr lang="en-US"/>
        </a:p>
      </dgm:t>
    </dgm:pt>
    <dgm:pt modelId="{63998738-62C9-4F74-A59F-66BF490E0539}" type="pres">
      <dgm:prSet presAssocID="{FC62EA6C-532B-4D46-9BAD-A9FE243D57F0}" presName="parentText" presStyleLbl="node1" presStyleIdx="0" presStyleCnt="2">
        <dgm:presLayoutVars>
          <dgm:chMax val="0"/>
          <dgm:bulletEnabled val="1"/>
        </dgm:presLayoutVars>
      </dgm:prSet>
      <dgm:spPr/>
      <dgm:t>
        <a:bodyPr/>
        <a:lstStyle/>
        <a:p>
          <a:endParaRPr lang="en-US"/>
        </a:p>
      </dgm:t>
    </dgm:pt>
    <dgm:pt modelId="{962E4CE6-EC4B-4994-A7C0-545CA8378BCC}" type="pres">
      <dgm:prSet presAssocID="{751A893B-24BD-4D40-96C3-29D71EA66089}" presName="spacer" presStyleCnt="0"/>
      <dgm:spPr/>
    </dgm:pt>
    <dgm:pt modelId="{0AE714A1-3FC1-432B-8B80-2AF602F07BB1}" type="pres">
      <dgm:prSet presAssocID="{D73221F7-85A8-4EF8-9625-8750EE4D48E5}" presName="parentText" presStyleLbl="node1" presStyleIdx="1" presStyleCnt="2">
        <dgm:presLayoutVars>
          <dgm:chMax val="0"/>
          <dgm:bulletEnabled val="1"/>
        </dgm:presLayoutVars>
      </dgm:prSet>
      <dgm:spPr/>
      <dgm:t>
        <a:bodyPr/>
        <a:lstStyle/>
        <a:p>
          <a:endParaRPr lang="en-US"/>
        </a:p>
      </dgm:t>
    </dgm:pt>
  </dgm:ptLst>
  <dgm:cxnLst>
    <dgm:cxn modelId="{33DC5C5D-6451-4428-BD29-9029D2E680BC}" type="presOf" srcId="{A037F21A-9ED1-4AC4-8D03-588071BA432D}" destId="{4C9B859D-6F6B-4E01-9747-FB42DCEC17C2}" srcOrd="0" destOrd="0" presId="urn:microsoft.com/office/officeart/2005/8/layout/vList2"/>
    <dgm:cxn modelId="{77C85D7D-676A-415B-A96C-C0C435701647}" type="presOf" srcId="{D73221F7-85A8-4EF8-9625-8750EE4D48E5}" destId="{0AE714A1-3FC1-432B-8B80-2AF602F07BB1}" srcOrd="0" destOrd="0" presId="urn:microsoft.com/office/officeart/2005/8/layout/vList2"/>
    <dgm:cxn modelId="{2937DCB7-668A-4F2B-A455-2BF230FF405D}" srcId="{A037F21A-9ED1-4AC4-8D03-588071BA432D}" destId="{D73221F7-85A8-4EF8-9625-8750EE4D48E5}" srcOrd="1" destOrd="0" parTransId="{97FBFFF2-1C2E-4423-9EBF-E817CA0D1BAB}" sibTransId="{DE832797-48B0-4E73-BCE5-3C2C22EA2F4A}"/>
    <dgm:cxn modelId="{279B5FB9-43A4-463C-92C8-0AD728DE7011}" srcId="{A037F21A-9ED1-4AC4-8D03-588071BA432D}" destId="{FC62EA6C-532B-4D46-9BAD-A9FE243D57F0}" srcOrd="0" destOrd="0" parTransId="{68539328-9799-4F74-9FB2-5B40B944EA80}" sibTransId="{751A893B-24BD-4D40-96C3-29D71EA66089}"/>
    <dgm:cxn modelId="{1164C820-BCE1-47DF-B97F-D6CA47D41471}" type="presOf" srcId="{FC62EA6C-532B-4D46-9BAD-A9FE243D57F0}" destId="{63998738-62C9-4F74-A59F-66BF490E0539}" srcOrd="0" destOrd="0" presId="urn:microsoft.com/office/officeart/2005/8/layout/vList2"/>
    <dgm:cxn modelId="{0BB4002C-7BB1-4754-A10A-9E31AA14C1F3}" type="presParOf" srcId="{4C9B859D-6F6B-4E01-9747-FB42DCEC17C2}" destId="{63998738-62C9-4F74-A59F-66BF490E0539}" srcOrd="0" destOrd="0" presId="urn:microsoft.com/office/officeart/2005/8/layout/vList2"/>
    <dgm:cxn modelId="{DF720C28-18DB-413C-B833-B7F87DF9A47D}" type="presParOf" srcId="{4C9B859D-6F6B-4E01-9747-FB42DCEC17C2}" destId="{962E4CE6-EC4B-4994-A7C0-545CA8378BCC}" srcOrd="1" destOrd="0" presId="urn:microsoft.com/office/officeart/2005/8/layout/vList2"/>
    <dgm:cxn modelId="{4D091791-7EFF-4A03-9F6B-98C547B88007}" type="presParOf" srcId="{4C9B859D-6F6B-4E01-9747-FB42DCEC17C2}" destId="{0AE714A1-3FC1-432B-8B80-2AF602F07BB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037F21A-9ED1-4AC4-8D03-588071BA432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C62EA6C-532B-4D46-9BAD-A9FE243D57F0}">
      <dgm:prSet/>
      <dgm:spPr/>
      <dgm:t>
        <a:bodyPr/>
        <a:lstStyle/>
        <a:p>
          <a:pPr rtl="0"/>
          <a:r>
            <a:rPr lang="en-US" dirty="0">
              <a:latin typeface="Goudy Old Style"/>
            </a:rPr>
            <a:t>Children learn to read using their phonics skills, decoding words to read and not inferring from pictures.  Inference is still an important comprehension skill but is NOT a reading strategy. </a:t>
          </a:r>
          <a:endParaRPr lang="en-US" dirty="0"/>
        </a:p>
      </dgm:t>
    </dgm:pt>
    <dgm:pt modelId="{68539328-9799-4F74-9FB2-5B40B944EA80}" type="parTrans" cxnId="{279B5FB9-43A4-463C-92C8-0AD728DE7011}">
      <dgm:prSet/>
      <dgm:spPr/>
      <dgm:t>
        <a:bodyPr/>
        <a:lstStyle/>
        <a:p>
          <a:endParaRPr lang="en-US"/>
        </a:p>
      </dgm:t>
    </dgm:pt>
    <dgm:pt modelId="{751A893B-24BD-4D40-96C3-29D71EA66089}" type="sibTrans" cxnId="{279B5FB9-43A4-463C-92C8-0AD728DE7011}">
      <dgm:prSet/>
      <dgm:spPr/>
      <dgm:t>
        <a:bodyPr/>
        <a:lstStyle/>
        <a:p>
          <a:endParaRPr lang="en-US"/>
        </a:p>
      </dgm:t>
    </dgm:pt>
    <dgm:pt modelId="{D73221F7-85A8-4EF8-9625-8750EE4D48E5}">
      <dgm:prSet/>
      <dgm:spPr/>
      <dgm:t>
        <a:bodyPr/>
        <a:lstStyle/>
        <a:p>
          <a:pPr rtl="0"/>
          <a:r>
            <a:rPr lang="en-US" dirty="0">
              <a:latin typeface="Goudy Old Style"/>
            </a:rPr>
            <a:t>Children will take home a phonetically decodable book which is meant to be read fluently.</a:t>
          </a:r>
          <a:endParaRPr lang="en-US" dirty="0"/>
        </a:p>
      </dgm:t>
    </dgm:pt>
    <dgm:pt modelId="{97FBFFF2-1C2E-4423-9EBF-E817CA0D1BAB}" type="parTrans" cxnId="{2937DCB7-668A-4F2B-A455-2BF230FF405D}">
      <dgm:prSet/>
      <dgm:spPr/>
      <dgm:t>
        <a:bodyPr/>
        <a:lstStyle/>
        <a:p>
          <a:endParaRPr lang="en-US"/>
        </a:p>
      </dgm:t>
    </dgm:pt>
    <dgm:pt modelId="{DE832797-48B0-4E73-BCE5-3C2C22EA2F4A}" type="sibTrans" cxnId="{2937DCB7-668A-4F2B-A455-2BF230FF405D}">
      <dgm:prSet/>
      <dgm:spPr/>
      <dgm:t>
        <a:bodyPr/>
        <a:lstStyle/>
        <a:p>
          <a:endParaRPr lang="en-US"/>
        </a:p>
      </dgm:t>
    </dgm:pt>
    <dgm:pt modelId="{4C9B859D-6F6B-4E01-9747-FB42DCEC17C2}" type="pres">
      <dgm:prSet presAssocID="{A037F21A-9ED1-4AC4-8D03-588071BA432D}" presName="linear" presStyleCnt="0">
        <dgm:presLayoutVars>
          <dgm:animLvl val="lvl"/>
          <dgm:resizeHandles val="exact"/>
        </dgm:presLayoutVars>
      </dgm:prSet>
      <dgm:spPr/>
      <dgm:t>
        <a:bodyPr/>
        <a:lstStyle/>
        <a:p>
          <a:endParaRPr lang="en-US"/>
        </a:p>
      </dgm:t>
    </dgm:pt>
    <dgm:pt modelId="{63998738-62C9-4F74-A59F-66BF490E0539}" type="pres">
      <dgm:prSet presAssocID="{FC62EA6C-532B-4D46-9BAD-A9FE243D57F0}" presName="parentText" presStyleLbl="node1" presStyleIdx="0" presStyleCnt="2">
        <dgm:presLayoutVars>
          <dgm:chMax val="0"/>
          <dgm:bulletEnabled val="1"/>
        </dgm:presLayoutVars>
      </dgm:prSet>
      <dgm:spPr/>
      <dgm:t>
        <a:bodyPr/>
        <a:lstStyle/>
        <a:p>
          <a:endParaRPr lang="en-US"/>
        </a:p>
      </dgm:t>
    </dgm:pt>
    <dgm:pt modelId="{962E4CE6-EC4B-4994-A7C0-545CA8378BCC}" type="pres">
      <dgm:prSet presAssocID="{751A893B-24BD-4D40-96C3-29D71EA66089}" presName="spacer" presStyleCnt="0"/>
      <dgm:spPr/>
    </dgm:pt>
    <dgm:pt modelId="{0AE714A1-3FC1-432B-8B80-2AF602F07BB1}" type="pres">
      <dgm:prSet presAssocID="{D73221F7-85A8-4EF8-9625-8750EE4D48E5}" presName="parentText" presStyleLbl="node1" presStyleIdx="1" presStyleCnt="2">
        <dgm:presLayoutVars>
          <dgm:chMax val="0"/>
          <dgm:bulletEnabled val="1"/>
        </dgm:presLayoutVars>
      </dgm:prSet>
      <dgm:spPr/>
      <dgm:t>
        <a:bodyPr/>
        <a:lstStyle/>
        <a:p>
          <a:endParaRPr lang="en-US"/>
        </a:p>
      </dgm:t>
    </dgm:pt>
  </dgm:ptLst>
  <dgm:cxnLst>
    <dgm:cxn modelId="{2937DCB7-668A-4F2B-A455-2BF230FF405D}" srcId="{A037F21A-9ED1-4AC4-8D03-588071BA432D}" destId="{D73221F7-85A8-4EF8-9625-8750EE4D48E5}" srcOrd="1" destOrd="0" parTransId="{97FBFFF2-1C2E-4423-9EBF-E817CA0D1BAB}" sibTransId="{DE832797-48B0-4E73-BCE5-3C2C22EA2F4A}"/>
    <dgm:cxn modelId="{279B5FB9-43A4-463C-92C8-0AD728DE7011}" srcId="{A037F21A-9ED1-4AC4-8D03-588071BA432D}" destId="{FC62EA6C-532B-4D46-9BAD-A9FE243D57F0}" srcOrd="0" destOrd="0" parTransId="{68539328-9799-4F74-9FB2-5B40B944EA80}" sibTransId="{751A893B-24BD-4D40-96C3-29D71EA66089}"/>
    <dgm:cxn modelId="{629CA4FE-7F33-4E88-8AB2-2A6A086EA5DD}" type="presOf" srcId="{FC62EA6C-532B-4D46-9BAD-A9FE243D57F0}" destId="{63998738-62C9-4F74-A59F-66BF490E0539}" srcOrd="0" destOrd="0" presId="urn:microsoft.com/office/officeart/2005/8/layout/vList2"/>
    <dgm:cxn modelId="{1C130BBD-B655-49AD-A8E8-046A94EBC2C0}" type="presOf" srcId="{A037F21A-9ED1-4AC4-8D03-588071BA432D}" destId="{4C9B859D-6F6B-4E01-9747-FB42DCEC17C2}" srcOrd="0" destOrd="0" presId="urn:microsoft.com/office/officeart/2005/8/layout/vList2"/>
    <dgm:cxn modelId="{2B0C55BB-B82B-4660-86F1-29CA44770BFA}" type="presOf" srcId="{D73221F7-85A8-4EF8-9625-8750EE4D48E5}" destId="{0AE714A1-3FC1-432B-8B80-2AF602F07BB1}" srcOrd="0" destOrd="0" presId="urn:microsoft.com/office/officeart/2005/8/layout/vList2"/>
    <dgm:cxn modelId="{A21D554D-4EF6-4E6D-AB7A-B49C9F35D35A}" type="presParOf" srcId="{4C9B859D-6F6B-4E01-9747-FB42DCEC17C2}" destId="{63998738-62C9-4F74-A59F-66BF490E0539}" srcOrd="0" destOrd="0" presId="urn:microsoft.com/office/officeart/2005/8/layout/vList2"/>
    <dgm:cxn modelId="{26CFB8B2-9E89-47B2-B937-F6B443CE9B24}" type="presParOf" srcId="{4C9B859D-6F6B-4E01-9747-FB42DCEC17C2}" destId="{962E4CE6-EC4B-4994-A7C0-545CA8378BCC}" srcOrd="1" destOrd="0" presId="urn:microsoft.com/office/officeart/2005/8/layout/vList2"/>
    <dgm:cxn modelId="{AD077E5C-BC3B-4377-98D2-C58A8BE117BB}" type="presParOf" srcId="{4C9B859D-6F6B-4E01-9747-FB42DCEC17C2}" destId="{0AE714A1-3FC1-432B-8B80-2AF602F07BB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177AD2-2673-49BE-9CE3-137F6D8F407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1FC68A5-A5C6-4CBB-A7E9-CD5DBC10F9B9}">
      <dgm:prSet/>
      <dgm:spPr/>
      <dgm:t>
        <a:bodyPr/>
        <a:lstStyle/>
        <a:p>
          <a:r>
            <a:rPr lang="en-US"/>
            <a:t>Owls perch up high. </a:t>
          </a:r>
        </a:p>
      </dgm:t>
    </dgm:pt>
    <dgm:pt modelId="{C642F0F5-4506-4F58-8481-362DE3A651EF}" type="parTrans" cxnId="{5D976A70-481C-4603-8E3E-7AF5C85D83C0}">
      <dgm:prSet/>
      <dgm:spPr/>
      <dgm:t>
        <a:bodyPr/>
        <a:lstStyle/>
        <a:p>
          <a:endParaRPr lang="en-US"/>
        </a:p>
      </dgm:t>
    </dgm:pt>
    <dgm:pt modelId="{56B91E02-DA45-4437-9B00-1988986DC26A}" type="sibTrans" cxnId="{5D976A70-481C-4603-8E3E-7AF5C85D83C0}">
      <dgm:prSet/>
      <dgm:spPr/>
      <dgm:t>
        <a:bodyPr/>
        <a:lstStyle/>
        <a:p>
          <a:endParaRPr lang="en-US"/>
        </a:p>
      </dgm:t>
    </dgm:pt>
    <dgm:pt modelId="{669EC8E4-A0B5-4C3B-B033-C7FB6CB7D612}">
      <dgm:prSet/>
      <dgm:spPr/>
      <dgm:t>
        <a:bodyPr/>
        <a:lstStyle/>
        <a:p>
          <a:r>
            <a:rPr lang="en-US"/>
            <a:t>It is hidden. </a:t>
          </a:r>
        </a:p>
      </dgm:t>
    </dgm:pt>
    <dgm:pt modelId="{CB2F8C75-8482-4432-9636-D6CA52B478BA}" type="parTrans" cxnId="{90C3BC9C-A51E-4334-836A-31D328AD978E}">
      <dgm:prSet/>
      <dgm:spPr/>
      <dgm:t>
        <a:bodyPr/>
        <a:lstStyle/>
        <a:p>
          <a:endParaRPr lang="en-US"/>
        </a:p>
      </dgm:t>
    </dgm:pt>
    <dgm:pt modelId="{41CE05DC-7CEB-4590-BBBB-0ECE95C01789}" type="sibTrans" cxnId="{90C3BC9C-A51E-4334-836A-31D328AD978E}">
      <dgm:prSet/>
      <dgm:spPr/>
      <dgm:t>
        <a:bodyPr/>
        <a:lstStyle/>
        <a:p>
          <a:endParaRPr lang="en-US"/>
        </a:p>
      </dgm:t>
    </dgm:pt>
    <dgm:pt modelId="{86564A43-FED8-4E7C-AF34-9EE4073184DA}" type="pres">
      <dgm:prSet presAssocID="{F0177AD2-2673-49BE-9CE3-137F6D8F4074}" presName="hierChild1" presStyleCnt="0">
        <dgm:presLayoutVars>
          <dgm:chPref val="1"/>
          <dgm:dir/>
          <dgm:animOne val="branch"/>
          <dgm:animLvl val="lvl"/>
          <dgm:resizeHandles/>
        </dgm:presLayoutVars>
      </dgm:prSet>
      <dgm:spPr/>
      <dgm:t>
        <a:bodyPr/>
        <a:lstStyle/>
        <a:p>
          <a:endParaRPr lang="en-US"/>
        </a:p>
      </dgm:t>
    </dgm:pt>
    <dgm:pt modelId="{1E7B326A-A779-493D-9AB4-C6760CE915E0}" type="pres">
      <dgm:prSet presAssocID="{B1FC68A5-A5C6-4CBB-A7E9-CD5DBC10F9B9}" presName="hierRoot1" presStyleCnt="0"/>
      <dgm:spPr/>
    </dgm:pt>
    <dgm:pt modelId="{ABB2C168-3986-4C03-B340-0E5AA2FD1837}" type="pres">
      <dgm:prSet presAssocID="{B1FC68A5-A5C6-4CBB-A7E9-CD5DBC10F9B9}" presName="composite" presStyleCnt="0"/>
      <dgm:spPr/>
    </dgm:pt>
    <dgm:pt modelId="{60D3249D-2B2A-475B-9E31-566B9720A0DC}" type="pres">
      <dgm:prSet presAssocID="{B1FC68A5-A5C6-4CBB-A7E9-CD5DBC10F9B9}" presName="background" presStyleLbl="node0" presStyleIdx="0" presStyleCnt="2"/>
      <dgm:spPr/>
    </dgm:pt>
    <dgm:pt modelId="{1756CC41-2D93-43E4-A8BA-C52DE0AF3427}" type="pres">
      <dgm:prSet presAssocID="{B1FC68A5-A5C6-4CBB-A7E9-CD5DBC10F9B9}" presName="text" presStyleLbl="fgAcc0" presStyleIdx="0" presStyleCnt="2">
        <dgm:presLayoutVars>
          <dgm:chPref val="3"/>
        </dgm:presLayoutVars>
      </dgm:prSet>
      <dgm:spPr/>
      <dgm:t>
        <a:bodyPr/>
        <a:lstStyle/>
        <a:p>
          <a:endParaRPr lang="en-US"/>
        </a:p>
      </dgm:t>
    </dgm:pt>
    <dgm:pt modelId="{641EA515-1630-4485-89A6-F15220E46A02}" type="pres">
      <dgm:prSet presAssocID="{B1FC68A5-A5C6-4CBB-A7E9-CD5DBC10F9B9}" presName="hierChild2" presStyleCnt="0"/>
      <dgm:spPr/>
    </dgm:pt>
    <dgm:pt modelId="{384E0824-7BB4-42D6-B0F5-92DE3A66629E}" type="pres">
      <dgm:prSet presAssocID="{669EC8E4-A0B5-4C3B-B033-C7FB6CB7D612}" presName="hierRoot1" presStyleCnt="0"/>
      <dgm:spPr/>
    </dgm:pt>
    <dgm:pt modelId="{7A6AF5FC-2E1C-41FC-9909-4C7DE304E63F}" type="pres">
      <dgm:prSet presAssocID="{669EC8E4-A0B5-4C3B-B033-C7FB6CB7D612}" presName="composite" presStyleCnt="0"/>
      <dgm:spPr/>
    </dgm:pt>
    <dgm:pt modelId="{B8BA64FE-5DED-4BDA-99CD-FADE11DEFC74}" type="pres">
      <dgm:prSet presAssocID="{669EC8E4-A0B5-4C3B-B033-C7FB6CB7D612}" presName="background" presStyleLbl="node0" presStyleIdx="1" presStyleCnt="2"/>
      <dgm:spPr/>
    </dgm:pt>
    <dgm:pt modelId="{03262049-2B5B-4336-A018-6A024D090384}" type="pres">
      <dgm:prSet presAssocID="{669EC8E4-A0B5-4C3B-B033-C7FB6CB7D612}" presName="text" presStyleLbl="fgAcc0" presStyleIdx="1" presStyleCnt="2">
        <dgm:presLayoutVars>
          <dgm:chPref val="3"/>
        </dgm:presLayoutVars>
      </dgm:prSet>
      <dgm:spPr/>
      <dgm:t>
        <a:bodyPr/>
        <a:lstStyle/>
        <a:p>
          <a:endParaRPr lang="en-US"/>
        </a:p>
      </dgm:t>
    </dgm:pt>
    <dgm:pt modelId="{7A2DA936-F520-42A2-814C-39BF0353C37B}" type="pres">
      <dgm:prSet presAssocID="{669EC8E4-A0B5-4C3B-B033-C7FB6CB7D612}" presName="hierChild2" presStyleCnt="0"/>
      <dgm:spPr/>
    </dgm:pt>
  </dgm:ptLst>
  <dgm:cxnLst>
    <dgm:cxn modelId="{4CB4FC8E-B491-4597-B90C-23E66A62DCBB}" type="presOf" srcId="{669EC8E4-A0B5-4C3B-B033-C7FB6CB7D612}" destId="{03262049-2B5B-4336-A018-6A024D090384}" srcOrd="0" destOrd="0" presId="urn:microsoft.com/office/officeart/2005/8/layout/hierarchy1"/>
    <dgm:cxn modelId="{62BFF72D-2D9D-4FD3-9E4D-D996180C7D1C}" type="presOf" srcId="{F0177AD2-2673-49BE-9CE3-137F6D8F4074}" destId="{86564A43-FED8-4E7C-AF34-9EE4073184DA}" srcOrd="0" destOrd="0" presId="urn:microsoft.com/office/officeart/2005/8/layout/hierarchy1"/>
    <dgm:cxn modelId="{90C3BC9C-A51E-4334-836A-31D328AD978E}" srcId="{F0177AD2-2673-49BE-9CE3-137F6D8F4074}" destId="{669EC8E4-A0B5-4C3B-B033-C7FB6CB7D612}" srcOrd="1" destOrd="0" parTransId="{CB2F8C75-8482-4432-9636-D6CA52B478BA}" sibTransId="{41CE05DC-7CEB-4590-BBBB-0ECE95C01789}"/>
    <dgm:cxn modelId="{B00F857E-1BA3-423E-9E8A-960C79858117}" type="presOf" srcId="{B1FC68A5-A5C6-4CBB-A7E9-CD5DBC10F9B9}" destId="{1756CC41-2D93-43E4-A8BA-C52DE0AF3427}" srcOrd="0" destOrd="0" presId="urn:microsoft.com/office/officeart/2005/8/layout/hierarchy1"/>
    <dgm:cxn modelId="{5D976A70-481C-4603-8E3E-7AF5C85D83C0}" srcId="{F0177AD2-2673-49BE-9CE3-137F6D8F4074}" destId="{B1FC68A5-A5C6-4CBB-A7E9-CD5DBC10F9B9}" srcOrd="0" destOrd="0" parTransId="{C642F0F5-4506-4F58-8481-362DE3A651EF}" sibTransId="{56B91E02-DA45-4437-9B00-1988986DC26A}"/>
    <dgm:cxn modelId="{38A105D9-33CF-478A-BD44-24708D760FC3}" type="presParOf" srcId="{86564A43-FED8-4E7C-AF34-9EE4073184DA}" destId="{1E7B326A-A779-493D-9AB4-C6760CE915E0}" srcOrd="0" destOrd="0" presId="urn:microsoft.com/office/officeart/2005/8/layout/hierarchy1"/>
    <dgm:cxn modelId="{9031B144-6718-4E19-9233-50745BD1F27E}" type="presParOf" srcId="{1E7B326A-A779-493D-9AB4-C6760CE915E0}" destId="{ABB2C168-3986-4C03-B340-0E5AA2FD1837}" srcOrd="0" destOrd="0" presId="urn:microsoft.com/office/officeart/2005/8/layout/hierarchy1"/>
    <dgm:cxn modelId="{B1A0E70F-9D30-4F68-A8F3-A89689D4E84B}" type="presParOf" srcId="{ABB2C168-3986-4C03-B340-0E5AA2FD1837}" destId="{60D3249D-2B2A-475B-9E31-566B9720A0DC}" srcOrd="0" destOrd="0" presId="urn:microsoft.com/office/officeart/2005/8/layout/hierarchy1"/>
    <dgm:cxn modelId="{8F95FB3D-DFBE-420E-B6FF-4A512BF14D7B}" type="presParOf" srcId="{ABB2C168-3986-4C03-B340-0E5AA2FD1837}" destId="{1756CC41-2D93-43E4-A8BA-C52DE0AF3427}" srcOrd="1" destOrd="0" presId="urn:microsoft.com/office/officeart/2005/8/layout/hierarchy1"/>
    <dgm:cxn modelId="{55D8A025-B0DF-48B8-9612-809D09ADE1FA}" type="presParOf" srcId="{1E7B326A-A779-493D-9AB4-C6760CE915E0}" destId="{641EA515-1630-4485-89A6-F15220E46A02}" srcOrd="1" destOrd="0" presId="urn:microsoft.com/office/officeart/2005/8/layout/hierarchy1"/>
    <dgm:cxn modelId="{C97D1BA1-A736-4EA2-9417-92B769C2E070}" type="presParOf" srcId="{86564A43-FED8-4E7C-AF34-9EE4073184DA}" destId="{384E0824-7BB4-42D6-B0F5-92DE3A66629E}" srcOrd="1" destOrd="0" presId="urn:microsoft.com/office/officeart/2005/8/layout/hierarchy1"/>
    <dgm:cxn modelId="{00D2C2B3-428C-430A-BB33-1EA73259DE19}" type="presParOf" srcId="{384E0824-7BB4-42D6-B0F5-92DE3A66629E}" destId="{7A6AF5FC-2E1C-41FC-9909-4C7DE304E63F}" srcOrd="0" destOrd="0" presId="urn:microsoft.com/office/officeart/2005/8/layout/hierarchy1"/>
    <dgm:cxn modelId="{EE45D9ED-E52F-4BA6-B817-21DEC2CB0347}" type="presParOf" srcId="{7A6AF5FC-2E1C-41FC-9909-4C7DE304E63F}" destId="{B8BA64FE-5DED-4BDA-99CD-FADE11DEFC74}" srcOrd="0" destOrd="0" presId="urn:microsoft.com/office/officeart/2005/8/layout/hierarchy1"/>
    <dgm:cxn modelId="{FD60E57F-3677-484A-8BCC-E58D9C3CA4D8}" type="presParOf" srcId="{7A6AF5FC-2E1C-41FC-9909-4C7DE304E63F}" destId="{03262049-2B5B-4336-A018-6A024D090384}" srcOrd="1" destOrd="0" presId="urn:microsoft.com/office/officeart/2005/8/layout/hierarchy1"/>
    <dgm:cxn modelId="{3362AEA0-0B21-4554-B3EA-AF231A1C064D}" type="presParOf" srcId="{384E0824-7BB4-42D6-B0F5-92DE3A66629E}" destId="{7A2DA936-F520-42A2-814C-39BF0353C37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DEE0EF-3471-4237-8E8E-BC61B7A8194B}">
      <dsp:nvSpPr>
        <dsp:cNvPr id="0" name=""/>
        <dsp:cNvSpPr/>
      </dsp:nvSpPr>
      <dsp:spPr>
        <a:xfrm>
          <a:off x="0" y="12959"/>
          <a:ext cx="6096000" cy="26956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a:t>Phonics is a specific body of knowledge  and there is lots of vocabulary that comes with it that you might find strange to begin with.  Don't panic, we are providing you with a glossary and lots of other information that will assist you in supporting your child's journey.</a:t>
          </a:r>
        </a:p>
      </dsp:txBody>
      <dsp:txXfrm>
        <a:off x="131592" y="144551"/>
        <a:ext cx="5832816" cy="2432496"/>
      </dsp:txXfrm>
    </dsp:sp>
    <dsp:sp modelId="{CA9A9A3B-E2CA-47FD-BB09-53EFA09FB0D2}">
      <dsp:nvSpPr>
        <dsp:cNvPr id="0" name=""/>
        <dsp:cNvSpPr/>
      </dsp:nvSpPr>
      <dsp:spPr>
        <a:xfrm>
          <a:off x="0" y="2777760"/>
          <a:ext cx="6096000" cy="2695680"/>
        </a:xfrm>
        <a:prstGeom prst="roundRect">
          <a:avLst/>
        </a:prstGeom>
        <a:solidFill>
          <a:schemeClr val="accent2">
            <a:hueOff val="9200113"/>
            <a:satOff val="8910"/>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a:t>For now,  a phoneme is the smallest unit of sound that can be heard (think phone or headphones).  A grapheme is that sound in written form. </a:t>
          </a:r>
        </a:p>
      </dsp:txBody>
      <dsp:txXfrm>
        <a:off x="131592" y="2909352"/>
        <a:ext cx="5832816" cy="24324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AD472-E03F-4F6B-9871-9026790209B3}">
      <dsp:nvSpPr>
        <dsp:cNvPr id="0" name=""/>
        <dsp:cNvSpPr/>
      </dsp:nvSpPr>
      <dsp:spPr>
        <a:xfrm>
          <a:off x="0" y="209401"/>
          <a:ext cx="6096000" cy="16411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dirty="0">
              <a:latin typeface="Goudy Old Style"/>
            </a:rPr>
            <a:t> A graph is a single grapheme for example: s, a, t, p</a:t>
          </a:r>
        </a:p>
      </dsp:txBody>
      <dsp:txXfrm>
        <a:off x="80117" y="289518"/>
        <a:ext cx="5935766" cy="1480965"/>
      </dsp:txXfrm>
    </dsp:sp>
    <dsp:sp modelId="{5FBCAE74-04BF-4B48-92DE-91B2E9A97CFD}">
      <dsp:nvSpPr>
        <dsp:cNvPr id="0" name=""/>
        <dsp:cNvSpPr/>
      </dsp:nvSpPr>
      <dsp:spPr>
        <a:xfrm>
          <a:off x="0" y="1922600"/>
          <a:ext cx="6096000" cy="1641199"/>
        </a:xfrm>
        <a:prstGeom prst="roundRect">
          <a:avLst/>
        </a:prstGeom>
        <a:solidFill>
          <a:schemeClr val="accent2">
            <a:hueOff val="4600057"/>
            <a:satOff val="4455"/>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dirty="0">
              <a:latin typeface="Goudy Old Style"/>
            </a:rPr>
            <a:t>A digraph is when two letters work together to make one sound for example: ck in sock.  A trigraph is three letters making one sound for example </a:t>
          </a:r>
          <a:r>
            <a:rPr lang="en-US" sz="2500" kern="1200" dirty="0" err="1">
              <a:latin typeface="Goudy Old Style"/>
            </a:rPr>
            <a:t>igh</a:t>
          </a:r>
          <a:r>
            <a:rPr lang="en-US" sz="2500" kern="1200" dirty="0">
              <a:latin typeface="Goudy Old Style"/>
            </a:rPr>
            <a:t> in light. </a:t>
          </a:r>
        </a:p>
      </dsp:txBody>
      <dsp:txXfrm>
        <a:off x="80117" y="2002717"/>
        <a:ext cx="5935766" cy="1480965"/>
      </dsp:txXfrm>
    </dsp:sp>
    <dsp:sp modelId="{578C124C-8FC1-47B9-B88B-798933025ED3}">
      <dsp:nvSpPr>
        <dsp:cNvPr id="0" name=""/>
        <dsp:cNvSpPr/>
      </dsp:nvSpPr>
      <dsp:spPr>
        <a:xfrm>
          <a:off x="0" y="3635799"/>
          <a:ext cx="6096000" cy="1641199"/>
        </a:xfrm>
        <a:prstGeom prst="roundRect">
          <a:avLst/>
        </a:prstGeom>
        <a:solidFill>
          <a:schemeClr val="accent2">
            <a:hueOff val="9200113"/>
            <a:satOff val="8910"/>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dirty="0">
              <a:latin typeface="Goudy Old Style"/>
            </a:rPr>
            <a:t>A split digraph is when two letters still work together but don't sit next to each other any more for example: a_e in snake, e_e in delete, i_e in kite, o_e in bone and u_e in cube. </a:t>
          </a:r>
          <a:endParaRPr lang="en-US" sz="2500" kern="1200" dirty="0"/>
        </a:p>
      </dsp:txBody>
      <dsp:txXfrm>
        <a:off x="80117" y="3715916"/>
        <a:ext cx="5935766" cy="14809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98738-62C9-4F74-A59F-66BF490E0539}">
      <dsp:nvSpPr>
        <dsp:cNvPr id="0" name=""/>
        <dsp:cNvSpPr/>
      </dsp:nvSpPr>
      <dsp:spPr>
        <a:xfrm>
          <a:off x="0" y="49229"/>
          <a:ext cx="6096000" cy="26406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en-US" sz="3700" kern="1200" dirty="0">
              <a:latin typeface="Goudy Old Style"/>
            </a:rPr>
            <a:t>Segment</a:t>
          </a:r>
        </a:p>
        <a:p>
          <a:pPr lvl="0" algn="l" defTabSz="1644650" rtl="0">
            <a:lnSpc>
              <a:spcPct val="90000"/>
            </a:lnSpc>
            <a:spcBef>
              <a:spcPct val="0"/>
            </a:spcBef>
            <a:spcAft>
              <a:spcPct val="35000"/>
            </a:spcAft>
          </a:pPr>
          <a:r>
            <a:rPr lang="en-US" sz="3700" kern="1200" dirty="0">
              <a:latin typeface="Goudy Old Style"/>
            </a:rPr>
            <a:t>To break a word down into it’s sounds for example tip, t-i-p or duck, d-u-</a:t>
          </a:r>
          <a:r>
            <a:rPr lang="en-US" sz="3700" kern="1200" dirty="0" err="1">
              <a:latin typeface="Goudy Old Style"/>
            </a:rPr>
            <a:t>ck</a:t>
          </a:r>
          <a:r>
            <a:rPr lang="en-US" sz="3700" kern="1200" dirty="0">
              <a:latin typeface="Goudy Old Style"/>
            </a:rPr>
            <a:t>   </a:t>
          </a:r>
          <a:r>
            <a:rPr lang="en-US" sz="3700" kern="1200" dirty="0"/>
            <a:t>.</a:t>
          </a:r>
        </a:p>
      </dsp:txBody>
      <dsp:txXfrm>
        <a:off x="128908" y="178137"/>
        <a:ext cx="5838184" cy="2382874"/>
      </dsp:txXfrm>
    </dsp:sp>
    <dsp:sp modelId="{0AE714A1-3FC1-432B-8B80-2AF602F07BB1}">
      <dsp:nvSpPr>
        <dsp:cNvPr id="0" name=""/>
        <dsp:cNvSpPr/>
      </dsp:nvSpPr>
      <dsp:spPr>
        <a:xfrm>
          <a:off x="0" y="2796479"/>
          <a:ext cx="6096000" cy="2640690"/>
        </a:xfrm>
        <a:prstGeom prst="roundRect">
          <a:avLst/>
        </a:prstGeom>
        <a:solidFill>
          <a:schemeClr val="accent2">
            <a:hueOff val="9200113"/>
            <a:satOff val="8910"/>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a:lnSpc>
              <a:spcPct val="90000"/>
            </a:lnSpc>
            <a:spcBef>
              <a:spcPct val="0"/>
            </a:spcBef>
            <a:spcAft>
              <a:spcPct val="35000"/>
            </a:spcAft>
          </a:pPr>
          <a:r>
            <a:rPr lang="en-US" sz="3700" kern="1200" dirty="0">
              <a:latin typeface="Goudy Old Style"/>
            </a:rPr>
            <a:t>Blend</a:t>
          </a:r>
        </a:p>
        <a:p>
          <a:pPr lvl="0" algn="l" defTabSz="1644650" rtl="0">
            <a:lnSpc>
              <a:spcPct val="90000"/>
            </a:lnSpc>
            <a:spcBef>
              <a:spcPct val="0"/>
            </a:spcBef>
            <a:spcAft>
              <a:spcPct val="35000"/>
            </a:spcAft>
          </a:pPr>
          <a:r>
            <a:rPr lang="en-US" sz="3700" kern="1200" dirty="0">
              <a:latin typeface="Goudy Old Style"/>
            </a:rPr>
            <a:t>To combine those individual sounds into a word. t-i-p tip or d-u-</a:t>
          </a:r>
          <a:r>
            <a:rPr lang="en-US" sz="3700" kern="1200" dirty="0" err="1">
              <a:latin typeface="Goudy Old Style"/>
            </a:rPr>
            <a:t>ck</a:t>
          </a:r>
          <a:r>
            <a:rPr lang="en-US" sz="3700" kern="1200" dirty="0">
              <a:latin typeface="Goudy Old Style"/>
            </a:rPr>
            <a:t> duck</a:t>
          </a:r>
          <a:endParaRPr lang="en-US" sz="3700" kern="1200" dirty="0"/>
        </a:p>
      </dsp:txBody>
      <dsp:txXfrm>
        <a:off x="128908" y="2925387"/>
        <a:ext cx="5838184" cy="23828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98738-62C9-4F74-A59F-66BF490E0539}">
      <dsp:nvSpPr>
        <dsp:cNvPr id="0" name=""/>
        <dsp:cNvSpPr/>
      </dsp:nvSpPr>
      <dsp:spPr>
        <a:xfrm>
          <a:off x="0" y="80319"/>
          <a:ext cx="6096000" cy="26182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kern="1200" dirty="0"/>
            <a:t>We previously taught phonics using Letters and Sounds which was a fully Systematic Synthetic Programme approved by the Government.</a:t>
          </a:r>
        </a:p>
      </dsp:txBody>
      <dsp:txXfrm>
        <a:off x="127812" y="208131"/>
        <a:ext cx="5840376" cy="2362616"/>
      </dsp:txXfrm>
    </dsp:sp>
    <dsp:sp modelId="{0AE714A1-3FC1-432B-8B80-2AF602F07BB1}">
      <dsp:nvSpPr>
        <dsp:cNvPr id="0" name=""/>
        <dsp:cNvSpPr/>
      </dsp:nvSpPr>
      <dsp:spPr>
        <a:xfrm>
          <a:off x="0" y="2787840"/>
          <a:ext cx="6096000" cy="2618240"/>
        </a:xfrm>
        <a:prstGeom prst="roundRect">
          <a:avLst/>
        </a:prstGeom>
        <a:solidFill>
          <a:schemeClr val="accent2">
            <a:hueOff val="9200113"/>
            <a:satOff val="8910"/>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kern="1200" dirty="0"/>
            <a:t>We are now using Little Wandle – Letters &amp; Sounds revised as it meets the </a:t>
          </a:r>
          <a:r>
            <a:rPr lang="en-US" sz="3100" b="1" i="1" u="sng" kern="1200" dirty="0"/>
            <a:t>new requirements </a:t>
          </a:r>
          <a:r>
            <a:rPr lang="en-US" sz="3100" kern="1200" dirty="0"/>
            <a:t>of being a fully Systematic and Synthetic </a:t>
          </a:r>
          <a:r>
            <a:rPr lang="en-US" sz="3100" b="1" i="1" u="sng" kern="1200" dirty="0"/>
            <a:t>Scheme</a:t>
          </a:r>
          <a:r>
            <a:rPr lang="en-US" sz="3100" kern="1200" dirty="0">
              <a:latin typeface="Goudy Old Style"/>
            </a:rPr>
            <a:t>.</a:t>
          </a:r>
          <a:r>
            <a:rPr lang="en-US" sz="3100" kern="1200" dirty="0"/>
            <a:t> </a:t>
          </a:r>
        </a:p>
      </dsp:txBody>
      <dsp:txXfrm>
        <a:off x="127812" y="2915652"/>
        <a:ext cx="5840376" cy="23626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98738-62C9-4F74-A59F-66BF490E0539}">
      <dsp:nvSpPr>
        <dsp:cNvPr id="0" name=""/>
        <dsp:cNvSpPr/>
      </dsp:nvSpPr>
      <dsp:spPr>
        <a:xfrm>
          <a:off x="0" y="16559"/>
          <a:ext cx="6096000" cy="26863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Goudy Old Style"/>
            </a:rPr>
            <a:t>Children learn to read using their phonics skills, decoding words to read and not inferring from pictures.  Inference is still an important comprehension skill but is NOT a reading strategy. </a:t>
          </a:r>
          <a:endParaRPr lang="en-US" sz="2800" kern="1200" dirty="0"/>
        </a:p>
      </dsp:txBody>
      <dsp:txXfrm>
        <a:off x="131135" y="147694"/>
        <a:ext cx="5833730" cy="2424050"/>
      </dsp:txXfrm>
    </dsp:sp>
    <dsp:sp modelId="{0AE714A1-3FC1-432B-8B80-2AF602F07BB1}">
      <dsp:nvSpPr>
        <dsp:cNvPr id="0" name=""/>
        <dsp:cNvSpPr/>
      </dsp:nvSpPr>
      <dsp:spPr>
        <a:xfrm>
          <a:off x="0" y="2783519"/>
          <a:ext cx="6096000" cy="2686320"/>
        </a:xfrm>
        <a:prstGeom prst="roundRect">
          <a:avLst/>
        </a:prstGeom>
        <a:solidFill>
          <a:schemeClr val="accent2">
            <a:hueOff val="9200113"/>
            <a:satOff val="8910"/>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Goudy Old Style"/>
            </a:rPr>
            <a:t>Children will take home a phonetically decodable book which is meant to be read fluently.</a:t>
          </a:r>
          <a:endParaRPr lang="en-US" sz="2800" kern="1200" dirty="0"/>
        </a:p>
      </dsp:txBody>
      <dsp:txXfrm>
        <a:off x="131135" y="2914654"/>
        <a:ext cx="5833730" cy="24240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D3249D-2B2A-475B-9E31-566B9720A0DC}">
      <dsp:nvSpPr>
        <dsp:cNvPr id="0" name=""/>
        <dsp:cNvSpPr/>
      </dsp:nvSpPr>
      <dsp:spPr>
        <a:xfrm>
          <a:off x="1320" y="21270"/>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56CC41-2D93-43E4-A8BA-C52DE0AF3427}">
      <dsp:nvSpPr>
        <dsp:cNvPr id="0" name=""/>
        <dsp:cNvSpPr/>
      </dsp:nvSpPr>
      <dsp:spPr>
        <a:xfrm>
          <a:off x="516452" y="510645"/>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en-US" sz="6500" kern="1200"/>
            <a:t>Owls perch up high. </a:t>
          </a:r>
        </a:p>
      </dsp:txBody>
      <dsp:txXfrm>
        <a:off x="602678" y="596871"/>
        <a:ext cx="4463730" cy="2771523"/>
      </dsp:txXfrm>
    </dsp:sp>
    <dsp:sp modelId="{B8BA64FE-5DED-4BDA-99CD-FADE11DEFC74}">
      <dsp:nvSpPr>
        <dsp:cNvPr id="0" name=""/>
        <dsp:cNvSpPr/>
      </dsp:nvSpPr>
      <dsp:spPr>
        <a:xfrm>
          <a:off x="5667765" y="21270"/>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262049-2B5B-4336-A018-6A024D090384}">
      <dsp:nvSpPr>
        <dsp:cNvPr id="0" name=""/>
        <dsp:cNvSpPr/>
      </dsp:nvSpPr>
      <dsp:spPr>
        <a:xfrm>
          <a:off x="6182897" y="510645"/>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en-US" sz="6500" kern="1200"/>
            <a:t>It is hidden. </a:t>
          </a:r>
        </a:p>
      </dsp:txBody>
      <dsp:txXfrm>
        <a:off x="6269123" y="596871"/>
        <a:ext cx="4463730" cy="277152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12/1/2022</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1146972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12/1/2022</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13855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12/1/2022</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218801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12/1/2022</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67605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12/1/2022</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206404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12/1/2022</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488674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12/1/2022</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629613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12/1/2022</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643112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12/1/2022</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660977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12/1/2022</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496055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12/1/2022</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877888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12/1/2022</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117688470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7.png"/><Relationship Id="rId4" Type="http://schemas.openxmlformats.org/officeDocument/2006/relationships/diagramQuickStyle" Target="../diagrams/quickStyle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9">
            <a:extLst>
              <a:ext uri="{FF2B5EF4-FFF2-40B4-BE49-F238E27FC236}">
                <a16:creationId xmlns:a16="http://schemas.microsoft.com/office/drawing/2014/main" id="{BFB2D26E-FBAE-45B8-B0F6-80E4ABDEC3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1">
            <a:extLst>
              <a:ext uri="{FF2B5EF4-FFF2-40B4-BE49-F238E27FC236}">
                <a16:creationId xmlns:a16="http://schemas.microsoft.com/office/drawing/2014/main" id="{23442A66-721F-4552-A3AD-3A2215F0C1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102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23">
            <a:extLst>
              <a:ext uri="{FF2B5EF4-FFF2-40B4-BE49-F238E27FC236}">
                <a16:creationId xmlns:a16="http://schemas.microsoft.com/office/drawing/2014/main" id="{67EA5288-5BEB-4C44-949A-ED209FE219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71599" y="1223889"/>
            <a:ext cx="2705101" cy="2508139"/>
          </a:xfrm>
        </p:spPr>
        <p:txBody>
          <a:bodyPr>
            <a:normAutofit/>
          </a:bodyPr>
          <a:lstStyle/>
          <a:p>
            <a:r>
              <a:rPr lang="en-US" sz="3200">
                <a:cs typeface="Calibri Light"/>
              </a:rPr>
              <a:t>Phonics and Reading </a:t>
            </a:r>
          </a:p>
        </p:txBody>
      </p:sp>
      <p:sp>
        <p:nvSpPr>
          <p:cNvPr id="3" name="Subtitle 2"/>
          <p:cNvSpPr>
            <a:spLocks noGrp="1"/>
          </p:cNvSpPr>
          <p:nvPr>
            <p:ph type="subTitle" idx="1"/>
          </p:nvPr>
        </p:nvSpPr>
        <p:spPr>
          <a:xfrm>
            <a:off x="1371600" y="4114800"/>
            <a:ext cx="2705100" cy="1371601"/>
          </a:xfrm>
        </p:spPr>
        <p:txBody>
          <a:bodyPr vert="horz" lIns="91440" tIns="45720" rIns="91440" bIns="45720" rtlCol="0" anchor="t">
            <a:normAutofit/>
          </a:bodyPr>
          <a:lstStyle/>
          <a:p>
            <a:r>
              <a:rPr lang="en-US" sz="2000" dirty="0"/>
              <a:t>Reception and Year One </a:t>
            </a:r>
          </a:p>
        </p:txBody>
      </p:sp>
      <p:pic>
        <p:nvPicPr>
          <p:cNvPr id="4" name="Picture 3" descr="Close-up of open book against blurred bookshelf background">
            <a:extLst>
              <a:ext uri="{FF2B5EF4-FFF2-40B4-BE49-F238E27FC236}">
                <a16:creationId xmlns:a16="http://schemas.microsoft.com/office/drawing/2014/main" id="{F5D10047-556A-40BF-A030-A37686C5203E}"/>
              </a:ext>
            </a:extLst>
          </p:cNvPr>
          <p:cNvPicPr>
            <a:picLocks noChangeAspect="1"/>
          </p:cNvPicPr>
          <p:nvPr/>
        </p:nvPicPr>
        <p:blipFill rotWithShape="1">
          <a:blip r:embed="rId2"/>
          <a:srcRect l="22490" r="11501" b="-1"/>
          <a:stretch/>
        </p:blipFill>
        <p:spPr>
          <a:xfrm>
            <a:off x="5410200" y="10"/>
            <a:ext cx="6781800" cy="6857990"/>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9">
            <a:extLst>
              <a:ext uri="{FF2B5EF4-FFF2-40B4-BE49-F238E27FC236}">
                <a16:creationId xmlns:a16="http://schemas.microsoft.com/office/drawing/2014/main" id="{BFB2D26E-FBAE-45B8-B0F6-80E4ABDEC3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1">
            <a:extLst>
              <a:ext uri="{FF2B5EF4-FFF2-40B4-BE49-F238E27FC236}">
                <a16:creationId xmlns:a16="http://schemas.microsoft.com/office/drawing/2014/main" id="{23442A66-721F-4552-A3AD-3A2215F0C1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102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23">
            <a:extLst>
              <a:ext uri="{FF2B5EF4-FFF2-40B4-BE49-F238E27FC236}">
                <a16:creationId xmlns:a16="http://schemas.microsoft.com/office/drawing/2014/main" id="{67EA5288-5BEB-4C44-949A-ED209FE219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3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463878" y="762494"/>
            <a:ext cx="2705101" cy="2508139"/>
          </a:xfrm>
        </p:spPr>
        <p:txBody>
          <a:bodyPr>
            <a:normAutofit/>
          </a:bodyPr>
          <a:lstStyle/>
          <a:p>
            <a:r>
              <a:rPr lang="en-US" sz="3200" dirty="0">
                <a:cs typeface="Calibri Light"/>
              </a:rPr>
              <a:t>Phonics and Reading </a:t>
            </a:r>
          </a:p>
        </p:txBody>
      </p:sp>
      <p:pic>
        <p:nvPicPr>
          <p:cNvPr id="4" name="Picture 3" descr="Close-up of open book against blurred bookshelf background">
            <a:extLst>
              <a:ext uri="{FF2B5EF4-FFF2-40B4-BE49-F238E27FC236}">
                <a16:creationId xmlns:a16="http://schemas.microsoft.com/office/drawing/2014/main" id="{F5D10047-556A-40BF-A030-A37686C5203E}"/>
              </a:ext>
            </a:extLst>
          </p:cNvPr>
          <p:cNvPicPr>
            <a:picLocks noChangeAspect="1"/>
          </p:cNvPicPr>
          <p:nvPr/>
        </p:nvPicPr>
        <p:blipFill rotWithShape="1">
          <a:blip r:embed="rId2"/>
          <a:srcRect l="22490" r="11501" b="-1"/>
          <a:stretch/>
        </p:blipFill>
        <p:spPr>
          <a:xfrm>
            <a:off x="5410200" y="10"/>
            <a:ext cx="6781800" cy="6857990"/>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914" y="3488199"/>
            <a:ext cx="3701308" cy="2454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6040974"/>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6">
            <a:extLst>
              <a:ext uri="{FF2B5EF4-FFF2-40B4-BE49-F238E27FC236}">
                <a16:creationId xmlns:a16="http://schemas.microsoft.com/office/drawing/2014/main" id="{ECD538B8-489B-407A-A760-436DB4C563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FA9CB2-99E5-477D-834B-1CF696D6B6CE}"/>
              </a:ext>
            </a:extLst>
          </p:cNvPr>
          <p:cNvSpPr>
            <a:spLocks noGrp="1"/>
          </p:cNvSpPr>
          <p:nvPr>
            <p:ph type="title"/>
          </p:nvPr>
        </p:nvSpPr>
        <p:spPr>
          <a:xfrm>
            <a:off x="1371600" y="1371600"/>
            <a:ext cx="2705100" cy="4114800"/>
          </a:xfrm>
        </p:spPr>
        <p:txBody>
          <a:bodyPr anchor="ctr">
            <a:normAutofit/>
          </a:bodyPr>
          <a:lstStyle/>
          <a:p>
            <a:pPr algn="ctr"/>
            <a:r>
              <a:rPr lang="en-US">
                <a:solidFill>
                  <a:schemeClr val="bg2"/>
                </a:solidFill>
              </a:rPr>
              <a:t>Before we get going </a:t>
            </a:r>
          </a:p>
        </p:txBody>
      </p:sp>
      <p:graphicFrame>
        <p:nvGraphicFramePr>
          <p:cNvPr id="18" name="Content Placeholder 2">
            <a:extLst>
              <a:ext uri="{FF2B5EF4-FFF2-40B4-BE49-F238E27FC236}">
                <a16:creationId xmlns:a16="http://schemas.microsoft.com/office/drawing/2014/main" id="{A5D7656D-290E-4838-B963-C1655A89D94B}"/>
              </a:ext>
            </a:extLst>
          </p:cNvPr>
          <p:cNvGraphicFramePr>
            <a:graphicFrameLocks noGrp="1"/>
          </p:cNvGraphicFramePr>
          <p:nvPr>
            <p:ph idx="1"/>
            <p:extLst>
              <p:ext uri="{D42A27DB-BD31-4B8C-83A1-F6EECF244321}">
                <p14:modId xmlns:p14="http://schemas.microsoft.com/office/powerpoint/2010/main" val="2547742023"/>
              </p:ext>
            </p:extLst>
          </p:nvPr>
        </p:nvGraphicFramePr>
        <p:xfrm>
          <a:off x="5410200" y="685800"/>
          <a:ext cx="6096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3">
            <a:extLst>
              <a:ext uri="{FF2B5EF4-FFF2-40B4-BE49-F238E27FC236}">
                <a16:creationId xmlns:a16="http://schemas.microsoft.com/office/drawing/2014/main" id="{95753671-6218-A98B-B157-80718BA7FBAB}"/>
              </a:ext>
            </a:extLst>
          </p:cNvPr>
          <p:cNvPicPr>
            <a:picLocks noChangeAspect="1"/>
          </p:cNvPicPr>
          <p:nvPr/>
        </p:nvPicPr>
        <p:blipFill>
          <a:blip r:embed="rId7"/>
          <a:stretch>
            <a:fillRect/>
          </a:stretch>
        </p:blipFill>
        <p:spPr>
          <a:xfrm>
            <a:off x="1464468" y="809625"/>
            <a:ext cx="2524125" cy="1809750"/>
          </a:xfrm>
          <a:prstGeom prst="rect">
            <a:avLst/>
          </a:prstGeom>
        </p:spPr>
      </p:pic>
    </p:spTree>
    <p:extLst>
      <p:ext uri="{BB962C8B-B14F-4D97-AF65-F5344CB8AC3E}">
        <p14:creationId xmlns:p14="http://schemas.microsoft.com/office/powerpoint/2010/main" val="3468288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ECD538B8-489B-407A-A760-436DB4C563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FA9CB2-99E5-477D-834B-1CF696D6B6CE}"/>
              </a:ext>
            </a:extLst>
          </p:cNvPr>
          <p:cNvSpPr>
            <a:spLocks noGrp="1"/>
          </p:cNvSpPr>
          <p:nvPr>
            <p:ph type="title"/>
          </p:nvPr>
        </p:nvSpPr>
        <p:spPr>
          <a:xfrm>
            <a:off x="1371600" y="1371600"/>
            <a:ext cx="2705100" cy="4114800"/>
          </a:xfrm>
        </p:spPr>
        <p:txBody>
          <a:bodyPr anchor="ctr">
            <a:normAutofit/>
          </a:bodyPr>
          <a:lstStyle/>
          <a:p>
            <a:pPr algn="ctr"/>
            <a:r>
              <a:rPr lang="en-US" sz="2500" dirty="0">
                <a:solidFill>
                  <a:schemeClr val="bg2"/>
                </a:solidFill>
              </a:rPr>
              <a:t>Vocabulary for now</a:t>
            </a:r>
          </a:p>
        </p:txBody>
      </p:sp>
      <p:graphicFrame>
        <p:nvGraphicFramePr>
          <p:cNvPr id="13" name="Content Placeholder 2">
            <a:extLst>
              <a:ext uri="{FF2B5EF4-FFF2-40B4-BE49-F238E27FC236}">
                <a16:creationId xmlns:a16="http://schemas.microsoft.com/office/drawing/2014/main" id="{47A6A40C-AD21-4755-89D7-7B522BB475EF}"/>
              </a:ext>
            </a:extLst>
          </p:cNvPr>
          <p:cNvGraphicFramePr>
            <a:graphicFrameLocks noGrp="1"/>
          </p:cNvGraphicFramePr>
          <p:nvPr>
            <p:ph idx="1"/>
            <p:extLst>
              <p:ext uri="{D42A27DB-BD31-4B8C-83A1-F6EECF244321}">
                <p14:modId xmlns:p14="http://schemas.microsoft.com/office/powerpoint/2010/main" val="3340316240"/>
              </p:ext>
            </p:extLst>
          </p:nvPr>
        </p:nvGraphicFramePr>
        <p:xfrm>
          <a:off x="5410200" y="685800"/>
          <a:ext cx="6096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Picture 11" descr="A picture containing bowed instrument&#10;&#10;Description automatically generated">
            <a:extLst>
              <a:ext uri="{FF2B5EF4-FFF2-40B4-BE49-F238E27FC236}">
                <a16:creationId xmlns:a16="http://schemas.microsoft.com/office/drawing/2014/main" id="{F3B0A76F-BA00-AB76-1725-7F95CCC1686D}"/>
              </a:ext>
            </a:extLst>
          </p:cNvPr>
          <p:cNvPicPr>
            <a:picLocks noChangeAspect="1"/>
          </p:cNvPicPr>
          <p:nvPr/>
        </p:nvPicPr>
        <p:blipFill>
          <a:blip r:embed="rId7"/>
          <a:stretch>
            <a:fillRect/>
          </a:stretch>
        </p:blipFill>
        <p:spPr>
          <a:xfrm>
            <a:off x="1271587" y="1402556"/>
            <a:ext cx="481013" cy="635794"/>
          </a:xfrm>
          <a:prstGeom prst="rect">
            <a:avLst/>
          </a:prstGeom>
        </p:spPr>
      </p:pic>
      <p:pic>
        <p:nvPicPr>
          <p:cNvPr id="155" name="Picture 155" descr="A picture containing icon&#10;&#10;Description automatically generated">
            <a:extLst>
              <a:ext uri="{FF2B5EF4-FFF2-40B4-BE49-F238E27FC236}">
                <a16:creationId xmlns:a16="http://schemas.microsoft.com/office/drawing/2014/main" id="{E2C10873-4B05-D999-F8E9-96356756EEB2}"/>
              </a:ext>
            </a:extLst>
          </p:cNvPr>
          <p:cNvPicPr>
            <a:picLocks noChangeAspect="1"/>
          </p:cNvPicPr>
          <p:nvPr/>
        </p:nvPicPr>
        <p:blipFill>
          <a:blip r:embed="rId8"/>
          <a:stretch>
            <a:fillRect/>
          </a:stretch>
        </p:blipFill>
        <p:spPr>
          <a:xfrm>
            <a:off x="1047750" y="4583906"/>
            <a:ext cx="809625" cy="619125"/>
          </a:xfrm>
          <a:prstGeom prst="rect">
            <a:avLst/>
          </a:prstGeom>
        </p:spPr>
      </p:pic>
      <p:pic>
        <p:nvPicPr>
          <p:cNvPr id="156" name="Picture 156" descr="Icon&#10;&#10;Description automatically generated">
            <a:extLst>
              <a:ext uri="{FF2B5EF4-FFF2-40B4-BE49-F238E27FC236}">
                <a16:creationId xmlns:a16="http://schemas.microsoft.com/office/drawing/2014/main" id="{48ED7E0A-39AD-54FE-7C25-8888740EA38A}"/>
              </a:ext>
            </a:extLst>
          </p:cNvPr>
          <p:cNvPicPr>
            <a:picLocks noChangeAspect="1"/>
          </p:cNvPicPr>
          <p:nvPr/>
        </p:nvPicPr>
        <p:blipFill>
          <a:blip r:embed="rId9"/>
          <a:stretch>
            <a:fillRect/>
          </a:stretch>
        </p:blipFill>
        <p:spPr>
          <a:xfrm>
            <a:off x="3414712" y="1404937"/>
            <a:ext cx="790575" cy="714375"/>
          </a:xfrm>
          <a:prstGeom prst="rect">
            <a:avLst/>
          </a:prstGeom>
        </p:spPr>
      </p:pic>
      <p:pic>
        <p:nvPicPr>
          <p:cNvPr id="157" name="Picture 157" descr="Icon&#10;&#10;Description automatically generated">
            <a:extLst>
              <a:ext uri="{FF2B5EF4-FFF2-40B4-BE49-F238E27FC236}">
                <a16:creationId xmlns:a16="http://schemas.microsoft.com/office/drawing/2014/main" id="{37CB05E0-258A-D9AC-B303-92FF4D16FE4B}"/>
              </a:ext>
            </a:extLst>
          </p:cNvPr>
          <p:cNvPicPr>
            <a:picLocks noChangeAspect="1"/>
          </p:cNvPicPr>
          <p:nvPr/>
        </p:nvPicPr>
        <p:blipFill>
          <a:blip r:embed="rId10"/>
          <a:stretch>
            <a:fillRect/>
          </a:stretch>
        </p:blipFill>
        <p:spPr>
          <a:xfrm>
            <a:off x="3319461" y="4557006"/>
            <a:ext cx="992983" cy="684829"/>
          </a:xfrm>
          <a:prstGeom prst="rect">
            <a:avLst/>
          </a:prstGeom>
        </p:spPr>
      </p:pic>
    </p:spTree>
    <p:extLst>
      <p:ext uri="{BB962C8B-B14F-4D97-AF65-F5344CB8AC3E}">
        <p14:creationId xmlns:p14="http://schemas.microsoft.com/office/powerpoint/2010/main" val="599527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CD538B8-489B-407A-A760-436DB4C563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1157681" y="1371600"/>
            <a:ext cx="3313651" cy="4114800"/>
          </a:xfrm>
        </p:spPr>
        <p:txBody>
          <a:bodyPr anchor="ctr">
            <a:normAutofit/>
          </a:bodyPr>
          <a:lstStyle/>
          <a:p>
            <a:pPr algn="ctr"/>
            <a:r>
              <a:rPr lang="en-US" dirty="0">
                <a:solidFill>
                  <a:schemeClr val="bg2"/>
                </a:solidFill>
              </a:rPr>
              <a:t>vocabulary </a:t>
            </a:r>
          </a:p>
        </p:txBody>
      </p:sp>
      <p:graphicFrame>
        <p:nvGraphicFramePr>
          <p:cNvPr id="14" name="Content Placeholder 2">
            <a:extLst>
              <a:ext uri="{FF2B5EF4-FFF2-40B4-BE49-F238E27FC236}">
                <a16:creationId xmlns:a16="http://schemas.microsoft.com/office/drawing/2014/main" id="{91E0A171-69BE-4E13-9BE4-238FF09E1E07}"/>
              </a:ext>
            </a:extLst>
          </p:cNvPr>
          <p:cNvGraphicFramePr>
            <a:graphicFrameLocks noGrp="1"/>
          </p:cNvGraphicFramePr>
          <p:nvPr>
            <p:ph idx="1"/>
            <p:extLst>
              <p:ext uri="{D42A27DB-BD31-4B8C-83A1-F6EECF244321}">
                <p14:modId xmlns:p14="http://schemas.microsoft.com/office/powerpoint/2010/main" val="3276821036"/>
              </p:ext>
            </p:extLst>
          </p:nvPr>
        </p:nvGraphicFramePr>
        <p:xfrm>
          <a:off x="5410200" y="685800"/>
          <a:ext cx="6096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8750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CD538B8-489B-407A-A760-436DB4C563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1371600" y="1371600"/>
            <a:ext cx="2705100" cy="4114800"/>
          </a:xfrm>
        </p:spPr>
        <p:txBody>
          <a:bodyPr anchor="ctr">
            <a:normAutofit/>
          </a:bodyPr>
          <a:lstStyle/>
          <a:p>
            <a:pPr algn="ctr"/>
            <a:r>
              <a:rPr lang="en-US" dirty="0">
                <a:solidFill>
                  <a:schemeClr val="bg2"/>
                </a:solidFill>
              </a:rPr>
              <a:t>Changes </a:t>
            </a:r>
          </a:p>
        </p:txBody>
      </p:sp>
      <p:graphicFrame>
        <p:nvGraphicFramePr>
          <p:cNvPr id="14" name="Content Placeholder 2">
            <a:extLst>
              <a:ext uri="{FF2B5EF4-FFF2-40B4-BE49-F238E27FC236}">
                <a16:creationId xmlns:a16="http://schemas.microsoft.com/office/drawing/2014/main" id="{91E0A171-69BE-4E13-9BE4-238FF09E1E07}"/>
              </a:ext>
            </a:extLst>
          </p:cNvPr>
          <p:cNvGraphicFramePr>
            <a:graphicFrameLocks noGrp="1"/>
          </p:cNvGraphicFramePr>
          <p:nvPr>
            <p:ph idx="1"/>
            <p:extLst>
              <p:ext uri="{D42A27DB-BD31-4B8C-83A1-F6EECF244321}">
                <p14:modId xmlns:p14="http://schemas.microsoft.com/office/powerpoint/2010/main" val="2395950158"/>
              </p:ext>
            </p:extLst>
          </p:nvPr>
        </p:nvGraphicFramePr>
        <p:xfrm>
          <a:off x="5410200" y="685800"/>
          <a:ext cx="6096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8343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8">
            <a:extLst>
              <a:ext uri="{FF2B5EF4-FFF2-40B4-BE49-F238E27FC236}">
                <a16:creationId xmlns:a16="http://schemas.microsoft.com/office/drawing/2014/main" id="{D6753ACD-8389-4A4D-8E6D-14DCDB250C9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30">
            <a:extLst>
              <a:ext uri="{FF2B5EF4-FFF2-40B4-BE49-F238E27FC236}">
                <a16:creationId xmlns:a16="http://schemas.microsoft.com/office/drawing/2014/main" id="{8A7C3535-4FB5-4E5B-BDFE-FA61877AF1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8528" y="685800"/>
            <a:ext cx="4063972"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088A1F-B5C7-4A93-91D1-ED67367CC3C8}"/>
              </a:ext>
            </a:extLst>
          </p:cNvPr>
          <p:cNvSpPr>
            <a:spLocks noGrp="1"/>
          </p:cNvSpPr>
          <p:nvPr>
            <p:ph type="title"/>
          </p:nvPr>
        </p:nvSpPr>
        <p:spPr>
          <a:xfrm>
            <a:off x="1006679" y="1371600"/>
            <a:ext cx="3223741" cy="4114800"/>
          </a:xfrm>
        </p:spPr>
        <p:txBody>
          <a:bodyPr anchor="ctr">
            <a:normAutofit/>
          </a:bodyPr>
          <a:lstStyle/>
          <a:p>
            <a:pPr algn="ctr"/>
            <a:r>
              <a:rPr lang="en-US" dirty="0"/>
              <a:t>What's the difference?</a:t>
            </a:r>
          </a:p>
        </p:txBody>
      </p:sp>
      <p:pic>
        <p:nvPicPr>
          <p:cNvPr id="5" name="Picture 11" descr="Diagram, table&#10;&#10;Description automatically generated">
            <a:extLst>
              <a:ext uri="{FF2B5EF4-FFF2-40B4-BE49-F238E27FC236}">
                <a16:creationId xmlns:a16="http://schemas.microsoft.com/office/drawing/2014/main" id="{9258D750-4C8F-4928-B7FB-C2D3AE211905}"/>
              </a:ext>
            </a:extLst>
          </p:cNvPr>
          <p:cNvPicPr>
            <a:picLocks noChangeAspect="1"/>
          </p:cNvPicPr>
          <p:nvPr/>
        </p:nvPicPr>
        <p:blipFill>
          <a:blip r:embed="rId2"/>
          <a:stretch>
            <a:fillRect/>
          </a:stretch>
        </p:blipFill>
        <p:spPr>
          <a:xfrm>
            <a:off x="5410200" y="1227714"/>
            <a:ext cx="6083272" cy="1414361"/>
          </a:xfrm>
          <a:prstGeom prst="rect">
            <a:avLst/>
          </a:prstGeom>
        </p:spPr>
      </p:pic>
      <p:sp>
        <p:nvSpPr>
          <p:cNvPr id="3" name="Content Placeholder 2">
            <a:extLst>
              <a:ext uri="{FF2B5EF4-FFF2-40B4-BE49-F238E27FC236}">
                <a16:creationId xmlns:a16="http://schemas.microsoft.com/office/drawing/2014/main" id="{ACC7DB56-896A-459F-9010-A321E1112735}"/>
              </a:ext>
            </a:extLst>
          </p:cNvPr>
          <p:cNvSpPr>
            <a:spLocks noGrp="1"/>
          </p:cNvSpPr>
          <p:nvPr>
            <p:ph idx="1"/>
          </p:nvPr>
        </p:nvSpPr>
        <p:spPr>
          <a:xfrm>
            <a:off x="5158530" y="3051496"/>
            <a:ext cx="6083272" cy="2793609"/>
          </a:xfrm>
        </p:spPr>
        <p:txBody>
          <a:bodyPr vert="horz" lIns="91440" tIns="45720" rIns="91440" bIns="45720" rtlCol="0" anchor="t">
            <a:normAutofit/>
          </a:bodyPr>
          <a:lstStyle/>
          <a:p>
            <a:r>
              <a:rPr lang="en-US" dirty="0"/>
              <a:t>This scheme still teaches the progression of sounds cumulatively with few changes to the order in which they are taught.</a:t>
            </a:r>
          </a:p>
          <a:p>
            <a:r>
              <a:rPr lang="en-US" dirty="0"/>
              <a:t>There are </a:t>
            </a:r>
            <a:r>
              <a:rPr lang="en-US" b="1" dirty="0"/>
              <a:t>mnemonics</a:t>
            </a:r>
            <a:r>
              <a:rPr lang="en-US" dirty="0"/>
              <a:t> which support the children to remember the grapheme alongside </a:t>
            </a:r>
            <a:r>
              <a:rPr lang="en-US" b="1" dirty="0"/>
              <a:t>formation phrases </a:t>
            </a:r>
            <a:r>
              <a:rPr lang="en-US" dirty="0"/>
              <a:t>to support </a:t>
            </a:r>
            <a:r>
              <a:rPr lang="en-US" b="1" dirty="0"/>
              <a:t>letter formation </a:t>
            </a:r>
            <a:r>
              <a:rPr lang="en-US" dirty="0"/>
              <a:t>and memory with catchphrases.  </a:t>
            </a:r>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3890485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3EA48767-84B7-45A2-AA9D-8F64278DD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0D0E3178-4966-4EEF-829B-5D1BAC92B21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96000"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8" name="Rectangle 57">
            <a:extLst>
              <a:ext uri="{FF2B5EF4-FFF2-40B4-BE49-F238E27FC236}">
                <a16:creationId xmlns:a16="http://schemas.microsoft.com/office/drawing/2014/main" id="{C2080888-DAB9-42D5-B7EB-7F73C2358B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2164" y="685800"/>
            <a:ext cx="4718036"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088A1F-B5C7-4A93-91D1-ED67367CC3C8}"/>
              </a:ext>
            </a:extLst>
          </p:cNvPr>
          <p:cNvSpPr>
            <a:spLocks noGrp="1"/>
          </p:cNvSpPr>
          <p:nvPr>
            <p:ph type="title"/>
          </p:nvPr>
        </p:nvSpPr>
        <p:spPr>
          <a:xfrm>
            <a:off x="788194" y="1896464"/>
            <a:ext cx="4521992" cy="3978689"/>
          </a:xfrm>
        </p:spPr>
        <p:txBody>
          <a:bodyPr vert="horz" lIns="91440" tIns="45720" rIns="91440" bIns="45720" rtlCol="0" anchor="b">
            <a:normAutofit fontScale="90000"/>
          </a:bodyPr>
          <a:lstStyle/>
          <a:p>
            <a:pPr algn="ctr"/>
            <a:r>
              <a:rPr lang="en-US" sz="2400" dirty="0"/>
              <a:t> The </a:t>
            </a:r>
            <a:r>
              <a:rPr lang="en-US" sz="2400" b="1" dirty="0"/>
              <a:t>formation</a:t>
            </a:r>
            <a:r>
              <a:rPr lang="en-US" sz="2400" b="1" kern="1200" cap="all" spc="300" baseline="0" dirty="0">
                <a:latin typeface="+mj-lt"/>
                <a:ea typeface="+mj-ea"/>
                <a:cs typeface="+mj-cs"/>
              </a:rPr>
              <a:t> phrases</a:t>
            </a:r>
            <a:r>
              <a:rPr lang="en-US" sz="2400" kern="1200" cap="all" spc="300" baseline="0" dirty="0">
                <a:latin typeface="+mj-lt"/>
                <a:ea typeface="+mj-ea"/>
                <a:cs typeface="+mj-cs"/>
              </a:rPr>
              <a:t> support</a:t>
            </a:r>
            <a:r>
              <a:rPr lang="en-US" sz="2400" kern="1200" cap="all" spc="300" dirty="0">
                <a:latin typeface="+mj-lt"/>
                <a:ea typeface="+mj-ea"/>
                <a:cs typeface="+mj-cs"/>
              </a:rPr>
              <a:t> correct letter formation and particularly those that a</a:t>
            </a:r>
            <a:r>
              <a:rPr lang="en-US" sz="2400" kern="1200" cap="all" spc="300" baseline="0" dirty="0">
                <a:latin typeface="+mj-lt"/>
                <a:ea typeface="+mj-ea"/>
                <a:cs typeface="+mj-cs"/>
              </a:rPr>
              <a:t>re commonly reversed.</a:t>
            </a:r>
            <a:r>
              <a:rPr lang="en-US" sz="2400" kern="1200" cap="all" spc="300" dirty="0">
                <a:latin typeface="+mj-lt"/>
                <a:ea typeface="+mj-ea"/>
                <a:cs typeface="+mj-cs"/>
              </a:rPr>
              <a:t> </a:t>
            </a:r>
            <a:r>
              <a:rPr lang="en-US" sz="2400" kern="1200" cap="all" spc="300" baseline="0" dirty="0"/>
              <a:t/>
            </a:r>
            <a:br>
              <a:rPr lang="en-US" sz="2400" kern="1200" cap="all" spc="300" baseline="0" dirty="0"/>
            </a:br>
            <a:r>
              <a:rPr lang="en-US" sz="2400" kern="1200" cap="all" spc="300" baseline="0" dirty="0"/>
              <a:t/>
            </a:r>
            <a:br>
              <a:rPr lang="en-US" sz="2400" kern="1200" cap="all" spc="300" baseline="0" dirty="0"/>
            </a:br>
            <a:r>
              <a:rPr lang="en-US" sz="2400" kern="1200" cap="all" spc="300" baseline="0" dirty="0">
                <a:latin typeface="+mj-lt"/>
                <a:ea typeface="+mj-ea"/>
                <a:cs typeface="+mj-cs"/>
              </a:rPr>
              <a:t> the </a:t>
            </a:r>
            <a:r>
              <a:rPr lang="en-US" sz="2400" b="1" kern="1200" cap="all" spc="300" baseline="0" dirty="0">
                <a:latin typeface="+mj-lt"/>
                <a:ea typeface="+mj-ea"/>
                <a:cs typeface="+mj-cs"/>
              </a:rPr>
              <a:t>catchphrases</a:t>
            </a:r>
            <a:r>
              <a:rPr lang="en-US" sz="2400" kern="1200" cap="all" spc="300" baseline="0" dirty="0">
                <a:latin typeface="+mj-lt"/>
                <a:ea typeface="+mj-ea"/>
                <a:cs typeface="+mj-cs"/>
              </a:rPr>
              <a:t> support memory when previously taught graphemes become digraphs or trigraphs and two or three letters now work together to make one sound. </a:t>
            </a:r>
            <a:endParaRPr lang="en-US" sz="2400" kern="1200" cap="all" spc="300" baseline="0" dirty="0">
              <a:latin typeface="+mj-lt"/>
            </a:endParaRPr>
          </a:p>
        </p:txBody>
      </p:sp>
      <p:pic>
        <p:nvPicPr>
          <p:cNvPr id="4" name="Picture 5">
            <a:extLst>
              <a:ext uri="{FF2B5EF4-FFF2-40B4-BE49-F238E27FC236}">
                <a16:creationId xmlns:a16="http://schemas.microsoft.com/office/drawing/2014/main" id="{57F00ADD-A115-4C8D-9FCA-528AF273BE27}"/>
              </a:ext>
            </a:extLst>
          </p:cNvPr>
          <p:cNvPicPr>
            <a:picLocks noChangeAspect="1"/>
          </p:cNvPicPr>
          <p:nvPr/>
        </p:nvPicPr>
        <p:blipFill>
          <a:blip r:embed="rId2"/>
          <a:stretch>
            <a:fillRect/>
          </a:stretch>
        </p:blipFill>
        <p:spPr>
          <a:xfrm>
            <a:off x="7472877" y="1111728"/>
            <a:ext cx="3385623" cy="778692"/>
          </a:xfrm>
          <a:prstGeom prst="rect">
            <a:avLst/>
          </a:prstGeom>
        </p:spPr>
      </p:pic>
      <p:pic>
        <p:nvPicPr>
          <p:cNvPr id="9" name="Picture 9" descr="Graphical user interface, text, application&#10;&#10;Description automatically generated">
            <a:extLst>
              <a:ext uri="{FF2B5EF4-FFF2-40B4-BE49-F238E27FC236}">
                <a16:creationId xmlns:a16="http://schemas.microsoft.com/office/drawing/2014/main" id="{7DE400F6-C9F9-4A2F-96ED-638E63BD1E09}"/>
              </a:ext>
            </a:extLst>
          </p:cNvPr>
          <p:cNvPicPr>
            <a:picLocks noChangeAspect="1"/>
          </p:cNvPicPr>
          <p:nvPr/>
        </p:nvPicPr>
        <p:blipFill>
          <a:blip r:embed="rId3"/>
          <a:stretch>
            <a:fillRect/>
          </a:stretch>
        </p:blipFill>
        <p:spPr>
          <a:xfrm>
            <a:off x="7472877" y="3108703"/>
            <a:ext cx="3385623" cy="651732"/>
          </a:xfrm>
          <a:prstGeom prst="rect">
            <a:avLst/>
          </a:prstGeom>
        </p:spPr>
      </p:pic>
      <p:pic>
        <p:nvPicPr>
          <p:cNvPr id="10" name="Picture 10" descr="Diagram&#10;&#10;Description automatically generated">
            <a:extLst>
              <a:ext uri="{FF2B5EF4-FFF2-40B4-BE49-F238E27FC236}">
                <a16:creationId xmlns:a16="http://schemas.microsoft.com/office/drawing/2014/main" id="{B3303FB1-3ED3-4460-9341-092C83EE2A2F}"/>
              </a:ext>
            </a:extLst>
          </p:cNvPr>
          <p:cNvPicPr>
            <a:picLocks noChangeAspect="1"/>
          </p:cNvPicPr>
          <p:nvPr/>
        </p:nvPicPr>
        <p:blipFill>
          <a:blip r:embed="rId4"/>
          <a:stretch>
            <a:fillRect/>
          </a:stretch>
        </p:blipFill>
        <p:spPr>
          <a:xfrm>
            <a:off x="7472877" y="5018363"/>
            <a:ext cx="3385623" cy="677124"/>
          </a:xfrm>
          <a:prstGeom prst="rect">
            <a:avLst/>
          </a:prstGeom>
        </p:spPr>
      </p:pic>
    </p:spTree>
    <p:extLst>
      <p:ext uri="{BB962C8B-B14F-4D97-AF65-F5344CB8AC3E}">
        <p14:creationId xmlns:p14="http://schemas.microsoft.com/office/powerpoint/2010/main" val="717831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D9395-5BA5-488F-3652-96D13D4FBC1D}"/>
              </a:ext>
            </a:extLst>
          </p:cNvPr>
          <p:cNvSpPr>
            <a:spLocks noGrp="1"/>
          </p:cNvSpPr>
          <p:nvPr>
            <p:ph type="title"/>
          </p:nvPr>
        </p:nvSpPr>
        <p:spPr>
          <a:xfrm>
            <a:off x="1085850" y="173831"/>
            <a:ext cx="9486900" cy="1371600"/>
          </a:xfrm>
        </p:spPr>
        <p:txBody>
          <a:bodyPr/>
          <a:lstStyle/>
          <a:p>
            <a:r>
              <a:rPr lang="en-US" b="1" dirty="0"/>
              <a:t>The </a:t>
            </a:r>
            <a:r>
              <a:rPr lang="en-US" b="1" i="1" dirty="0"/>
              <a:t>importance </a:t>
            </a:r>
            <a:r>
              <a:rPr lang="en-US" b="1" dirty="0"/>
              <a:t>of pronunciation</a:t>
            </a:r>
          </a:p>
        </p:txBody>
      </p:sp>
      <p:pic>
        <p:nvPicPr>
          <p:cNvPr id="4" name="Picture 4">
            <a:extLst>
              <a:ext uri="{FF2B5EF4-FFF2-40B4-BE49-F238E27FC236}">
                <a16:creationId xmlns:a16="http://schemas.microsoft.com/office/drawing/2014/main" id="{B555B47B-AA89-7683-B933-0C96688DE629}"/>
              </a:ext>
            </a:extLst>
          </p:cNvPr>
          <p:cNvPicPr>
            <a:picLocks noGrp="1" noChangeAspect="1"/>
          </p:cNvPicPr>
          <p:nvPr>
            <p:ph idx="1"/>
          </p:nvPr>
        </p:nvPicPr>
        <p:blipFill>
          <a:blip r:embed="rId2"/>
          <a:stretch>
            <a:fillRect/>
          </a:stretch>
        </p:blipFill>
        <p:spPr>
          <a:xfrm>
            <a:off x="833059" y="1825478"/>
            <a:ext cx="3134478" cy="3918098"/>
          </a:xfrm>
        </p:spPr>
      </p:pic>
      <p:pic>
        <p:nvPicPr>
          <p:cNvPr id="5" name="Picture 5" descr="A picture containing calendar&#10;&#10;Description automatically generated">
            <a:extLst>
              <a:ext uri="{FF2B5EF4-FFF2-40B4-BE49-F238E27FC236}">
                <a16:creationId xmlns:a16="http://schemas.microsoft.com/office/drawing/2014/main" id="{0CF0F8BF-AE71-D261-DAF6-EA87D531D334}"/>
              </a:ext>
            </a:extLst>
          </p:cNvPr>
          <p:cNvPicPr>
            <a:picLocks noChangeAspect="1"/>
          </p:cNvPicPr>
          <p:nvPr/>
        </p:nvPicPr>
        <p:blipFill>
          <a:blip r:embed="rId3"/>
          <a:stretch>
            <a:fillRect/>
          </a:stretch>
        </p:blipFill>
        <p:spPr>
          <a:xfrm>
            <a:off x="4212431" y="1887033"/>
            <a:ext cx="7458074" cy="4476966"/>
          </a:xfrm>
          <a:prstGeom prst="rect">
            <a:avLst/>
          </a:prstGeom>
        </p:spPr>
      </p:pic>
      <p:sp>
        <p:nvSpPr>
          <p:cNvPr id="3" name="TextBox 2">
            <a:extLst>
              <a:ext uri="{FF2B5EF4-FFF2-40B4-BE49-F238E27FC236}">
                <a16:creationId xmlns:a16="http://schemas.microsoft.com/office/drawing/2014/main" id="{2287B644-F797-B511-84DA-BB1FB0631D2B}"/>
              </a:ext>
            </a:extLst>
          </p:cNvPr>
          <p:cNvSpPr txBox="1"/>
          <p:nvPr/>
        </p:nvSpPr>
        <p:spPr>
          <a:xfrm>
            <a:off x="987468" y="121085"/>
            <a:ext cx="83381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https://www.littlewandlelettersandsounds.org.uk/resources/for-parents/</a:t>
            </a:r>
          </a:p>
        </p:txBody>
      </p:sp>
    </p:spTree>
    <p:extLst>
      <p:ext uri="{BB962C8B-B14F-4D97-AF65-F5344CB8AC3E}">
        <p14:creationId xmlns:p14="http://schemas.microsoft.com/office/powerpoint/2010/main" val="98823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Text, letter&#10;&#10;Description automatically generated">
            <a:extLst>
              <a:ext uri="{FF2B5EF4-FFF2-40B4-BE49-F238E27FC236}">
                <a16:creationId xmlns:a16="http://schemas.microsoft.com/office/drawing/2014/main" id="{28C5D67B-28F4-BB2E-1199-3F7D218E446F}"/>
              </a:ext>
            </a:extLst>
          </p:cNvPr>
          <p:cNvPicPr>
            <a:picLocks noChangeAspect="1"/>
          </p:cNvPicPr>
          <p:nvPr/>
        </p:nvPicPr>
        <p:blipFill>
          <a:blip r:embed="rId2"/>
          <a:stretch>
            <a:fillRect/>
          </a:stretch>
        </p:blipFill>
        <p:spPr>
          <a:xfrm>
            <a:off x="107156" y="2619375"/>
            <a:ext cx="6893718" cy="2297906"/>
          </a:xfrm>
          <a:prstGeom prst="rect">
            <a:avLst/>
          </a:prstGeom>
        </p:spPr>
      </p:pic>
      <p:pic>
        <p:nvPicPr>
          <p:cNvPr id="6" name="Picture 6" descr="A picture containing text, clipart&#10;&#10;Description automatically generated">
            <a:extLst>
              <a:ext uri="{FF2B5EF4-FFF2-40B4-BE49-F238E27FC236}">
                <a16:creationId xmlns:a16="http://schemas.microsoft.com/office/drawing/2014/main" id="{94951CF5-75BE-6818-CFA7-AA7C0E2BA0A3}"/>
              </a:ext>
            </a:extLst>
          </p:cNvPr>
          <p:cNvPicPr>
            <a:picLocks noChangeAspect="1"/>
          </p:cNvPicPr>
          <p:nvPr/>
        </p:nvPicPr>
        <p:blipFill>
          <a:blip r:embed="rId3"/>
          <a:stretch>
            <a:fillRect/>
          </a:stretch>
        </p:blipFill>
        <p:spPr>
          <a:xfrm>
            <a:off x="1759744" y="121444"/>
            <a:ext cx="3814762" cy="2495549"/>
          </a:xfrm>
          <a:prstGeom prst="rect">
            <a:avLst/>
          </a:prstGeom>
        </p:spPr>
      </p:pic>
      <p:sp>
        <p:nvSpPr>
          <p:cNvPr id="7" name="TextBox 6">
            <a:extLst>
              <a:ext uri="{FF2B5EF4-FFF2-40B4-BE49-F238E27FC236}">
                <a16:creationId xmlns:a16="http://schemas.microsoft.com/office/drawing/2014/main" id="{F4BF646C-3316-EF1C-4D0A-8DB426A7C284}"/>
              </a:ext>
            </a:extLst>
          </p:cNvPr>
          <p:cNvSpPr txBox="1"/>
          <p:nvPr/>
        </p:nvSpPr>
        <p:spPr>
          <a:xfrm rot="-10800000" flipV="1">
            <a:off x="7256860" y="2868603"/>
            <a:ext cx="3907629"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0" dirty="0">
                <a:latin typeface="Comic Sans MS"/>
              </a:rPr>
              <a:t>Nails</a:t>
            </a:r>
            <a:endParaRPr lang="en-US" dirty="0">
              <a:latin typeface="Gill Sans MT"/>
            </a:endParaRPr>
          </a:p>
          <a:p>
            <a:r>
              <a:rPr lang="en-US" sz="6000" dirty="0">
                <a:latin typeface="Comic Sans MS"/>
              </a:rPr>
              <a:t>n-ai-l-s</a:t>
            </a:r>
            <a:endParaRPr lang="en-US" dirty="0"/>
          </a:p>
          <a:p>
            <a:r>
              <a:rPr lang="en-US" sz="6000" dirty="0">
                <a:latin typeface="Comic Sans MS"/>
              </a:rPr>
              <a:t>. _ . . </a:t>
            </a:r>
          </a:p>
          <a:p>
            <a:endParaRPr lang="en-US" sz="6000" dirty="0">
              <a:latin typeface="Comic Sans MS"/>
            </a:endParaRPr>
          </a:p>
        </p:txBody>
      </p:sp>
    </p:spTree>
    <p:extLst>
      <p:ext uri="{BB962C8B-B14F-4D97-AF65-F5344CB8AC3E}">
        <p14:creationId xmlns:p14="http://schemas.microsoft.com/office/powerpoint/2010/main" val="1293345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7">
            <a:extLst>
              <a:ext uri="{FF2B5EF4-FFF2-40B4-BE49-F238E27FC236}">
                <a16:creationId xmlns:a16="http://schemas.microsoft.com/office/drawing/2014/main" id="{C1CA7196-CAF1-4234-8849-E335F0BCA3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9">
            <a:extLst>
              <a:ext uri="{FF2B5EF4-FFF2-40B4-BE49-F238E27FC236}">
                <a16:creationId xmlns:a16="http://schemas.microsoft.com/office/drawing/2014/main" id="{8A7C3535-4FB5-4E5B-BDFE-FA61877AF1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8128028" y="239150"/>
            <a:ext cx="3390899" cy="1303606"/>
          </a:xfrm>
        </p:spPr>
        <p:txBody>
          <a:bodyPr vert="horz" lIns="91440" tIns="45720" rIns="91440" bIns="45720" rtlCol="0">
            <a:normAutofit/>
          </a:bodyPr>
          <a:lstStyle/>
          <a:p>
            <a:pPr algn="ctr"/>
            <a:r>
              <a:rPr lang="en-US" kern="1200" cap="all" spc="300" baseline="0">
                <a:latin typeface="+mj-lt"/>
                <a:ea typeface="+mj-ea"/>
                <a:cs typeface="+mj-cs"/>
              </a:rPr>
              <a:t>Reception </a:t>
            </a:r>
          </a:p>
        </p:txBody>
      </p:sp>
      <p:pic>
        <p:nvPicPr>
          <p:cNvPr id="4" name="Picture 4">
            <a:extLst>
              <a:ext uri="{FF2B5EF4-FFF2-40B4-BE49-F238E27FC236}">
                <a16:creationId xmlns:a16="http://schemas.microsoft.com/office/drawing/2014/main" id="{20F97ACD-2581-4C59-8FEB-47D3A1B1F701}"/>
              </a:ext>
            </a:extLst>
          </p:cNvPr>
          <p:cNvPicPr>
            <a:picLocks noChangeAspect="1"/>
          </p:cNvPicPr>
          <p:nvPr/>
        </p:nvPicPr>
        <p:blipFill>
          <a:blip r:embed="rId2"/>
          <a:stretch>
            <a:fillRect/>
          </a:stretch>
        </p:blipFill>
        <p:spPr>
          <a:xfrm>
            <a:off x="1084301" y="685800"/>
            <a:ext cx="5294375" cy="5486400"/>
          </a:xfrm>
          <a:prstGeom prst="rect">
            <a:avLst/>
          </a:prstGeom>
        </p:spPr>
      </p:pic>
      <p:sp>
        <p:nvSpPr>
          <p:cNvPr id="15" name="Content Placeholder 14">
            <a:extLst>
              <a:ext uri="{FF2B5EF4-FFF2-40B4-BE49-F238E27FC236}">
                <a16:creationId xmlns:a16="http://schemas.microsoft.com/office/drawing/2014/main" id="{A77C300C-BB54-46DE-8A08-5BC1F5391290}"/>
              </a:ext>
            </a:extLst>
          </p:cNvPr>
          <p:cNvSpPr>
            <a:spLocks noGrp="1"/>
          </p:cNvSpPr>
          <p:nvPr>
            <p:ph idx="1"/>
          </p:nvPr>
        </p:nvSpPr>
        <p:spPr>
          <a:xfrm>
            <a:off x="8115301" y="1814732"/>
            <a:ext cx="3390899" cy="4501662"/>
          </a:xfrm>
        </p:spPr>
        <p:txBody>
          <a:bodyPr vert="horz" lIns="91440" tIns="45720" rIns="91440" bIns="45720" rtlCol="0" anchor="t">
            <a:normAutofit/>
          </a:bodyPr>
          <a:lstStyle/>
          <a:p>
            <a:r>
              <a:rPr lang="en-US" dirty="0"/>
              <a:t>Phase 2 in Autumn Terms</a:t>
            </a:r>
          </a:p>
          <a:p>
            <a:endParaRPr lang="en-US" dirty="0"/>
          </a:p>
          <a:p>
            <a:r>
              <a:rPr lang="en-US" dirty="0"/>
              <a:t>Phase 3 in Spring Terms </a:t>
            </a:r>
          </a:p>
          <a:p>
            <a:endParaRPr lang="en-US" dirty="0"/>
          </a:p>
          <a:p>
            <a:r>
              <a:rPr lang="en-US" dirty="0"/>
              <a:t>Phase 4 in Summer Terms </a:t>
            </a:r>
          </a:p>
        </p:txBody>
      </p:sp>
    </p:spTree>
    <p:extLst>
      <p:ext uri="{BB962C8B-B14F-4D97-AF65-F5344CB8AC3E}">
        <p14:creationId xmlns:p14="http://schemas.microsoft.com/office/powerpoint/2010/main" val="1705951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C69E4C79-4A25-4DCA-9CC1-94147A10E7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C2794E3E-966D-43D0-B426-D33988B92C6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1"/>
            <a:ext cx="6781799"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6096000" y="454393"/>
            <a:ext cx="5393824" cy="1088305"/>
          </a:xfrm>
        </p:spPr>
        <p:txBody>
          <a:bodyPr vert="horz" lIns="91440" tIns="45720" rIns="91440" bIns="45720" rtlCol="0">
            <a:normAutofit/>
          </a:bodyPr>
          <a:lstStyle/>
          <a:p>
            <a:pPr algn="ctr"/>
            <a:r>
              <a:rPr lang="en-US" kern="1200" cap="all" spc="300" baseline="0">
                <a:latin typeface="+mj-lt"/>
                <a:ea typeface="+mj-ea"/>
                <a:cs typeface="+mj-cs"/>
              </a:rPr>
              <a:t>Year one</a:t>
            </a:r>
          </a:p>
        </p:txBody>
      </p:sp>
      <p:pic>
        <p:nvPicPr>
          <p:cNvPr id="5" name="Picture 5" descr="Table&#10;&#10;Description automatically generated">
            <a:extLst>
              <a:ext uri="{FF2B5EF4-FFF2-40B4-BE49-F238E27FC236}">
                <a16:creationId xmlns:a16="http://schemas.microsoft.com/office/drawing/2014/main" id="{80652210-184A-4895-9117-BE9646135DC8}"/>
              </a:ext>
            </a:extLst>
          </p:cNvPr>
          <p:cNvPicPr>
            <a:picLocks noChangeAspect="1"/>
          </p:cNvPicPr>
          <p:nvPr/>
        </p:nvPicPr>
        <p:blipFill>
          <a:blip r:embed="rId2"/>
          <a:stretch>
            <a:fillRect/>
          </a:stretch>
        </p:blipFill>
        <p:spPr>
          <a:xfrm>
            <a:off x="570314" y="185737"/>
            <a:ext cx="3176577" cy="2754217"/>
          </a:xfrm>
          <a:prstGeom prst="rect">
            <a:avLst/>
          </a:prstGeom>
        </p:spPr>
      </p:pic>
      <p:pic>
        <p:nvPicPr>
          <p:cNvPr id="3" name="Picture 4" descr="Table&#10;&#10;Description automatically generated">
            <a:extLst>
              <a:ext uri="{FF2B5EF4-FFF2-40B4-BE49-F238E27FC236}">
                <a16:creationId xmlns:a16="http://schemas.microsoft.com/office/drawing/2014/main" id="{418C50DA-7578-4159-B774-12154F073F54}"/>
              </a:ext>
            </a:extLst>
          </p:cNvPr>
          <p:cNvPicPr>
            <a:picLocks noChangeAspect="1"/>
          </p:cNvPicPr>
          <p:nvPr/>
        </p:nvPicPr>
        <p:blipFill>
          <a:blip r:embed="rId3"/>
          <a:stretch>
            <a:fillRect/>
          </a:stretch>
        </p:blipFill>
        <p:spPr>
          <a:xfrm>
            <a:off x="566996" y="3013172"/>
            <a:ext cx="3361804" cy="3932933"/>
          </a:xfrm>
          <a:prstGeom prst="rect">
            <a:avLst/>
          </a:prstGeom>
        </p:spPr>
      </p:pic>
      <p:sp>
        <p:nvSpPr>
          <p:cNvPr id="42" name="Content Placeholder 41">
            <a:extLst>
              <a:ext uri="{FF2B5EF4-FFF2-40B4-BE49-F238E27FC236}">
                <a16:creationId xmlns:a16="http://schemas.microsoft.com/office/drawing/2014/main" id="{459F19DD-B714-46B3-A863-EF008DBA4A6F}"/>
              </a:ext>
            </a:extLst>
          </p:cNvPr>
          <p:cNvSpPr>
            <a:spLocks noGrp="1"/>
          </p:cNvSpPr>
          <p:nvPr>
            <p:ph idx="1"/>
          </p:nvPr>
        </p:nvSpPr>
        <p:spPr>
          <a:xfrm>
            <a:off x="6002503" y="1829349"/>
            <a:ext cx="5487321" cy="4459255"/>
          </a:xfrm>
        </p:spPr>
        <p:txBody>
          <a:bodyPr vert="horz" lIns="91440" tIns="45720" rIns="91440" bIns="45720" rtlCol="0" anchor="t">
            <a:normAutofit/>
          </a:bodyPr>
          <a:lstStyle/>
          <a:p>
            <a:r>
              <a:rPr lang="en-US" dirty="0"/>
              <a:t>Revisit and review</a:t>
            </a:r>
          </a:p>
          <a:p>
            <a:endParaRPr lang="en-US" dirty="0"/>
          </a:p>
          <a:p>
            <a:r>
              <a:rPr lang="en-US" dirty="0"/>
              <a:t>Teach new graphemes</a:t>
            </a:r>
          </a:p>
          <a:p>
            <a:endParaRPr lang="en-US" dirty="0"/>
          </a:p>
          <a:p>
            <a:r>
              <a:rPr lang="en-US" dirty="0"/>
              <a:t>Teach alternate sounds</a:t>
            </a:r>
          </a:p>
          <a:p>
            <a:endParaRPr lang="en-US" dirty="0"/>
          </a:p>
          <a:p>
            <a:r>
              <a:rPr lang="en-US" dirty="0"/>
              <a:t>Statutory Phonics Screening Check</a:t>
            </a:r>
          </a:p>
        </p:txBody>
      </p:sp>
    </p:spTree>
    <p:extLst>
      <p:ext uri="{BB962C8B-B14F-4D97-AF65-F5344CB8AC3E}">
        <p14:creationId xmlns:p14="http://schemas.microsoft.com/office/powerpoint/2010/main" val="1099141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C69E4C79-4A25-4DCA-9CC1-94147A10E7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C2794E3E-966D-43D0-B426-D33988B92C6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1"/>
            <a:ext cx="6781799"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5863167" y="62810"/>
            <a:ext cx="5393824" cy="1088305"/>
          </a:xfrm>
        </p:spPr>
        <p:txBody>
          <a:bodyPr vert="horz" lIns="91440" tIns="45720" rIns="91440" bIns="45720" rtlCol="0">
            <a:normAutofit/>
          </a:bodyPr>
          <a:lstStyle/>
          <a:p>
            <a:pPr algn="ctr"/>
            <a:r>
              <a:rPr lang="en-US" kern="1200" cap="all" spc="300" baseline="0" dirty="0">
                <a:latin typeface="+mj-lt"/>
                <a:ea typeface="+mj-ea"/>
                <a:cs typeface="+mj-cs"/>
              </a:rPr>
              <a:t>Year </a:t>
            </a:r>
            <a:r>
              <a:rPr lang="en-US" dirty="0"/>
              <a:t>TWO</a:t>
            </a:r>
            <a:endParaRPr lang="en-US" kern="1200" cap="all" spc="300" baseline="0" dirty="0">
              <a:latin typeface="+mj-lt"/>
              <a:ea typeface="+mj-ea"/>
              <a:cs typeface="+mj-cs"/>
            </a:endParaRPr>
          </a:p>
        </p:txBody>
      </p:sp>
      <p:sp>
        <p:nvSpPr>
          <p:cNvPr id="42" name="Content Placeholder 41">
            <a:extLst>
              <a:ext uri="{FF2B5EF4-FFF2-40B4-BE49-F238E27FC236}">
                <a16:creationId xmlns:a16="http://schemas.microsoft.com/office/drawing/2014/main" id="{459F19DD-B714-46B3-A863-EF008DBA4A6F}"/>
              </a:ext>
            </a:extLst>
          </p:cNvPr>
          <p:cNvSpPr>
            <a:spLocks noGrp="1"/>
          </p:cNvSpPr>
          <p:nvPr>
            <p:ph idx="1"/>
          </p:nvPr>
        </p:nvSpPr>
        <p:spPr>
          <a:xfrm>
            <a:off x="5928420" y="1321349"/>
            <a:ext cx="5487321" cy="5348255"/>
          </a:xfrm>
        </p:spPr>
        <p:txBody>
          <a:bodyPr vert="horz" lIns="91440" tIns="45720" rIns="91440" bIns="45720" rtlCol="0" anchor="t">
            <a:normAutofit lnSpcReduction="10000"/>
          </a:bodyPr>
          <a:lstStyle/>
          <a:p>
            <a:r>
              <a:rPr lang="en-US" dirty="0"/>
              <a:t>Revisit and review of Phase 5</a:t>
            </a:r>
          </a:p>
          <a:p>
            <a:r>
              <a:rPr lang="en-US" dirty="0"/>
              <a:t>Past Phonic Screening Paper in Autumn Term 2.</a:t>
            </a:r>
          </a:p>
          <a:p>
            <a:r>
              <a:rPr lang="en-US" dirty="0"/>
              <a:t>Children who pass at this point will </a:t>
            </a:r>
            <a:r>
              <a:rPr lang="en-US" b="1" dirty="0"/>
              <a:t>not </a:t>
            </a:r>
            <a:r>
              <a:rPr lang="en-US" dirty="0"/>
              <a:t>take the Statutory Phonics Screening Check in Summer Term 2.</a:t>
            </a:r>
          </a:p>
          <a:p>
            <a:r>
              <a:rPr lang="en-US" dirty="0"/>
              <a:t>Statutory Phonics Screening Check for relevant children who will continue to receive targeted teaching throughout the year in order to prepare. </a:t>
            </a:r>
          </a:p>
          <a:p>
            <a:r>
              <a:rPr lang="en-US" dirty="0"/>
              <a:t>Previously known Phase 6 is now taught in line with National Curriculum expectations alongside any school programme for spelling.    </a:t>
            </a:r>
          </a:p>
          <a:p>
            <a:endParaRPr lang="en-US" dirty="0"/>
          </a:p>
          <a:p>
            <a:endParaRPr lang="en-US" dirty="0"/>
          </a:p>
          <a:p>
            <a:endParaRPr lang="en-US" dirty="0"/>
          </a:p>
          <a:p>
            <a:endParaRPr lang="en-US" dirty="0"/>
          </a:p>
          <a:p>
            <a:endParaRPr lang="en-US" dirty="0"/>
          </a:p>
        </p:txBody>
      </p:sp>
      <p:pic>
        <p:nvPicPr>
          <p:cNvPr id="4" name="Picture 5" descr="Shape&#10;&#10;Description automatically generated">
            <a:extLst>
              <a:ext uri="{FF2B5EF4-FFF2-40B4-BE49-F238E27FC236}">
                <a16:creationId xmlns:a16="http://schemas.microsoft.com/office/drawing/2014/main" id="{E7EBDF89-EAD1-4BB8-8031-CB777D65DBF4}"/>
              </a:ext>
            </a:extLst>
          </p:cNvPr>
          <p:cNvPicPr>
            <a:picLocks noChangeAspect="1"/>
          </p:cNvPicPr>
          <p:nvPr/>
        </p:nvPicPr>
        <p:blipFill>
          <a:blip r:embed="rId2"/>
          <a:stretch>
            <a:fillRect/>
          </a:stretch>
        </p:blipFill>
        <p:spPr>
          <a:xfrm>
            <a:off x="618067" y="604554"/>
            <a:ext cx="3854450" cy="2315141"/>
          </a:xfrm>
          <a:prstGeom prst="rect">
            <a:avLst/>
          </a:prstGeom>
        </p:spPr>
      </p:pic>
      <p:sp>
        <p:nvSpPr>
          <p:cNvPr id="6" name="TextBox 5">
            <a:extLst>
              <a:ext uri="{FF2B5EF4-FFF2-40B4-BE49-F238E27FC236}">
                <a16:creationId xmlns:a16="http://schemas.microsoft.com/office/drawing/2014/main" id="{2CC0373E-ACC1-453B-BC9A-507FCB5F2B00}"/>
              </a:ext>
            </a:extLst>
          </p:cNvPr>
          <p:cNvSpPr txBox="1"/>
          <p:nvPr/>
        </p:nvSpPr>
        <p:spPr>
          <a:xfrm>
            <a:off x="850900" y="3433233"/>
            <a:ext cx="3843866"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Real and Pseudo words</a:t>
            </a:r>
          </a:p>
          <a:p>
            <a:endParaRPr lang="en-US" sz="2400" dirty="0"/>
          </a:p>
          <a:p>
            <a:r>
              <a:rPr lang="en-US" sz="2400" dirty="0"/>
              <a:t>For example </a:t>
            </a:r>
          </a:p>
          <a:p>
            <a:endParaRPr lang="en-US" sz="2400" dirty="0"/>
          </a:p>
          <a:p>
            <a:r>
              <a:rPr lang="en-US" sz="2400" dirty="0"/>
              <a:t>Sweeps</a:t>
            </a:r>
          </a:p>
          <a:p>
            <a:endParaRPr lang="en-US" sz="2400" dirty="0"/>
          </a:p>
          <a:p>
            <a:r>
              <a:rPr lang="en-US" sz="2400" dirty="0" err="1"/>
              <a:t>Splaits</a:t>
            </a:r>
            <a:r>
              <a:rPr lang="en-US" sz="2400" dirty="0"/>
              <a:t> </a:t>
            </a:r>
          </a:p>
        </p:txBody>
      </p:sp>
    </p:spTree>
    <p:extLst>
      <p:ext uri="{BB962C8B-B14F-4D97-AF65-F5344CB8AC3E}">
        <p14:creationId xmlns:p14="http://schemas.microsoft.com/office/powerpoint/2010/main" val="615857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CD538B8-489B-407A-A760-436DB4C563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700"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5AB27-6150-419B-9888-B727547AC06F}"/>
              </a:ext>
            </a:extLst>
          </p:cNvPr>
          <p:cNvSpPr>
            <a:spLocks noGrp="1"/>
          </p:cNvSpPr>
          <p:nvPr>
            <p:ph type="title"/>
          </p:nvPr>
        </p:nvSpPr>
        <p:spPr>
          <a:xfrm>
            <a:off x="1371600" y="1371600"/>
            <a:ext cx="2705100" cy="4114800"/>
          </a:xfrm>
        </p:spPr>
        <p:txBody>
          <a:bodyPr anchor="ctr">
            <a:normAutofit/>
          </a:bodyPr>
          <a:lstStyle/>
          <a:p>
            <a:pPr algn="ctr"/>
            <a:r>
              <a:rPr lang="en-US" dirty="0">
                <a:solidFill>
                  <a:schemeClr val="bg2"/>
                </a:solidFill>
              </a:rPr>
              <a:t>Reading</a:t>
            </a:r>
          </a:p>
        </p:txBody>
      </p:sp>
      <p:graphicFrame>
        <p:nvGraphicFramePr>
          <p:cNvPr id="14" name="Content Placeholder 2">
            <a:extLst>
              <a:ext uri="{FF2B5EF4-FFF2-40B4-BE49-F238E27FC236}">
                <a16:creationId xmlns:a16="http://schemas.microsoft.com/office/drawing/2014/main" id="{91E0A171-69BE-4E13-9BE4-238FF09E1E07}"/>
              </a:ext>
            </a:extLst>
          </p:cNvPr>
          <p:cNvGraphicFramePr>
            <a:graphicFrameLocks noGrp="1"/>
          </p:cNvGraphicFramePr>
          <p:nvPr>
            <p:ph idx="1"/>
          </p:nvPr>
        </p:nvGraphicFramePr>
        <p:xfrm>
          <a:off x="5410200" y="685800"/>
          <a:ext cx="6096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8668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1371600" y="1371600"/>
            <a:ext cx="2705100" cy="4114800"/>
          </a:xfrm>
        </p:spPr>
        <p:txBody>
          <a:bodyPr anchor="ctr">
            <a:normAutofit/>
          </a:bodyPr>
          <a:lstStyle/>
          <a:p>
            <a:pPr algn="ctr"/>
            <a:r>
              <a:rPr lang="en-US" sz="2700" dirty="0">
                <a:solidFill>
                  <a:schemeClr val="bg2"/>
                </a:solidFill>
              </a:rPr>
              <a:t>Reading structure</a:t>
            </a:r>
            <a:br>
              <a:rPr lang="en-US" sz="2700" dirty="0">
                <a:solidFill>
                  <a:schemeClr val="bg2"/>
                </a:solidFill>
              </a:rPr>
            </a:br>
            <a:r>
              <a:rPr lang="en-US" sz="2700" dirty="0"/>
              <a:t/>
            </a:r>
            <a:br>
              <a:rPr lang="en-US" sz="2700" dirty="0"/>
            </a:br>
            <a:r>
              <a:rPr lang="en-US" sz="2700" dirty="0">
                <a:solidFill>
                  <a:schemeClr val="bg2"/>
                </a:solidFill>
              </a:rPr>
              <a:t>Reception &amp; Year 1</a:t>
            </a:r>
          </a:p>
        </p:txBody>
      </p:sp>
      <p:sp>
        <p:nvSpPr>
          <p:cNvPr id="13"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096000" y="600740"/>
            <a:ext cx="5410200" cy="5667153"/>
          </a:xfrm>
        </p:spPr>
        <p:txBody>
          <a:bodyPr vert="horz" lIns="91440" tIns="45720" rIns="91440" bIns="45720" rtlCol="0" anchor="ctr">
            <a:normAutofit/>
          </a:bodyPr>
          <a:lstStyle/>
          <a:p>
            <a:pPr marL="0" indent="0">
              <a:buNone/>
            </a:pPr>
            <a:r>
              <a:rPr lang="en-US" dirty="0"/>
              <a:t>Children will have </a:t>
            </a:r>
            <a:r>
              <a:rPr lang="en-US" b="1" dirty="0"/>
              <a:t>three </a:t>
            </a:r>
            <a:r>
              <a:rPr lang="en-US" dirty="0"/>
              <a:t>guided reading sessions during the week.</a:t>
            </a:r>
          </a:p>
          <a:p>
            <a:pPr marL="0" indent="0">
              <a:buNone/>
            </a:pPr>
            <a:endParaRPr lang="en-US" dirty="0"/>
          </a:p>
          <a:p>
            <a:pPr marL="0" indent="0">
              <a:buNone/>
            </a:pPr>
            <a:r>
              <a:rPr lang="en-US" dirty="0"/>
              <a:t>Session One – Word reading</a:t>
            </a:r>
          </a:p>
          <a:p>
            <a:pPr marL="0" indent="0">
              <a:buNone/>
            </a:pPr>
            <a:r>
              <a:rPr lang="en-US" dirty="0"/>
              <a:t>Session Two – Prosody (Reading with tone and expression) </a:t>
            </a:r>
          </a:p>
          <a:p>
            <a:pPr marL="0" indent="0">
              <a:buNone/>
            </a:pPr>
            <a:r>
              <a:rPr lang="en-US" dirty="0"/>
              <a:t>Session Three – Comprehension </a:t>
            </a:r>
          </a:p>
        </p:txBody>
      </p:sp>
    </p:spTree>
    <p:extLst>
      <p:ext uri="{BB962C8B-B14F-4D97-AF65-F5344CB8AC3E}">
        <p14:creationId xmlns:p14="http://schemas.microsoft.com/office/powerpoint/2010/main" val="795053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1371600" y="1371600"/>
            <a:ext cx="2705100" cy="4114800"/>
          </a:xfrm>
        </p:spPr>
        <p:txBody>
          <a:bodyPr anchor="ctr">
            <a:normAutofit/>
          </a:bodyPr>
          <a:lstStyle/>
          <a:p>
            <a:pPr algn="ctr"/>
            <a:r>
              <a:rPr lang="en-US" sz="2700" dirty="0">
                <a:solidFill>
                  <a:schemeClr val="bg2"/>
                </a:solidFill>
              </a:rPr>
              <a:t>Reading structure</a:t>
            </a:r>
            <a:br>
              <a:rPr lang="en-US" sz="2700" dirty="0">
                <a:solidFill>
                  <a:schemeClr val="bg2"/>
                </a:solidFill>
              </a:rPr>
            </a:br>
            <a:r>
              <a:rPr lang="en-US" sz="2700" dirty="0"/>
              <a:t/>
            </a:r>
            <a:br>
              <a:rPr lang="en-US" sz="2700" dirty="0"/>
            </a:br>
            <a:r>
              <a:rPr lang="en-US" sz="2700" dirty="0">
                <a:solidFill>
                  <a:schemeClr val="bg2"/>
                </a:solidFill>
              </a:rPr>
              <a:t>Year 2 </a:t>
            </a:r>
          </a:p>
        </p:txBody>
      </p:sp>
      <p:sp>
        <p:nvSpPr>
          <p:cNvPr id="13"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096000" y="600740"/>
            <a:ext cx="5410200" cy="5667153"/>
          </a:xfrm>
        </p:spPr>
        <p:txBody>
          <a:bodyPr vert="horz" lIns="91440" tIns="45720" rIns="91440" bIns="45720" rtlCol="0" anchor="ctr">
            <a:normAutofit/>
          </a:bodyPr>
          <a:lstStyle/>
          <a:p>
            <a:pPr marL="0" indent="0">
              <a:buNone/>
            </a:pPr>
            <a:r>
              <a:rPr lang="en-US" dirty="0"/>
              <a:t>Some children in Year 2 will also have  </a:t>
            </a:r>
            <a:r>
              <a:rPr lang="en-US" b="1" dirty="0"/>
              <a:t>three group </a:t>
            </a:r>
            <a:r>
              <a:rPr lang="en-US" dirty="0"/>
              <a:t>reading  practice sessions during the week following the same structure.  </a:t>
            </a:r>
          </a:p>
          <a:p>
            <a:pPr marL="0" indent="0">
              <a:buNone/>
            </a:pPr>
            <a:r>
              <a:rPr lang="en-US" dirty="0"/>
              <a:t>Session One – Word reading</a:t>
            </a:r>
          </a:p>
          <a:p>
            <a:pPr marL="0" indent="0">
              <a:buNone/>
            </a:pPr>
            <a:r>
              <a:rPr lang="en-US" dirty="0"/>
              <a:t>Session Two – Prosody (Reading with tone and expression) </a:t>
            </a:r>
          </a:p>
          <a:p>
            <a:pPr marL="0" indent="0">
              <a:buNone/>
            </a:pPr>
            <a:r>
              <a:rPr lang="en-US" dirty="0"/>
              <a:t>Session Three – Comprehension </a:t>
            </a:r>
          </a:p>
          <a:p>
            <a:pPr marL="0" indent="0">
              <a:buNone/>
            </a:pPr>
            <a:r>
              <a:rPr lang="en-US" dirty="0"/>
              <a:t>Some children will participate in whole class guided reading sessions where they will work on comprehension skills such as retrieval and inference.  </a:t>
            </a:r>
          </a:p>
        </p:txBody>
      </p:sp>
    </p:spTree>
    <p:extLst>
      <p:ext uri="{BB962C8B-B14F-4D97-AF65-F5344CB8AC3E}">
        <p14:creationId xmlns:p14="http://schemas.microsoft.com/office/powerpoint/2010/main" val="1827891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a:t>Fluency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7378995" y="2135939"/>
            <a:ext cx="3572540" cy="3546806"/>
          </a:xfrm>
        </p:spPr>
        <p:txBody>
          <a:bodyPr vert="horz" lIns="91440" tIns="45720" rIns="91440" bIns="45720" rtlCol="0" anchor="t">
            <a:normAutofit fontScale="92500" lnSpcReduction="20000"/>
          </a:bodyPr>
          <a:lstStyle/>
          <a:p>
            <a:pPr marL="0" indent="0">
              <a:buNone/>
            </a:pPr>
            <a:r>
              <a:rPr lang="en-US" dirty="0"/>
              <a:t>After the third reading session your child will bring that book home with them.</a:t>
            </a:r>
          </a:p>
          <a:p>
            <a:pPr marL="0" indent="0">
              <a:buNone/>
            </a:pPr>
            <a:r>
              <a:rPr lang="en-US" dirty="0"/>
              <a:t>It is </a:t>
            </a:r>
            <a:r>
              <a:rPr lang="en-US" b="1" dirty="0"/>
              <a:t>meant </a:t>
            </a:r>
            <a:r>
              <a:rPr lang="en-US" dirty="0"/>
              <a:t>to be read fluently and this is not the same as a book being "too easy".</a:t>
            </a:r>
          </a:p>
          <a:p>
            <a:pPr marL="0" indent="0">
              <a:buNone/>
            </a:pPr>
            <a:endParaRPr lang="en-US" dirty="0"/>
          </a:p>
          <a:p>
            <a:pPr marL="0" indent="0">
              <a:buNone/>
            </a:pPr>
            <a:r>
              <a:rPr lang="en-US" dirty="0"/>
              <a:t>Please praise your child for being fluent and revisit vocabulary and tricky words with them.</a:t>
            </a:r>
          </a:p>
        </p:txBody>
      </p:sp>
    </p:spTree>
    <p:extLst>
      <p:ext uri="{BB962C8B-B14F-4D97-AF65-F5344CB8AC3E}">
        <p14:creationId xmlns:p14="http://schemas.microsoft.com/office/powerpoint/2010/main" val="2709005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8">
            <a:extLst>
              <a:ext uri="{FF2B5EF4-FFF2-40B4-BE49-F238E27FC236}">
                <a16:creationId xmlns:a16="http://schemas.microsoft.com/office/drawing/2014/main" id="{38E646A7-D148-4320-A501-0291AA75AC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10820400" cy="1371601"/>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CFF2C6-CCEF-7A6A-E63F-D325AF14D9A3}"/>
              </a:ext>
            </a:extLst>
          </p:cNvPr>
          <p:cNvSpPr>
            <a:spLocks noGrp="1"/>
          </p:cNvSpPr>
          <p:nvPr>
            <p:ph type="title"/>
          </p:nvPr>
        </p:nvSpPr>
        <p:spPr>
          <a:xfrm>
            <a:off x="1395045" y="947223"/>
            <a:ext cx="9394874" cy="928467"/>
          </a:xfrm>
        </p:spPr>
        <p:txBody>
          <a:bodyPr anchor="ctr">
            <a:normAutofit/>
          </a:bodyPr>
          <a:lstStyle/>
          <a:p>
            <a:pPr algn="ctr"/>
            <a:r>
              <a:rPr lang="en-US" b="1" u="sng" dirty="0"/>
              <a:t>Reading strategies</a:t>
            </a:r>
            <a:endParaRPr lang="en-US" b="1" u="sng"/>
          </a:p>
        </p:txBody>
      </p:sp>
      <p:graphicFrame>
        <p:nvGraphicFramePr>
          <p:cNvPr id="13" name="Content Placeholder 2">
            <a:extLst>
              <a:ext uri="{FF2B5EF4-FFF2-40B4-BE49-F238E27FC236}">
                <a16:creationId xmlns:a16="http://schemas.microsoft.com/office/drawing/2014/main" id="{FE782C79-66A5-0159-D938-51B402F97D7A}"/>
              </a:ext>
            </a:extLst>
          </p:cNvPr>
          <p:cNvGraphicFramePr>
            <a:graphicFrameLocks noGrp="1"/>
          </p:cNvGraphicFramePr>
          <p:nvPr>
            <p:ph idx="1"/>
            <p:extLst>
              <p:ext uri="{D42A27DB-BD31-4B8C-83A1-F6EECF244321}">
                <p14:modId xmlns:p14="http://schemas.microsoft.com/office/powerpoint/2010/main" val="1174929425"/>
              </p:ext>
            </p:extLst>
          </p:nvPr>
        </p:nvGraphicFramePr>
        <p:xfrm>
          <a:off x="685800" y="2696308"/>
          <a:ext cx="10820400" cy="34758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1105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FF2C6-CCEF-7A6A-E63F-D325AF14D9A3}"/>
              </a:ext>
            </a:extLst>
          </p:cNvPr>
          <p:cNvSpPr>
            <a:spLocks noGrp="1"/>
          </p:cNvSpPr>
          <p:nvPr>
            <p:ph type="title"/>
          </p:nvPr>
        </p:nvSpPr>
        <p:spPr>
          <a:xfrm>
            <a:off x="657225" y="-171450"/>
            <a:ext cx="9486900" cy="1371600"/>
          </a:xfrm>
        </p:spPr>
        <p:txBody>
          <a:bodyPr/>
          <a:lstStyle/>
          <a:p>
            <a:r>
              <a:rPr lang="en-US" b="1" u="sng" dirty="0"/>
              <a:t>Reading strategies</a:t>
            </a:r>
          </a:p>
        </p:txBody>
      </p:sp>
      <p:sp>
        <p:nvSpPr>
          <p:cNvPr id="3" name="Content Placeholder 2">
            <a:extLst>
              <a:ext uri="{FF2B5EF4-FFF2-40B4-BE49-F238E27FC236}">
                <a16:creationId xmlns:a16="http://schemas.microsoft.com/office/drawing/2014/main" id="{9C2ECFDB-19DC-BD4B-32A5-86C97E509292}"/>
              </a:ext>
            </a:extLst>
          </p:cNvPr>
          <p:cNvSpPr>
            <a:spLocks noGrp="1"/>
          </p:cNvSpPr>
          <p:nvPr>
            <p:ph idx="1"/>
          </p:nvPr>
        </p:nvSpPr>
        <p:spPr>
          <a:xfrm>
            <a:off x="835818" y="1718322"/>
            <a:ext cx="9486901" cy="3918098"/>
          </a:xfrm>
        </p:spPr>
        <p:txBody>
          <a:bodyPr vert="horz" lIns="91440" tIns="45720" rIns="91440" bIns="45720" rtlCol="0" anchor="t">
            <a:normAutofit/>
          </a:bodyPr>
          <a:lstStyle/>
          <a:p>
            <a:pPr marL="0" indent="0">
              <a:buNone/>
            </a:pPr>
            <a:endParaRPr lang="en-US" sz="4800" dirty="0">
              <a:latin typeface="Comic Sans MS"/>
            </a:endParaRPr>
          </a:p>
          <a:p>
            <a:pPr marL="0" indent="0">
              <a:buNone/>
            </a:pPr>
            <a:endParaRPr lang="en-US" dirty="0"/>
          </a:p>
          <a:p>
            <a:pPr marL="0" indent="0">
              <a:buNone/>
            </a:pPr>
            <a:endParaRPr lang="en-US" dirty="0"/>
          </a:p>
        </p:txBody>
      </p:sp>
      <p:pic>
        <p:nvPicPr>
          <p:cNvPr id="4" name="Picture 4" descr="A picture containing text&#10;&#10;Description automatically generated">
            <a:extLst>
              <a:ext uri="{FF2B5EF4-FFF2-40B4-BE49-F238E27FC236}">
                <a16:creationId xmlns:a16="http://schemas.microsoft.com/office/drawing/2014/main" id="{51CE196B-DEE6-1353-A402-8189E719C560}"/>
              </a:ext>
            </a:extLst>
          </p:cNvPr>
          <p:cNvPicPr>
            <a:picLocks noChangeAspect="1"/>
          </p:cNvPicPr>
          <p:nvPr/>
        </p:nvPicPr>
        <p:blipFill>
          <a:blip r:embed="rId2"/>
          <a:stretch>
            <a:fillRect/>
          </a:stretch>
        </p:blipFill>
        <p:spPr>
          <a:xfrm>
            <a:off x="652462" y="2844398"/>
            <a:ext cx="10279856" cy="2145515"/>
          </a:xfrm>
          <a:prstGeom prst="rect">
            <a:avLst/>
          </a:prstGeom>
        </p:spPr>
      </p:pic>
      <p:pic>
        <p:nvPicPr>
          <p:cNvPr id="5" name="Picture 5" descr="A picture containing text, clipart&#10;&#10;Description automatically generated">
            <a:extLst>
              <a:ext uri="{FF2B5EF4-FFF2-40B4-BE49-F238E27FC236}">
                <a16:creationId xmlns:a16="http://schemas.microsoft.com/office/drawing/2014/main" id="{9F4BC20E-ECB0-6687-FC50-5E85707321D5}"/>
              </a:ext>
            </a:extLst>
          </p:cNvPr>
          <p:cNvPicPr>
            <a:picLocks noChangeAspect="1"/>
          </p:cNvPicPr>
          <p:nvPr/>
        </p:nvPicPr>
        <p:blipFill>
          <a:blip r:embed="rId3"/>
          <a:stretch>
            <a:fillRect/>
          </a:stretch>
        </p:blipFill>
        <p:spPr>
          <a:xfrm>
            <a:off x="8048625" y="161925"/>
            <a:ext cx="1952625" cy="2343150"/>
          </a:xfrm>
          <a:prstGeom prst="rect">
            <a:avLst/>
          </a:prstGeom>
        </p:spPr>
      </p:pic>
    </p:spTree>
    <p:extLst>
      <p:ext uri="{BB962C8B-B14F-4D97-AF65-F5344CB8AC3E}">
        <p14:creationId xmlns:p14="http://schemas.microsoft.com/office/powerpoint/2010/main" val="805626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5C6D67C5-9C55-4C2E-B79A-D2C532A2D2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C62F85E-7856-415B-BA26-EFA2D2EF05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96000"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7A94DEED-5E0F-4E41-A445-58C14864C3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1600" y="1371600"/>
            <a:ext cx="3390900" cy="411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6EB084-C831-BED1-E9AE-21B68C9B9F56}"/>
              </a:ext>
            </a:extLst>
          </p:cNvPr>
          <p:cNvSpPr>
            <a:spLocks noGrp="1"/>
          </p:cNvSpPr>
          <p:nvPr>
            <p:ph type="title"/>
          </p:nvPr>
        </p:nvSpPr>
        <p:spPr>
          <a:xfrm>
            <a:off x="1706526" y="1695893"/>
            <a:ext cx="2732567" cy="3487480"/>
          </a:xfrm>
        </p:spPr>
        <p:txBody>
          <a:bodyPr anchor="ctr">
            <a:normAutofit/>
          </a:bodyPr>
          <a:lstStyle/>
          <a:p>
            <a:pPr algn="ctr"/>
            <a:r>
              <a:rPr lang="en-US" sz="2700" dirty="0"/>
              <a:t>Writing &amp; spelling strategies</a:t>
            </a:r>
          </a:p>
        </p:txBody>
      </p:sp>
      <p:sp>
        <p:nvSpPr>
          <p:cNvPr id="27" name="Rectangle 26">
            <a:extLst>
              <a:ext uri="{FF2B5EF4-FFF2-40B4-BE49-F238E27FC236}">
                <a16:creationId xmlns:a16="http://schemas.microsoft.com/office/drawing/2014/main" id="{5E1FEFA6-7D4F-4746-AE64-D4D52FE7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BF8DA3CF-9D4B-403A-9AD4-BB177DAB6C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685800"/>
            <a:ext cx="4724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5">
            <a:extLst>
              <a:ext uri="{FF2B5EF4-FFF2-40B4-BE49-F238E27FC236}">
                <a16:creationId xmlns:a16="http://schemas.microsoft.com/office/drawing/2014/main" id="{3981A5EC-A777-7621-BF96-418A7BF72B0B}"/>
              </a:ext>
            </a:extLst>
          </p:cNvPr>
          <p:cNvSpPr>
            <a:spLocks noGrp="1"/>
          </p:cNvSpPr>
          <p:nvPr>
            <p:ph idx="1"/>
          </p:nvPr>
        </p:nvSpPr>
        <p:spPr>
          <a:xfrm>
            <a:off x="7346376" y="1115291"/>
            <a:ext cx="3674915" cy="4779818"/>
          </a:xfrm>
        </p:spPr>
        <p:txBody>
          <a:bodyPr vert="horz" lIns="91440" tIns="45720" rIns="91440" bIns="45720" rtlCol="0" anchor="ctr">
            <a:normAutofit/>
          </a:bodyPr>
          <a:lstStyle/>
          <a:p>
            <a:r>
              <a:rPr lang="en-US" dirty="0"/>
              <a:t>Say it</a:t>
            </a:r>
          </a:p>
          <a:p>
            <a:endParaRPr lang="en-US" dirty="0"/>
          </a:p>
          <a:p>
            <a:r>
              <a:rPr lang="en-US" dirty="0"/>
              <a:t>Sound it (use segmenting fingers)</a:t>
            </a:r>
          </a:p>
          <a:p>
            <a:endParaRPr lang="en-US" dirty="0"/>
          </a:p>
          <a:p>
            <a:r>
              <a:rPr lang="en-US" dirty="0"/>
              <a:t>Model it</a:t>
            </a:r>
          </a:p>
          <a:p>
            <a:endParaRPr lang="en-US" dirty="0"/>
          </a:p>
          <a:p>
            <a:r>
              <a:rPr lang="en-US" dirty="0"/>
              <a:t>Your turn </a:t>
            </a:r>
          </a:p>
        </p:txBody>
      </p:sp>
      <p:pic>
        <p:nvPicPr>
          <p:cNvPr id="17" name="Picture 18" descr="A picture containing text, clipart&#10;&#10;Description automatically generated">
            <a:extLst>
              <a:ext uri="{FF2B5EF4-FFF2-40B4-BE49-F238E27FC236}">
                <a16:creationId xmlns:a16="http://schemas.microsoft.com/office/drawing/2014/main" id="{018A2400-BC13-B99E-3F61-CAC98FB7C9A0}"/>
              </a:ext>
            </a:extLst>
          </p:cNvPr>
          <p:cNvPicPr>
            <a:picLocks noChangeAspect="1"/>
          </p:cNvPicPr>
          <p:nvPr/>
        </p:nvPicPr>
        <p:blipFill>
          <a:blip r:embed="rId2"/>
          <a:stretch>
            <a:fillRect/>
          </a:stretch>
        </p:blipFill>
        <p:spPr>
          <a:xfrm>
            <a:off x="9751218" y="-52387"/>
            <a:ext cx="1952625" cy="2343150"/>
          </a:xfrm>
          <a:prstGeom prst="rect">
            <a:avLst/>
          </a:prstGeom>
        </p:spPr>
      </p:pic>
    </p:spTree>
    <p:extLst>
      <p:ext uri="{BB962C8B-B14F-4D97-AF65-F5344CB8AC3E}">
        <p14:creationId xmlns:p14="http://schemas.microsoft.com/office/powerpoint/2010/main" val="3368170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1">
            <a:extLst>
              <a:ext uri="{FF2B5EF4-FFF2-40B4-BE49-F238E27FC236}">
                <a16:creationId xmlns:a16="http://schemas.microsoft.com/office/drawing/2014/main" id="{7605FCA8-CAF1-4D74-BE46-814EE60FB3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3">
            <a:extLst>
              <a:ext uri="{FF2B5EF4-FFF2-40B4-BE49-F238E27FC236}">
                <a16:creationId xmlns:a16="http://schemas.microsoft.com/office/drawing/2014/main" id="{9D9F8A0E-73C7-4105-8A62-6AA318E6D3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2500" y="0"/>
            <a:ext cx="74295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text&#10;&#10;Description automatically generated">
            <a:extLst>
              <a:ext uri="{FF2B5EF4-FFF2-40B4-BE49-F238E27FC236}">
                <a16:creationId xmlns:a16="http://schemas.microsoft.com/office/drawing/2014/main" id="{A34EA50C-3FDB-3E18-5D85-F1DD28868009}"/>
              </a:ext>
            </a:extLst>
          </p:cNvPr>
          <p:cNvPicPr>
            <a:picLocks noChangeAspect="1"/>
          </p:cNvPicPr>
          <p:nvPr/>
        </p:nvPicPr>
        <p:blipFill rotWithShape="1">
          <a:blip r:embed="rId2"/>
          <a:srcRect l="29689" r="780"/>
          <a:stretch/>
        </p:blipFill>
        <p:spPr>
          <a:xfrm>
            <a:off x="542925" y="1709738"/>
            <a:ext cx="3390900" cy="2743200"/>
          </a:xfrm>
          <a:prstGeom prst="rect">
            <a:avLst/>
          </a:prstGeom>
        </p:spPr>
      </p:pic>
      <p:pic>
        <p:nvPicPr>
          <p:cNvPr id="4" name="Picture 4" descr="Text&#10;&#10;Description automatically generated">
            <a:extLst>
              <a:ext uri="{FF2B5EF4-FFF2-40B4-BE49-F238E27FC236}">
                <a16:creationId xmlns:a16="http://schemas.microsoft.com/office/drawing/2014/main" id="{B1E0F7CA-EAD5-135C-9B1B-A04F8F6EF8C4}"/>
              </a:ext>
            </a:extLst>
          </p:cNvPr>
          <p:cNvPicPr>
            <a:picLocks noChangeAspect="1"/>
          </p:cNvPicPr>
          <p:nvPr/>
        </p:nvPicPr>
        <p:blipFill rotWithShape="1">
          <a:blip r:embed="rId3"/>
          <a:srcRect r="-3" b="13705"/>
          <a:stretch/>
        </p:blipFill>
        <p:spPr>
          <a:xfrm>
            <a:off x="5019675" y="702469"/>
            <a:ext cx="6474618" cy="5243512"/>
          </a:xfrm>
          <a:prstGeom prst="rect">
            <a:avLst/>
          </a:prstGeom>
        </p:spPr>
      </p:pic>
    </p:spTree>
    <p:extLst>
      <p:ext uri="{BB962C8B-B14F-4D97-AF65-F5344CB8AC3E}">
        <p14:creationId xmlns:p14="http://schemas.microsoft.com/office/powerpoint/2010/main" val="2708341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dirty="0"/>
              <a:t>Support strategies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925989" y="2110772"/>
            <a:ext cx="3572540" cy="3546806"/>
          </a:xfrm>
        </p:spPr>
        <p:txBody>
          <a:bodyPr vert="horz" lIns="91440" tIns="45720" rIns="91440" bIns="45720" rtlCol="0" anchor="t">
            <a:normAutofit/>
          </a:bodyPr>
          <a:lstStyle/>
          <a:p>
            <a:pPr marL="0" indent="0">
              <a:buNone/>
            </a:pPr>
            <a:r>
              <a:rPr lang="en-US" dirty="0"/>
              <a:t>Consistency is so important for children. If your child stops to segment and blend a word, allow them to do so without challenge. They are using the correct strategy and will begin to recognise the word in time.  </a:t>
            </a:r>
          </a:p>
        </p:txBody>
      </p:sp>
    </p:spTree>
    <p:extLst>
      <p:ext uri="{BB962C8B-B14F-4D97-AF65-F5344CB8AC3E}">
        <p14:creationId xmlns:p14="http://schemas.microsoft.com/office/powerpoint/2010/main" val="2683110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dirty="0"/>
              <a:t>Support strategies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925988" y="2110772"/>
            <a:ext cx="4197813" cy="3546806"/>
          </a:xfrm>
        </p:spPr>
        <p:txBody>
          <a:bodyPr vert="horz" lIns="91440" tIns="45720" rIns="91440" bIns="45720" rtlCol="0" anchor="t">
            <a:normAutofit fontScale="92500" lnSpcReduction="20000"/>
          </a:bodyPr>
          <a:lstStyle/>
          <a:p>
            <a:pPr marL="0" indent="0">
              <a:buNone/>
            </a:pPr>
            <a:r>
              <a:rPr lang="en-US" dirty="0"/>
              <a:t>If your child stops at a word and doesn’t start to segment and blend, ask them </a:t>
            </a:r>
            <a:r>
              <a:rPr lang="en-US" b="1" dirty="0"/>
              <a:t>“Are you stuck or are you thinking?”  </a:t>
            </a:r>
          </a:p>
          <a:p>
            <a:pPr marL="0" indent="0">
              <a:buNone/>
            </a:pPr>
            <a:r>
              <a:rPr lang="en-US" dirty="0"/>
              <a:t>They </a:t>
            </a:r>
            <a:r>
              <a:rPr lang="en-US" b="1" i="1" dirty="0"/>
              <a:t>will</a:t>
            </a:r>
            <a:r>
              <a:rPr lang="en-US" dirty="0"/>
              <a:t> tell you if they need help with the grapheme to phoneme correspondence  You may need to remind them of the sound the grapheme makes. See if they can blend for themselves or do it with them whichever works best for them and you!  </a:t>
            </a:r>
          </a:p>
        </p:txBody>
      </p:sp>
    </p:spTree>
    <p:extLst>
      <p:ext uri="{BB962C8B-B14F-4D97-AF65-F5344CB8AC3E}">
        <p14:creationId xmlns:p14="http://schemas.microsoft.com/office/powerpoint/2010/main" val="11304543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dirty="0"/>
              <a:t>Support strategies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7357731" y="2211440"/>
            <a:ext cx="3572540" cy="3546806"/>
          </a:xfrm>
        </p:spPr>
        <p:txBody>
          <a:bodyPr vert="horz" lIns="91440" tIns="45720" rIns="91440" bIns="45720" rtlCol="0" anchor="t">
            <a:normAutofit fontScale="92500" lnSpcReduction="10000"/>
          </a:bodyPr>
          <a:lstStyle/>
          <a:p>
            <a:pPr marL="0" indent="0">
              <a:buNone/>
            </a:pPr>
            <a:r>
              <a:rPr lang="en-US" dirty="0"/>
              <a:t>If your child begins to segment  a digraph (or trigraph) wait for them to finish.  Then gently ask them, can you see two (or three) letters working together to make one sound?  </a:t>
            </a:r>
            <a:endParaRPr lang="en-US" b="1" dirty="0"/>
          </a:p>
          <a:p>
            <a:pPr marL="0" indent="0">
              <a:buNone/>
            </a:pPr>
            <a:r>
              <a:rPr lang="en-US" dirty="0"/>
              <a:t>See if they can identify it.  See if they can remember it and if not say it to them and then read and blend the word together.  </a:t>
            </a:r>
          </a:p>
        </p:txBody>
      </p:sp>
    </p:spTree>
    <p:extLst>
      <p:ext uri="{BB962C8B-B14F-4D97-AF65-F5344CB8AC3E}">
        <p14:creationId xmlns:p14="http://schemas.microsoft.com/office/powerpoint/2010/main" val="388902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dirty="0"/>
              <a:t>Support strategies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7357731" y="2211440"/>
            <a:ext cx="3572540" cy="3546806"/>
          </a:xfrm>
        </p:spPr>
        <p:txBody>
          <a:bodyPr vert="horz" lIns="91440" tIns="45720" rIns="91440" bIns="45720" rtlCol="0" anchor="t">
            <a:normAutofit fontScale="92500" lnSpcReduction="10000"/>
          </a:bodyPr>
          <a:lstStyle/>
          <a:p>
            <a:pPr marL="0" indent="0">
              <a:buNone/>
            </a:pPr>
            <a:r>
              <a:rPr lang="en-US" dirty="0"/>
              <a:t>Longer words can be overwhelming to segment and then remember to blend back together. Use the method of chunking up to help. For example, sunken would become</a:t>
            </a:r>
          </a:p>
          <a:p>
            <a:pPr marL="0" indent="0">
              <a:buNone/>
            </a:pPr>
            <a:r>
              <a:rPr lang="en-US" dirty="0"/>
              <a:t>s-u-</a:t>
            </a:r>
            <a:r>
              <a:rPr lang="en-US" dirty="0" err="1"/>
              <a:t>nk</a:t>
            </a:r>
            <a:r>
              <a:rPr lang="en-US" dirty="0"/>
              <a:t> – sunk</a:t>
            </a:r>
          </a:p>
          <a:p>
            <a:pPr marL="0" indent="0">
              <a:buNone/>
            </a:pPr>
            <a:r>
              <a:rPr lang="en-US" dirty="0"/>
              <a:t>e-n – </a:t>
            </a:r>
            <a:r>
              <a:rPr lang="en-US" dirty="0" err="1"/>
              <a:t>en</a:t>
            </a:r>
            <a:endParaRPr lang="en-US" dirty="0"/>
          </a:p>
          <a:p>
            <a:pPr marL="0" indent="0">
              <a:buNone/>
            </a:pPr>
            <a:r>
              <a:rPr lang="en-US" dirty="0"/>
              <a:t>Put it together - sunken</a:t>
            </a:r>
          </a:p>
        </p:txBody>
      </p:sp>
    </p:spTree>
    <p:extLst>
      <p:ext uri="{BB962C8B-B14F-4D97-AF65-F5344CB8AC3E}">
        <p14:creationId xmlns:p14="http://schemas.microsoft.com/office/powerpoint/2010/main" val="3691483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949742-730C-4F7B-88BE-E4E69F6D1C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5C0732-01DA-4A7C-ABF5-56B3C5B039C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7285978" y="959278"/>
            <a:ext cx="3714872" cy="992512"/>
          </a:xfrm>
        </p:spPr>
        <p:txBody>
          <a:bodyPr>
            <a:normAutofit/>
          </a:bodyPr>
          <a:lstStyle/>
          <a:p>
            <a:pPr algn="ctr"/>
            <a:r>
              <a:rPr lang="en-US" dirty="0"/>
              <a:t>Support strategies </a:t>
            </a:r>
          </a:p>
        </p:txBody>
      </p:sp>
      <p:pic>
        <p:nvPicPr>
          <p:cNvPr id="15" name="Picture 14" descr="Close-up of open book against blurred bookshelf background">
            <a:extLst>
              <a:ext uri="{FF2B5EF4-FFF2-40B4-BE49-F238E27FC236}">
                <a16:creationId xmlns:a16="http://schemas.microsoft.com/office/drawing/2014/main" id="{D1CEAC40-2E76-45AF-BE3B-00AA2C66D0B8}"/>
              </a:ext>
            </a:extLst>
          </p:cNvPr>
          <p:cNvPicPr>
            <a:picLocks noChangeAspect="1"/>
          </p:cNvPicPr>
          <p:nvPr/>
        </p:nvPicPr>
        <p:blipFill rotWithShape="1">
          <a:blip r:embed="rId2"/>
          <a:srcRect l="25870" r="14883" b="-3"/>
          <a:stretch/>
        </p:blipFill>
        <p:spPr>
          <a:xfrm>
            <a:off x="20" y="10"/>
            <a:ext cx="6095980" cy="6857990"/>
          </a:xfrm>
          <a:prstGeom prst="rect">
            <a:avLst/>
          </a:prstGeom>
        </p:spPr>
      </p:pic>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955059" y="2060438"/>
            <a:ext cx="4328134" cy="3546806"/>
          </a:xfrm>
        </p:spPr>
        <p:txBody>
          <a:bodyPr vert="horz" lIns="91440" tIns="45720" rIns="91440" bIns="45720" rtlCol="0" anchor="t">
            <a:normAutofit fontScale="85000" lnSpcReduction="10000"/>
          </a:bodyPr>
          <a:lstStyle/>
          <a:p>
            <a:pPr marL="0" indent="0" algn="just">
              <a:buNone/>
            </a:pPr>
            <a:r>
              <a:rPr lang="en-US" dirty="0"/>
              <a:t>Common exception words – referred to as ‘tricky words’ are taught at different stages as outlined in your overview.   They do not always remain ‘tricky’ because as the children attain more phonic knowledge they can apply it to decode </a:t>
            </a:r>
            <a:r>
              <a:rPr lang="en-US" b="1" i="1" dirty="0"/>
              <a:t>some</a:t>
            </a:r>
            <a:r>
              <a:rPr lang="en-US" dirty="0"/>
              <a:t> of them. However, it’s important to encourage them to be read by sight and to talk about why they are tricky at that stage.  </a:t>
            </a:r>
            <a:r>
              <a:rPr lang="en-US" b="1" dirty="0"/>
              <a:t>This conversation is not only important but a recommended curriculum strategy. </a:t>
            </a:r>
          </a:p>
        </p:txBody>
      </p:sp>
    </p:spTree>
    <p:extLst>
      <p:ext uri="{BB962C8B-B14F-4D97-AF65-F5344CB8AC3E}">
        <p14:creationId xmlns:p14="http://schemas.microsoft.com/office/powerpoint/2010/main" val="2395651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CA496-9FA3-49F9-8A37-25B4E134DB81}"/>
              </a:ext>
            </a:extLst>
          </p:cNvPr>
          <p:cNvSpPr>
            <a:spLocks noGrp="1"/>
          </p:cNvSpPr>
          <p:nvPr>
            <p:ph type="title"/>
          </p:nvPr>
        </p:nvSpPr>
        <p:spPr>
          <a:xfrm>
            <a:off x="1371600" y="1371600"/>
            <a:ext cx="2705100" cy="4114800"/>
          </a:xfrm>
        </p:spPr>
        <p:txBody>
          <a:bodyPr anchor="ctr">
            <a:normAutofit/>
          </a:bodyPr>
          <a:lstStyle/>
          <a:p>
            <a:pPr algn="ctr"/>
            <a:r>
              <a:rPr lang="en-US" sz="2700" dirty="0">
                <a:solidFill>
                  <a:schemeClr val="bg2"/>
                </a:solidFill>
              </a:rPr>
              <a:t>Why is fluency so important?</a:t>
            </a:r>
            <a:endParaRPr lang="en-US" dirty="0">
              <a:solidFill>
                <a:schemeClr val="bg2"/>
              </a:solidFill>
            </a:endParaRPr>
          </a:p>
        </p:txBody>
      </p:sp>
      <p:sp>
        <p:nvSpPr>
          <p:cNvPr id="13"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9CF80A-DE8B-40AF-A574-1C646E2C4700}"/>
              </a:ext>
            </a:extLst>
          </p:cNvPr>
          <p:cNvSpPr>
            <a:spLocks noGrp="1"/>
          </p:cNvSpPr>
          <p:nvPr>
            <p:ph idx="1"/>
          </p:nvPr>
        </p:nvSpPr>
        <p:spPr>
          <a:xfrm>
            <a:off x="6096000" y="600740"/>
            <a:ext cx="5410200" cy="5667153"/>
          </a:xfrm>
        </p:spPr>
        <p:txBody>
          <a:bodyPr vert="horz" lIns="91440" tIns="45720" rIns="91440" bIns="45720" rtlCol="0" anchor="ctr">
            <a:normAutofit/>
          </a:bodyPr>
          <a:lstStyle/>
          <a:p>
            <a:pPr marL="0" indent="0">
              <a:buNone/>
            </a:pPr>
            <a:r>
              <a:rPr lang="en-US" dirty="0"/>
              <a:t>The evidence for phonics is described in the new reading framework as being indisputable. A similar view is taken with regards to fluency with children adding to their orthographic </a:t>
            </a:r>
            <a:r>
              <a:rPr lang="en-US"/>
              <a:t>store</a:t>
            </a:r>
            <a:r>
              <a:rPr lang="en-US" dirty="0"/>
              <a:t> (long term memory).  This supports a rigorous progression in reading, transcends to writing ( a harder skill to master)  and is an area identified in our own School Development Plan. </a:t>
            </a:r>
          </a:p>
        </p:txBody>
      </p:sp>
    </p:spTree>
    <p:extLst>
      <p:ext uri="{BB962C8B-B14F-4D97-AF65-F5344CB8AC3E}">
        <p14:creationId xmlns:p14="http://schemas.microsoft.com/office/powerpoint/2010/main" val="278824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34C27EA-18ED-4CFA-8823-6BCBAC02D5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4076699" cy="54864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9AA6E9-9497-40D5-A86B-703A833261D4}"/>
              </a:ext>
            </a:extLst>
          </p:cNvPr>
          <p:cNvSpPr>
            <a:spLocks noGrp="1"/>
          </p:cNvSpPr>
          <p:nvPr>
            <p:ph type="title"/>
          </p:nvPr>
        </p:nvSpPr>
        <p:spPr>
          <a:xfrm>
            <a:off x="1371600" y="1371600"/>
            <a:ext cx="2705100" cy="4114800"/>
          </a:xfrm>
        </p:spPr>
        <p:txBody>
          <a:bodyPr anchor="ctr">
            <a:normAutofit/>
          </a:bodyPr>
          <a:lstStyle/>
          <a:p>
            <a:pPr algn="ctr"/>
            <a:r>
              <a:rPr lang="en-US" dirty="0">
                <a:solidFill>
                  <a:schemeClr val="bg2"/>
                </a:solidFill>
              </a:rPr>
              <a:t>What next? </a:t>
            </a:r>
          </a:p>
        </p:txBody>
      </p:sp>
      <p:sp>
        <p:nvSpPr>
          <p:cNvPr id="12" name="Rectangle 11">
            <a:extLst>
              <a:ext uri="{FF2B5EF4-FFF2-40B4-BE49-F238E27FC236}">
                <a16:creationId xmlns:a16="http://schemas.microsoft.com/office/drawing/2014/main" id="{5E1FEFA6-7D4F-4746-AE64-D4D52FE7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3D8C42-B797-4F0E-80F1-BB2A8E013D04}"/>
              </a:ext>
            </a:extLst>
          </p:cNvPr>
          <p:cNvSpPr>
            <a:spLocks noGrp="1"/>
          </p:cNvSpPr>
          <p:nvPr>
            <p:ph idx="1"/>
          </p:nvPr>
        </p:nvSpPr>
        <p:spPr>
          <a:xfrm>
            <a:off x="6096000" y="600740"/>
            <a:ext cx="5410200" cy="5667153"/>
          </a:xfrm>
        </p:spPr>
        <p:txBody>
          <a:bodyPr anchor="ctr">
            <a:normAutofit/>
          </a:bodyPr>
          <a:lstStyle/>
          <a:p>
            <a:r>
              <a:rPr lang="en-US" dirty="0"/>
              <a:t>Staff are completing training</a:t>
            </a:r>
          </a:p>
          <a:p>
            <a:endParaRPr lang="en-US" dirty="0"/>
          </a:p>
          <a:p>
            <a:r>
              <a:rPr lang="en-US" dirty="0"/>
              <a:t>Children are being assessed</a:t>
            </a:r>
          </a:p>
          <a:p>
            <a:endParaRPr lang="en-US" dirty="0"/>
          </a:p>
          <a:p>
            <a:r>
              <a:rPr lang="en-US" dirty="0"/>
              <a:t>Your child will bring home a phonetically decodable book which should be read fluently AND a book of their choice which should be read to them for sheer pleasure. </a:t>
            </a:r>
          </a:p>
          <a:p>
            <a:endParaRPr lang="en-US" dirty="0"/>
          </a:p>
        </p:txBody>
      </p:sp>
    </p:spTree>
    <p:extLst>
      <p:ext uri="{BB962C8B-B14F-4D97-AF65-F5344CB8AC3E}">
        <p14:creationId xmlns:p14="http://schemas.microsoft.com/office/powerpoint/2010/main" val="27902973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estion mark on green pastel background">
            <a:extLst>
              <a:ext uri="{FF2B5EF4-FFF2-40B4-BE49-F238E27FC236}">
                <a16:creationId xmlns:a16="http://schemas.microsoft.com/office/drawing/2014/main" id="{3D7DD138-895C-4204-9F5A-02C1222E01E5}"/>
              </a:ext>
            </a:extLst>
          </p:cNvPr>
          <p:cNvPicPr>
            <a:picLocks noChangeAspect="1"/>
          </p:cNvPicPr>
          <p:nvPr/>
        </p:nvPicPr>
        <p:blipFill rotWithShape="1">
          <a:blip r:embed="rId2"/>
          <a:srcRect l="44138" r="3781" b="4"/>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5D434A-18A5-4F82-9EC8-4A4007273143}"/>
              </a:ext>
            </a:extLst>
          </p:cNvPr>
          <p:cNvSpPr>
            <a:spLocks noGrp="1"/>
          </p:cNvSpPr>
          <p:nvPr>
            <p:ph type="title"/>
          </p:nvPr>
        </p:nvSpPr>
        <p:spPr>
          <a:xfrm>
            <a:off x="6096000" y="1371599"/>
            <a:ext cx="4762500" cy="2360429"/>
          </a:xfrm>
        </p:spPr>
        <p:txBody>
          <a:bodyPr vert="horz" lIns="91440" tIns="45720" rIns="91440" bIns="45720" rtlCol="0" anchor="b">
            <a:normAutofit/>
          </a:bodyPr>
          <a:lstStyle/>
          <a:p>
            <a:pPr algn="ctr"/>
            <a:r>
              <a:rPr lang="en-US" sz="3600" kern="1200" cap="all" spc="300" baseline="0" dirty="0">
                <a:solidFill>
                  <a:schemeClr val="tx2"/>
                </a:solidFill>
                <a:latin typeface="+mj-lt"/>
                <a:ea typeface="+mj-ea"/>
                <a:cs typeface="+mj-cs"/>
              </a:rPr>
              <a:t>Any questions? </a:t>
            </a:r>
          </a:p>
        </p:txBody>
      </p:sp>
    </p:spTree>
    <p:extLst>
      <p:ext uri="{BB962C8B-B14F-4D97-AF65-F5344CB8AC3E}">
        <p14:creationId xmlns:p14="http://schemas.microsoft.com/office/powerpoint/2010/main" val="1253718801"/>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0" ma:contentTypeDescription="Create a new document." ma:contentTypeScope="" ma:versionID="d2722240a53dbaf1cdac5cbeb6dd559e">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d3e529946bd2372889442b99379831b4"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C51E54-23F9-446F-B379-37D4DE915BC5}">
  <ds:schemaRefs>
    <ds:schemaRef ds:uri="http://schemas.microsoft.com/sharepoint/v3/contenttype/forms"/>
  </ds:schemaRefs>
</ds:datastoreItem>
</file>

<file path=customXml/itemProps2.xml><?xml version="1.0" encoding="utf-8"?>
<ds:datastoreItem xmlns:ds="http://schemas.openxmlformats.org/officeDocument/2006/customXml" ds:itemID="{9AF23B2A-5A23-4DD7-AF64-80CBCDD96813}">
  <ds:schemaRefs>
    <ds:schemaRef ds:uri="http://schemas.microsoft.com/office/2006/documentManagement/types"/>
    <ds:schemaRef ds:uri="http://schemas.openxmlformats.org/package/2006/metadata/core-properties"/>
    <ds:schemaRef ds:uri="http://purl.org/dc/elements/1.1/"/>
    <ds:schemaRef ds:uri="http://www.w3.org/XML/1998/namespace"/>
    <ds:schemaRef ds:uri="http://purl.org/dc/terms/"/>
    <ds:schemaRef ds:uri="450a6b86-6e86-4b74-93c9-116031be495f"/>
    <ds:schemaRef ds:uri="http://purl.org/dc/dcmitype/"/>
    <ds:schemaRef ds:uri="http://schemas.microsoft.com/office/infopath/2007/PartnerControls"/>
    <ds:schemaRef ds:uri="6a6f9b4c-029b-444e-addf-4d66571c9b6f"/>
    <ds:schemaRef ds:uri="http://schemas.microsoft.com/office/2006/metadata/properties"/>
  </ds:schemaRefs>
</ds:datastoreItem>
</file>

<file path=customXml/itemProps3.xml><?xml version="1.0" encoding="utf-8"?>
<ds:datastoreItem xmlns:ds="http://schemas.openxmlformats.org/officeDocument/2006/customXml" ds:itemID="{202DBE3C-6D92-4D24-8D02-89E122E86C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49</TotalTime>
  <Words>730</Words>
  <Application>Microsoft Office PowerPoint</Application>
  <PresentationFormat>Widescreen</PresentationFormat>
  <Paragraphs>115</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 Light</vt:lpstr>
      <vt:lpstr>Comic Sans MS</vt:lpstr>
      <vt:lpstr>Gill Sans MT</vt:lpstr>
      <vt:lpstr>Goudy Old Style</vt:lpstr>
      <vt:lpstr>ClassicFrameVTI</vt:lpstr>
      <vt:lpstr>Phonics and Reading </vt:lpstr>
      <vt:lpstr>Phonics and Reading </vt:lpstr>
      <vt:lpstr>Before we get going </vt:lpstr>
      <vt:lpstr>Vocabulary for now</vt:lpstr>
      <vt:lpstr>vocabulary </vt:lpstr>
      <vt:lpstr>Changes </vt:lpstr>
      <vt:lpstr>What's the difference?</vt:lpstr>
      <vt:lpstr> The formation phrases support correct letter formation and particularly those that are commonly reversed.    the catchphrases support memory when previously taught graphemes become digraphs or trigraphs and two or three letters now work together to make one sound. </vt:lpstr>
      <vt:lpstr>The importance of pronunciation</vt:lpstr>
      <vt:lpstr>PowerPoint Presentation</vt:lpstr>
      <vt:lpstr>Reception </vt:lpstr>
      <vt:lpstr>Year one</vt:lpstr>
      <vt:lpstr>Year TWO</vt:lpstr>
      <vt:lpstr>Reading</vt:lpstr>
      <vt:lpstr>Reading structure  Reception &amp; Year 1</vt:lpstr>
      <vt:lpstr>Reading structure  Year 2 </vt:lpstr>
      <vt:lpstr>Fluency </vt:lpstr>
      <vt:lpstr>Reading strategies</vt:lpstr>
      <vt:lpstr>Reading strategies</vt:lpstr>
      <vt:lpstr>Writing &amp; spelling strategies</vt:lpstr>
      <vt:lpstr>PowerPoint Presentation</vt:lpstr>
      <vt:lpstr>Support strategies </vt:lpstr>
      <vt:lpstr>Support strategies </vt:lpstr>
      <vt:lpstr>Support strategies </vt:lpstr>
      <vt:lpstr>Support strategies </vt:lpstr>
      <vt:lpstr>Support strategies </vt:lpstr>
      <vt:lpstr>Why is fluency so important?</vt:lpstr>
      <vt:lpstr>What next?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Jonquil</cp:lastModifiedBy>
  <cp:revision>602</cp:revision>
  <dcterms:created xsi:type="dcterms:W3CDTF">2021-09-18T07:35:54Z</dcterms:created>
  <dcterms:modified xsi:type="dcterms:W3CDTF">2022-12-01T16:10:32Z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