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8"/>
  </p:notesMasterIdLst>
  <p:sldIdLst>
    <p:sldId id="256" r:id="rId6"/>
    <p:sldId id="257" r:id="rId7"/>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0867DF-F9DE-62EE-88C3-44043389E4B4}" v="1368" dt="2026-06-08T18:55:23.2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24" autoAdjust="0"/>
    <p:restoredTop sz="94681"/>
  </p:normalViewPr>
  <p:slideViewPr>
    <p:cSldViewPr>
      <p:cViewPr>
        <p:scale>
          <a:sx n="90" d="100"/>
          <a:sy n="90" d="100"/>
        </p:scale>
        <p:origin x="104"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Garcia" userId="S::mgarcia38.308@o365.fortyhill.enfield.sch.uk::b18440be-18f3-4853-88e6-674a25282e2a" providerId="AD" clId="Web-{980867DF-F9DE-62EE-88C3-44043389E4B4}"/>
    <pc:docChg chg="modSld">
      <pc:chgData name="M Garcia" userId="S::mgarcia38.308@o365.fortyhill.enfield.sch.uk::b18440be-18f3-4853-88e6-674a25282e2a" providerId="AD" clId="Web-{980867DF-F9DE-62EE-88C3-44043389E4B4}" dt="2026-06-08T18:55:20.448" v="1268" actId="20577"/>
      <pc:docMkLst>
        <pc:docMk/>
      </pc:docMkLst>
      <pc:sldChg chg="modSp">
        <pc:chgData name="M Garcia" userId="S::mgarcia38.308@o365.fortyhill.enfield.sch.uk::b18440be-18f3-4853-88e6-674a25282e2a" providerId="AD" clId="Web-{980867DF-F9DE-62EE-88C3-44043389E4B4}" dt="2026-06-08T18:44:00.596" v="583" actId="20577"/>
        <pc:sldMkLst>
          <pc:docMk/>
          <pc:sldMk cId="0" sldId="256"/>
        </pc:sldMkLst>
        <pc:spChg chg="mod">
          <ac:chgData name="M Garcia" userId="S::mgarcia38.308@o365.fortyhill.enfield.sch.uk::b18440be-18f3-4853-88e6-674a25282e2a" providerId="AD" clId="Web-{980867DF-F9DE-62EE-88C3-44043389E4B4}" dt="2026-06-08T18:31:26.819" v="1" actId="20577"/>
          <ac:spMkLst>
            <pc:docMk/>
            <pc:sldMk cId="0" sldId="256"/>
            <ac:spMk id="2" creationId="{81569178-E64F-CCC0-5D6A-BAADC60AA5F8}"/>
          </ac:spMkLst>
        </pc:spChg>
        <pc:spChg chg="mod">
          <ac:chgData name="M Garcia" userId="S::mgarcia38.308@o365.fortyhill.enfield.sch.uk::b18440be-18f3-4853-88e6-674a25282e2a" providerId="AD" clId="Web-{980867DF-F9DE-62EE-88C3-44043389E4B4}" dt="2026-06-08T18:31:12.881" v="0" actId="20577"/>
          <ac:spMkLst>
            <pc:docMk/>
            <pc:sldMk cId="0" sldId="256"/>
            <ac:spMk id="4" creationId="{5BE6AD60-A330-066A-2061-F43928A6104D}"/>
          </ac:spMkLst>
        </pc:spChg>
        <pc:spChg chg="mod">
          <ac:chgData name="M Garcia" userId="S::mgarcia38.308@o365.fortyhill.enfield.sch.uk::b18440be-18f3-4853-88e6-674a25282e2a" providerId="AD" clId="Web-{980867DF-F9DE-62EE-88C3-44043389E4B4}" dt="2026-06-08T18:44:00.596" v="583" actId="20577"/>
          <ac:spMkLst>
            <pc:docMk/>
            <pc:sldMk cId="0" sldId="256"/>
            <ac:spMk id="5" creationId="{1594D5FF-766B-2FAA-8BB8-8B8672C51F19}"/>
          </ac:spMkLst>
        </pc:spChg>
        <pc:spChg chg="mod">
          <ac:chgData name="M Garcia" userId="S::mgarcia38.308@o365.fortyhill.enfield.sch.uk::b18440be-18f3-4853-88e6-674a25282e2a" providerId="AD" clId="Web-{980867DF-F9DE-62EE-88C3-44043389E4B4}" dt="2026-06-08T18:36:29.298" v="61" actId="20577"/>
          <ac:spMkLst>
            <pc:docMk/>
            <pc:sldMk cId="0" sldId="256"/>
            <ac:spMk id="13" creationId="{32CB380F-BF67-675A-9349-D50995F2A5F3}"/>
          </ac:spMkLst>
        </pc:spChg>
        <pc:spChg chg="mod">
          <ac:chgData name="M Garcia" userId="S::mgarcia38.308@o365.fortyhill.enfield.sch.uk::b18440be-18f3-4853-88e6-674a25282e2a" providerId="AD" clId="Web-{980867DF-F9DE-62EE-88C3-44043389E4B4}" dt="2026-06-08T18:35:01.061" v="58" actId="20577"/>
          <ac:spMkLst>
            <pc:docMk/>
            <pc:sldMk cId="0" sldId="256"/>
            <ac:spMk id="3076" creationId="{2B2ABF05-16BE-1CA0-E82B-FB4C27DE5A0D}"/>
          </ac:spMkLst>
        </pc:spChg>
        <pc:spChg chg="mod">
          <ac:chgData name="M Garcia" userId="S::mgarcia38.308@o365.fortyhill.enfield.sch.uk::b18440be-18f3-4853-88e6-674a25282e2a" providerId="AD" clId="Web-{980867DF-F9DE-62EE-88C3-44043389E4B4}" dt="2026-06-08T18:38:06.833" v="134" actId="14100"/>
          <ac:spMkLst>
            <pc:docMk/>
            <pc:sldMk cId="0" sldId="256"/>
            <ac:spMk id="3082" creationId="{53783D4C-5EF2-6FFD-FFD0-236AD634814A}"/>
          </ac:spMkLst>
        </pc:spChg>
      </pc:sldChg>
      <pc:sldChg chg="modSp">
        <pc:chgData name="M Garcia" userId="S::mgarcia38.308@o365.fortyhill.enfield.sch.uk::b18440be-18f3-4853-88e6-674a25282e2a" providerId="AD" clId="Web-{980867DF-F9DE-62EE-88C3-44043389E4B4}" dt="2026-06-08T18:55:20.448" v="1268" actId="20577"/>
        <pc:sldMkLst>
          <pc:docMk/>
          <pc:sldMk cId="0" sldId="257"/>
        </pc:sldMkLst>
        <pc:spChg chg="mod">
          <ac:chgData name="M Garcia" userId="S::mgarcia38.308@o365.fortyhill.enfield.sch.uk::b18440be-18f3-4853-88e6-674a25282e2a" providerId="AD" clId="Web-{980867DF-F9DE-62EE-88C3-44043389E4B4}" dt="2026-06-08T18:50:45.235" v="839" actId="20577"/>
          <ac:spMkLst>
            <pc:docMk/>
            <pc:sldMk cId="0" sldId="257"/>
            <ac:spMk id="3077" creationId="{1CA5C91B-B3A9-E028-47CF-05FCE050D901}"/>
          </ac:spMkLst>
        </pc:spChg>
        <pc:spChg chg="mod">
          <ac:chgData name="M Garcia" userId="S::mgarcia38.308@o365.fortyhill.enfield.sch.uk::b18440be-18f3-4853-88e6-674a25282e2a" providerId="AD" clId="Web-{980867DF-F9DE-62EE-88C3-44043389E4B4}" dt="2026-06-08T18:55:20.448" v="1268" actId="20577"/>
          <ac:spMkLst>
            <pc:docMk/>
            <pc:sldMk cId="0" sldId="257"/>
            <ac:spMk id="4100" creationId="{D860E16A-6EBF-31CC-1C9A-D6D2178693F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C3731A-46B9-FEBB-1714-6FDD22C9F2AD}"/>
              </a:ext>
            </a:extLst>
          </p:cNvPr>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cs typeface="Arial" charset="0"/>
              </a:defRPr>
            </a:lvl1pPr>
          </a:lstStyle>
          <a:p>
            <a:pPr>
              <a:defRPr/>
            </a:pPr>
            <a:endParaRPr lang="en-GB"/>
          </a:p>
        </p:txBody>
      </p:sp>
      <p:sp>
        <p:nvSpPr>
          <p:cNvPr id="3" name="Date Placeholder 2">
            <a:extLst>
              <a:ext uri="{FF2B5EF4-FFF2-40B4-BE49-F238E27FC236}">
                <a16:creationId xmlns:a16="http://schemas.microsoft.com/office/drawing/2014/main" id="{FF074C3B-9863-2E85-FB09-A72197090DCE}"/>
              </a:ext>
            </a:extLst>
          </p:cNvPr>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cs typeface="Arial" charset="0"/>
              </a:defRPr>
            </a:lvl1pPr>
          </a:lstStyle>
          <a:p>
            <a:pPr>
              <a:defRPr/>
            </a:pPr>
            <a:fld id="{8B7D8538-0AE2-4A25-AB13-0C3E6525F91D}" type="datetimeFigureOut">
              <a:rPr lang="en-GB"/>
              <a:pPr>
                <a:defRPr/>
              </a:pPr>
              <a:t>08/06/2026</a:t>
            </a:fld>
            <a:endParaRPr lang="en-GB"/>
          </a:p>
        </p:txBody>
      </p:sp>
      <p:sp>
        <p:nvSpPr>
          <p:cNvPr id="4" name="Slide Image Placeholder 3">
            <a:extLst>
              <a:ext uri="{FF2B5EF4-FFF2-40B4-BE49-F238E27FC236}">
                <a16:creationId xmlns:a16="http://schemas.microsoft.com/office/drawing/2014/main" id="{F0DF94E6-8E34-F564-C96E-E196F2E77906}"/>
              </a:ext>
            </a:extLst>
          </p:cNvPr>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EBAB74C-21D3-6706-7CF6-FDACA8B5DF0A}"/>
              </a:ext>
            </a:extLst>
          </p:cNvPr>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DA6C1E3D-A7AC-E620-B60F-3676238CA6CA}"/>
              </a:ext>
            </a:extLst>
          </p:cNvPr>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26B7A7D8-E343-61C9-16EF-6B734BE9FB4C}"/>
              </a:ext>
            </a:extLst>
          </p:cNvPr>
          <p:cNvSpPr>
            <a:spLocks noGrp="1"/>
          </p:cNvSpPr>
          <p:nvPr>
            <p:ph type="sldNum" sz="quarter" idx="5"/>
          </p:nvPr>
        </p:nvSpPr>
        <p:spPr>
          <a:xfrm>
            <a:off x="3897313" y="8829675"/>
            <a:ext cx="2982912" cy="465138"/>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0DDD1E17-F620-4905-80B2-A31AABD8B1A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2995F1DD-EF74-85EC-EAA1-952E942510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1DF1DA7-D84F-14AD-3B55-02F5203F0EE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124" name="Slide Number Placeholder 3">
            <a:extLst>
              <a:ext uri="{FF2B5EF4-FFF2-40B4-BE49-F238E27FC236}">
                <a16:creationId xmlns:a16="http://schemas.microsoft.com/office/drawing/2014/main" id="{D9539D88-3418-0DB9-1E8A-65AABBEB551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DF8581B0-FE82-4A3B-AD3D-4D0D7260BF4D}" type="slidenum">
              <a:rPr lang="en-GB" altLang="en-US"/>
              <a:pPr/>
              <a:t>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86523A1-99B4-B42A-4BD2-7080FCAC3707}"/>
              </a:ext>
            </a:extLst>
          </p:cNvPr>
          <p:cNvSpPr>
            <a:spLocks noGrp="1"/>
          </p:cNvSpPr>
          <p:nvPr>
            <p:ph type="dt" sz="half" idx="10"/>
          </p:nvPr>
        </p:nvSpPr>
        <p:spPr/>
        <p:txBody>
          <a:bodyPr/>
          <a:lstStyle>
            <a:lvl1pPr>
              <a:defRPr/>
            </a:lvl1pPr>
          </a:lstStyle>
          <a:p>
            <a:pPr>
              <a:defRPr/>
            </a:pPr>
            <a:fld id="{B79DD143-AC0A-41F6-836B-751C5CB8783F}" type="datetimeFigureOut">
              <a:rPr lang="en-GB"/>
              <a:pPr>
                <a:defRPr/>
              </a:pPr>
              <a:t>08/06/2026</a:t>
            </a:fld>
            <a:endParaRPr lang="en-GB"/>
          </a:p>
        </p:txBody>
      </p:sp>
      <p:sp>
        <p:nvSpPr>
          <p:cNvPr id="5" name="Footer Placeholder 4">
            <a:extLst>
              <a:ext uri="{FF2B5EF4-FFF2-40B4-BE49-F238E27FC236}">
                <a16:creationId xmlns:a16="http://schemas.microsoft.com/office/drawing/2014/main" id="{71E7312D-981A-F4F7-CDEE-65A24E3E905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B51BBF0-437A-6533-9220-76123B08624A}"/>
              </a:ext>
            </a:extLst>
          </p:cNvPr>
          <p:cNvSpPr>
            <a:spLocks noGrp="1"/>
          </p:cNvSpPr>
          <p:nvPr>
            <p:ph type="sldNum" sz="quarter" idx="12"/>
          </p:nvPr>
        </p:nvSpPr>
        <p:spPr/>
        <p:txBody>
          <a:bodyPr/>
          <a:lstStyle>
            <a:lvl1pPr>
              <a:defRPr/>
            </a:lvl1pPr>
          </a:lstStyle>
          <a:p>
            <a:pPr>
              <a:defRPr/>
            </a:pPr>
            <a:fld id="{AE971CED-CAA5-4F63-802D-32568205550F}" type="slidenum">
              <a:rPr lang="en-GB" altLang="en-US"/>
              <a:pPr>
                <a:defRPr/>
              </a:pPr>
              <a:t>‹#›</a:t>
            </a:fld>
            <a:endParaRPr lang="en-GB" altLang="en-US"/>
          </a:p>
        </p:txBody>
      </p:sp>
    </p:spTree>
    <p:extLst>
      <p:ext uri="{BB962C8B-B14F-4D97-AF65-F5344CB8AC3E}">
        <p14:creationId xmlns:p14="http://schemas.microsoft.com/office/powerpoint/2010/main" val="1204881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DE9D9B-193E-CD89-9823-4928EEDD5513}"/>
              </a:ext>
            </a:extLst>
          </p:cNvPr>
          <p:cNvSpPr>
            <a:spLocks noGrp="1"/>
          </p:cNvSpPr>
          <p:nvPr>
            <p:ph type="dt" sz="half" idx="10"/>
          </p:nvPr>
        </p:nvSpPr>
        <p:spPr/>
        <p:txBody>
          <a:bodyPr/>
          <a:lstStyle>
            <a:lvl1pPr>
              <a:defRPr/>
            </a:lvl1pPr>
          </a:lstStyle>
          <a:p>
            <a:pPr>
              <a:defRPr/>
            </a:pPr>
            <a:fld id="{118FF0BC-9193-4746-B99F-B9F209980E79}" type="datetimeFigureOut">
              <a:rPr lang="en-GB"/>
              <a:pPr>
                <a:defRPr/>
              </a:pPr>
              <a:t>08/06/2026</a:t>
            </a:fld>
            <a:endParaRPr lang="en-GB"/>
          </a:p>
        </p:txBody>
      </p:sp>
      <p:sp>
        <p:nvSpPr>
          <p:cNvPr id="5" name="Footer Placeholder 4">
            <a:extLst>
              <a:ext uri="{FF2B5EF4-FFF2-40B4-BE49-F238E27FC236}">
                <a16:creationId xmlns:a16="http://schemas.microsoft.com/office/drawing/2014/main" id="{6BECEBEB-6D6C-8B8B-C100-246F64DE106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698EEDB-1D58-6303-0B8F-554C898965FF}"/>
              </a:ext>
            </a:extLst>
          </p:cNvPr>
          <p:cNvSpPr>
            <a:spLocks noGrp="1"/>
          </p:cNvSpPr>
          <p:nvPr>
            <p:ph type="sldNum" sz="quarter" idx="12"/>
          </p:nvPr>
        </p:nvSpPr>
        <p:spPr/>
        <p:txBody>
          <a:bodyPr/>
          <a:lstStyle>
            <a:lvl1pPr>
              <a:defRPr/>
            </a:lvl1pPr>
          </a:lstStyle>
          <a:p>
            <a:pPr>
              <a:defRPr/>
            </a:pPr>
            <a:fld id="{AE79FFE8-0611-4517-A17F-42DC0297E9EF}" type="slidenum">
              <a:rPr lang="en-GB" altLang="en-US"/>
              <a:pPr>
                <a:defRPr/>
              </a:pPr>
              <a:t>‹#›</a:t>
            </a:fld>
            <a:endParaRPr lang="en-GB" altLang="en-US"/>
          </a:p>
        </p:txBody>
      </p:sp>
    </p:spTree>
    <p:extLst>
      <p:ext uri="{BB962C8B-B14F-4D97-AF65-F5344CB8AC3E}">
        <p14:creationId xmlns:p14="http://schemas.microsoft.com/office/powerpoint/2010/main" val="3851359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3FE115-58B7-FFCA-0655-F3B1902AFC6A}"/>
              </a:ext>
            </a:extLst>
          </p:cNvPr>
          <p:cNvSpPr>
            <a:spLocks noGrp="1"/>
          </p:cNvSpPr>
          <p:nvPr>
            <p:ph type="dt" sz="half" idx="10"/>
          </p:nvPr>
        </p:nvSpPr>
        <p:spPr/>
        <p:txBody>
          <a:bodyPr/>
          <a:lstStyle>
            <a:lvl1pPr>
              <a:defRPr/>
            </a:lvl1pPr>
          </a:lstStyle>
          <a:p>
            <a:pPr>
              <a:defRPr/>
            </a:pPr>
            <a:fld id="{F103C6E1-7025-4986-AEAB-F4C5B4295E73}" type="datetimeFigureOut">
              <a:rPr lang="en-GB"/>
              <a:pPr>
                <a:defRPr/>
              </a:pPr>
              <a:t>08/06/2026</a:t>
            </a:fld>
            <a:endParaRPr lang="en-GB"/>
          </a:p>
        </p:txBody>
      </p:sp>
      <p:sp>
        <p:nvSpPr>
          <p:cNvPr id="5" name="Footer Placeholder 4">
            <a:extLst>
              <a:ext uri="{FF2B5EF4-FFF2-40B4-BE49-F238E27FC236}">
                <a16:creationId xmlns:a16="http://schemas.microsoft.com/office/drawing/2014/main" id="{646F4D36-D6DF-3099-62F5-A38BA82E9BB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3681115-ABB1-DF43-BE28-13CEDC1EB939}"/>
              </a:ext>
            </a:extLst>
          </p:cNvPr>
          <p:cNvSpPr>
            <a:spLocks noGrp="1"/>
          </p:cNvSpPr>
          <p:nvPr>
            <p:ph type="sldNum" sz="quarter" idx="12"/>
          </p:nvPr>
        </p:nvSpPr>
        <p:spPr/>
        <p:txBody>
          <a:bodyPr/>
          <a:lstStyle>
            <a:lvl1pPr>
              <a:defRPr/>
            </a:lvl1pPr>
          </a:lstStyle>
          <a:p>
            <a:pPr>
              <a:defRPr/>
            </a:pPr>
            <a:fld id="{6B109BD9-8D7D-4779-9843-962D392C3B67}" type="slidenum">
              <a:rPr lang="en-GB" altLang="en-US"/>
              <a:pPr>
                <a:defRPr/>
              </a:pPr>
              <a:t>‹#›</a:t>
            </a:fld>
            <a:endParaRPr lang="en-GB" altLang="en-US"/>
          </a:p>
        </p:txBody>
      </p:sp>
    </p:spTree>
    <p:extLst>
      <p:ext uri="{BB962C8B-B14F-4D97-AF65-F5344CB8AC3E}">
        <p14:creationId xmlns:p14="http://schemas.microsoft.com/office/powerpoint/2010/main" val="877892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C533525-C433-569A-2C7F-26530815C48A}"/>
              </a:ext>
            </a:extLst>
          </p:cNvPr>
          <p:cNvSpPr>
            <a:spLocks noGrp="1"/>
          </p:cNvSpPr>
          <p:nvPr>
            <p:ph type="dt" sz="half" idx="10"/>
          </p:nvPr>
        </p:nvSpPr>
        <p:spPr/>
        <p:txBody>
          <a:bodyPr/>
          <a:lstStyle>
            <a:lvl1pPr>
              <a:defRPr/>
            </a:lvl1pPr>
          </a:lstStyle>
          <a:p>
            <a:pPr>
              <a:defRPr/>
            </a:pPr>
            <a:fld id="{3A4C3B57-377F-45F5-9CFD-B9CF9ABAD61A}" type="datetimeFigureOut">
              <a:rPr lang="en-GB"/>
              <a:pPr>
                <a:defRPr/>
              </a:pPr>
              <a:t>08/06/2026</a:t>
            </a:fld>
            <a:endParaRPr lang="en-GB"/>
          </a:p>
        </p:txBody>
      </p:sp>
      <p:sp>
        <p:nvSpPr>
          <p:cNvPr id="6" name="Footer Placeholder 4">
            <a:extLst>
              <a:ext uri="{FF2B5EF4-FFF2-40B4-BE49-F238E27FC236}">
                <a16:creationId xmlns:a16="http://schemas.microsoft.com/office/drawing/2014/main" id="{3919556F-5DB5-08A5-88A0-CBB5562B155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6AA12C3-0E5A-488C-0821-7B2F36E7A9EC}"/>
              </a:ext>
            </a:extLst>
          </p:cNvPr>
          <p:cNvSpPr>
            <a:spLocks noGrp="1"/>
          </p:cNvSpPr>
          <p:nvPr>
            <p:ph type="sldNum" sz="quarter" idx="12"/>
          </p:nvPr>
        </p:nvSpPr>
        <p:spPr/>
        <p:txBody>
          <a:bodyPr/>
          <a:lstStyle>
            <a:lvl1pPr>
              <a:defRPr/>
            </a:lvl1pPr>
          </a:lstStyle>
          <a:p>
            <a:pPr>
              <a:defRPr/>
            </a:pPr>
            <a:fld id="{B97E8CB8-85D6-4F05-9021-BC2C677A960E}" type="slidenum">
              <a:rPr lang="en-GB" altLang="en-US"/>
              <a:pPr>
                <a:defRPr/>
              </a:pPr>
              <a:t>‹#›</a:t>
            </a:fld>
            <a:endParaRPr lang="en-GB" altLang="en-US"/>
          </a:p>
        </p:txBody>
      </p:sp>
    </p:spTree>
    <p:extLst>
      <p:ext uri="{BB962C8B-B14F-4D97-AF65-F5344CB8AC3E}">
        <p14:creationId xmlns:p14="http://schemas.microsoft.com/office/powerpoint/2010/main" val="2844096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AABCF12F-A6BE-411D-FE1B-67EA7FFD51E3}"/>
              </a:ext>
            </a:extLst>
          </p:cNvPr>
          <p:cNvSpPr>
            <a:spLocks noGrp="1"/>
          </p:cNvSpPr>
          <p:nvPr>
            <p:ph type="dt" sz="half" idx="10"/>
          </p:nvPr>
        </p:nvSpPr>
        <p:spPr/>
        <p:txBody>
          <a:bodyPr/>
          <a:lstStyle>
            <a:lvl1pPr>
              <a:defRPr/>
            </a:lvl1pPr>
          </a:lstStyle>
          <a:p>
            <a:pPr>
              <a:defRPr/>
            </a:pPr>
            <a:fld id="{329DD958-1CF2-4CD6-8AA6-A741CA0E4BF3}" type="datetimeFigureOut">
              <a:rPr lang="en-GB"/>
              <a:pPr>
                <a:defRPr/>
              </a:pPr>
              <a:t>08/06/2026</a:t>
            </a:fld>
            <a:endParaRPr lang="en-GB"/>
          </a:p>
        </p:txBody>
      </p:sp>
      <p:sp>
        <p:nvSpPr>
          <p:cNvPr id="8" name="Footer Placeholder 4">
            <a:extLst>
              <a:ext uri="{FF2B5EF4-FFF2-40B4-BE49-F238E27FC236}">
                <a16:creationId xmlns:a16="http://schemas.microsoft.com/office/drawing/2014/main" id="{3B5083C0-F055-748F-5E9A-424BD9897D27}"/>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AE349D2-61CA-A658-76AF-829E7F2526EE}"/>
              </a:ext>
            </a:extLst>
          </p:cNvPr>
          <p:cNvSpPr>
            <a:spLocks noGrp="1"/>
          </p:cNvSpPr>
          <p:nvPr>
            <p:ph type="sldNum" sz="quarter" idx="12"/>
          </p:nvPr>
        </p:nvSpPr>
        <p:spPr/>
        <p:txBody>
          <a:bodyPr/>
          <a:lstStyle>
            <a:lvl1pPr>
              <a:defRPr/>
            </a:lvl1pPr>
          </a:lstStyle>
          <a:p>
            <a:pPr>
              <a:defRPr/>
            </a:pPr>
            <a:fld id="{CEF5E226-3831-4275-AF35-2A55D637A1EE}" type="slidenum">
              <a:rPr lang="en-GB" altLang="en-US"/>
              <a:pPr>
                <a:defRPr/>
              </a:pPr>
              <a:t>‹#›</a:t>
            </a:fld>
            <a:endParaRPr lang="en-GB" altLang="en-US"/>
          </a:p>
        </p:txBody>
      </p:sp>
    </p:spTree>
    <p:extLst>
      <p:ext uri="{BB962C8B-B14F-4D97-AF65-F5344CB8AC3E}">
        <p14:creationId xmlns:p14="http://schemas.microsoft.com/office/powerpoint/2010/main" val="3603423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A1A130EF-5360-CB2D-4216-175068C3859A}"/>
              </a:ext>
            </a:extLst>
          </p:cNvPr>
          <p:cNvSpPr>
            <a:spLocks noGrp="1"/>
          </p:cNvSpPr>
          <p:nvPr>
            <p:ph type="dt" sz="half" idx="10"/>
          </p:nvPr>
        </p:nvSpPr>
        <p:spPr/>
        <p:txBody>
          <a:bodyPr/>
          <a:lstStyle>
            <a:lvl1pPr>
              <a:defRPr/>
            </a:lvl1pPr>
          </a:lstStyle>
          <a:p>
            <a:pPr>
              <a:defRPr/>
            </a:pPr>
            <a:fld id="{02E313E1-8D2E-46CF-8F3A-B86520345DF3}" type="datetimeFigureOut">
              <a:rPr lang="en-GB"/>
              <a:pPr>
                <a:defRPr/>
              </a:pPr>
              <a:t>08/06/2026</a:t>
            </a:fld>
            <a:endParaRPr lang="en-GB"/>
          </a:p>
        </p:txBody>
      </p:sp>
      <p:sp>
        <p:nvSpPr>
          <p:cNvPr id="4" name="Footer Placeholder 4">
            <a:extLst>
              <a:ext uri="{FF2B5EF4-FFF2-40B4-BE49-F238E27FC236}">
                <a16:creationId xmlns:a16="http://schemas.microsoft.com/office/drawing/2014/main" id="{79102A8C-3F24-1687-7C2B-E3EFE4D9C903}"/>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F4A11DCF-268C-F984-348D-E119CB168134}"/>
              </a:ext>
            </a:extLst>
          </p:cNvPr>
          <p:cNvSpPr>
            <a:spLocks noGrp="1"/>
          </p:cNvSpPr>
          <p:nvPr>
            <p:ph type="sldNum" sz="quarter" idx="12"/>
          </p:nvPr>
        </p:nvSpPr>
        <p:spPr/>
        <p:txBody>
          <a:bodyPr/>
          <a:lstStyle>
            <a:lvl1pPr>
              <a:defRPr/>
            </a:lvl1pPr>
          </a:lstStyle>
          <a:p>
            <a:pPr>
              <a:defRPr/>
            </a:pPr>
            <a:fld id="{184AB636-52F6-4F5B-83F8-5480C1B13E3D}" type="slidenum">
              <a:rPr lang="en-GB" altLang="en-US"/>
              <a:pPr>
                <a:defRPr/>
              </a:pPr>
              <a:t>‹#›</a:t>
            </a:fld>
            <a:endParaRPr lang="en-GB" altLang="en-US"/>
          </a:p>
        </p:txBody>
      </p:sp>
    </p:spTree>
    <p:extLst>
      <p:ext uri="{BB962C8B-B14F-4D97-AF65-F5344CB8AC3E}">
        <p14:creationId xmlns:p14="http://schemas.microsoft.com/office/powerpoint/2010/main" val="1141035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51FC2D3-F656-082F-4029-76728F170080}"/>
              </a:ext>
            </a:extLst>
          </p:cNvPr>
          <p:cNvSpPr>
            <a:spLocks noGrp="1"/>
          </p:cNvSpPr>
          <p:nvPr>
            <p:ph type="dt" sz="half" idx="10"/>
          </p:nvPr>
        </p:nvSpPr>
        <p:spPr/>
        <p:txBody>
          <a:bodyPr/>
          <a:lstStyle>
            <a:lvl1pPr>
              <a:defRPr/>
            </a:lvl1pPr>
          </a:lstStyle>
          <a:p>
            <a:pPr>
              <a:defRPr/>
            </a:pPr>
            <a:fld id="{8B9F1FB2-717B-4380-B19F-6A3D799B445D}" type="datetimeFigureOut">
              <a:rPr lang="en-GB"/>
              <a:pPr>
                <a:defRPr/>
              </a:pPr>
              <a:t>08/06/2026</a:t>
            </a:fld>
            <a:endParaRPr lang="en-GB"/>
          </a:p>
        </p:txBody>
      </p:sp>
      <p:sp>
        <p:nvSpPr>
          <p:cNvPr id="3" name="Footer Placeholder 4">
            <a:extLst>
              <a:ext uri="{FF2B5EF4-FFF2-40B4-BE49-F238E27FC236}">
                <a16:creationId xmlns:a16="http://schemas.microsoft.com/office/drawing/2014/main" id="{693B9437-F972-313D-2493-911DE2C37AFD}"/>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9134C478-A3C9-3C45-246A-4677A15B513F}"/>
              </a:ext>
            </a:extLst>
          </p:cNvPr>
          <p:cNvSpPr>
            <a:spLocks noGrp="1"/>
          </p:cNvSpPr>
          <p:nvPr>
            <p:ph type="sldNum" sz="quarter" idx="12"/>
          </p:nvPr>
        </p:nvSpPr>
        <p:spPr/>
        <p:txBody>
          <a:bodyPr/>
          <a:lstStyle>
            <a:lvl1pPr>
              <a:defRPr/>
            </a:lvl1pPr>
          </a:lstStyle>
          <a:p>
            <a:pPr>
              <a:defRPr/>
            </a:pPr>
            <a:fld id="{E4FEFFCB-78F4-4709-894B-6B98FCB76CC4}" type="slidenum">
              <a:rPr lang="en-GB" altLang="en-US"/>
              <a:pPr>
                <a:defRPr/>
              </a:pPr>
              <a:t>‹#›</a:t>
            </a:fld>
            <a:endParaRPr lang="en-GB" altLang="en-US"/>
          </a:p>
        </p:txBody>
      </p:sp>
    </p:spTree>
    <p:extLst>
      <p:ext uri="{BB962C8B-B14F-4D97-AF65-F5344CB8AC3E}">
        <p14:creationId xmlns:p14="http://schemas.microsoft.com/office/powerpoint/2010/main" val="804582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C438B3E-21D4-32B1-A97F-AA05918939AC}"/>
              </a:ext>
            </a:extLst>
          </p:cNvPr>
          <p:cNvSpPr>
            <a:spLocks noGrp="1"/>
          </p:cNvSpPr>
          <p:nvPr>
            <p:ph type="dt" sz="half" idx="10"/>
          </p:nvPr>
        </p:nvSpPr>
        <p:spPr/>
        <p:txBody>
          <a:bodyPr/>
          <a:lstStyle>
            <a:lvl1pPr>
              <a:defRPr/>
            </a:lvl1pPr>
          </a:lstStyle>
          <a:p>
            <a:pPr>
              <a:defRPr/>
            </a:pPr>
            <a:fld id="{148012C9-2010-4F52-BEE2-D08CA1AA1FA0}" type="datetimeFigureOut">
              <a:rPr lang="en-GB"/>
              <a:pPr>
                <a:defRPr/>
              </a:pPr>
              <a:t>08/06/2026</a:t>
            </a:fld>
            <a:endParaRPr lang="en-GB"/>
          </a:p>
        </p:txBody>
      </p:sp>
      <p:sp>
        <p:nvSpPr>
          <p:cNvPr id="6" name="Footer Placeholder 4">
            <a:extLst>
              <a:ext uri="{FF2B5EF4-FFF2-40B4-BE49-F238E27FC236}">
                <a16:creationId xmlns:a16="http://schemas.microsoft.com/office/drawing/2014/main" id="{C41D6395-D7AB-4826-BCCE-5572C281AB2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98B0D2A-ADED-D174-08F7-56E69DB300AD}"/>
              </a:ext>
            </a:extLst>
          </p:cNvPr>
          <p:cNvSpPr>
            <a:spLocks noGrp="1"/>
          </p:cNvSpPr>
          <p:nvPr>
            <p:ph type="sldNum" sz="quarter" idx="12"/>
          </p:nvPr>
        </p:nvSpPr>
        <p:spPr/>
        <p:txBody>
          <a:bodyPr/>
          <a:lstStyle>
            <a:lvl1pPr>
              <a:defRPr/>
            </a:lvl1pPr>
          </a:lstStyle>
          <a:p>
            <a:pPr>
              <a:defRPr/>
            </a:pPr>
            <a:fld id="{1CC8E1FD-44E4-405B-9D85-9BC305893E28}" type="slidenum">
              <a:rPr lang="en-GB" altLang="en-US"/>
              <a:pPr>
                <a:defRPr/>
              </a:pPr>
              <a:t>‹#›</a:t>
            </a:fld>
            <a:endParaRPr lang="en-GB" altLang="en-US"/>
          </a:p>
        </p:txBody>
      </p:sp>
    </p:spTree>
    <p:extLst>
      <p:ext uri="{BB962C8B-B14F-4D97-AF65-F5344CB8AC3E}">
        <p14:creationId xmlns:p14="http://schemas.microsoft.com/office/powerpoint/2010/main" val="2343414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45A0169-8AB9-9D57-0063-45F0C7F0ED7A}"/>
              </a:ext>
            </a:extLst>
          </p:cNvPr>
          <p:cNvSpPr>
            <a:spLocks noGrp="1"/>
          </p:cNvSpPr>
          <p:nvPr>
            <p:ph type="dt" sz="half" idx="10"/>
          </p:nvPr>
        </p:nvSpPr>
        <p:spPr/>
        <p:txBody>
          <a:bodyPr/>
          <a:lstStyle>
            <a:lvl1pPr>
              <a:defRPr/>
            </a:lvl1pPr>
          </a:lstStyle>
          <a:p>
            <a:pPr>
              <a:defRPr/>
            </a:pPr>
            <a:fld id="{AA1A5962-72CD-4367-A3ED-25CB155EA298}" type="datetimeFigureOut">
              <a:rPr lang="en-GB"/>
              <a:pPr>
                <a:defRPr/>
              </a:pPr>
              <a:t>08/06/2026</a:t>
            </a:fld>
            <a:endParaRPr lang="en-GB"/>
          </a:p>
        </p:txBody>
      </p:sp>
      <p:sp>
        <p:nvSpPr>
          <p:cNvPr id="6" name="Footer Placeholder 4">
            <a:extLst>
              <a:ext uri="{FF2B5EF4-FFF2-40B4-BE49-F238E27FC236}">
                <a16:creationId xmlns:a16="http://schemas.microsoft.com/office/drawing/2014/main" id="{51ED0E52-A2B0-8FA5-A236-F182D98561A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047E94D-0F61-B133-4C7F-049BD62D5409}"/>
              </a:ext>
            </a:extLst>
          </p:cNvPr>
          <p:cNvSpPr>
            <a:spLocks noGrp="1"/>
          </p:cNvSpPr>
          <p:nvPr>
            <p:ph type="sldNum" sz="quarter" idx="12"/>
          </p:nvPr>
        </p:nvSpPr>
        <p:spPr/>
        <p:txBody>
          <a:bodyPr/>
          <a:lstStyle>
            <a:lvl1pPr>
              <a:defRPr/>
            </a:lvl1pPr>
          </a:lstStyle>
          <a:p>
            <a:pPr>
              <a:defRPr/>
            </a:pPr>
            <a:fld id="{2B7A5CE7-4F59-4480-8A96-78D826C03310}" type="slidenum">
              <a:rPr lang="en-GB" altLang="en-US"/>
              <a:pPr>
                <a:defRPr/>
              </a:pPr>
              <a:t>‹#›</a:t>
            </a:fld>
            <a:endParaRPr lang="en-GB" altLang="en-US"/>
          </a:p>
        </p:txBody>
      </p:sp>
    </p:spTree>
    <p:extLst>
      <p:ext uri="{BB962C8B-B14F-4D97-AF65-F5344CB8AC3E}">
        <p14:creationId xmlns:p14="http://schemas.microsoft.com/office/powerpoint/2010/main" val="1867324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63B827-3D43-0465-EABC-18F00A1F8D33}"/>
              </a:ext>
            </a:extLst>
          </p:cNvPr>
          <p:cNvSpPr>
            <a:spLocks noGrp="1"/>
          </p:cNvSpPr>
          <p:nvPr>
            <p:ph type="dt" sz="half" idx="10"/>
          </p:nvPr>
        </p:nvSpPr>
        <p:spPr/>
        <p:txBody>
          <a:bodyPr/>
          <a:lstStyle>
            <a:lvl1pPr>
              <a:defRPr/>
            </a:lvl1pPr>
          </a:lstStyle>
          <a:p>
            <a:pPr>
              <a:defRPr/>
            </a:pPr>
            <a:fld id="{47F3E926-2B29-4EA8-AF79-FD2B97A7D16B}" type="datetimeFigureOut">
              <a:rPr lang="en-GB"/>
              <a:pPr>
                <a:defRPr/>
              </a:pPr>
              <a:t>08/06/2026</a:t>
            </a:fld>
            <a:endParaRPr lang="en-GB"/>
          </a:p>
        </p:txBody>
      </p:sp>
      <p:sp>
        <p:nvSpPr>
          <p:cNvPr id="5" name="Footer Placeholder 4">
            <a:extLst>
              <a:ext uri="{FF2B5EF4-FFF2-40B4-BE49-F238E27FC236}">
                <a16:creationId xmlns:a16="http://schemas.microsoft.com/office/drawing/2014/main" id="{73E3DBB0-E47A-FD74-4B4B-0B1A3A29614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66C826E-B96A-0F31-32AD-6F7A407B210E}"/>
              </a:ext>
            </a:extLst>
          </p:cNvPr>
          <p:cNvSpPr>
            <a:spLocks noGrp="1"/>
          </p:cNvSpPr>
          <p:nvPr>
            <p:ph type="sldNum" sz="quarter" idx="12"/>
          </p:nvPr>
        </p:nvSpPr>
        <p:spPr/>
        <p:txBody>
          <a:bodyPr/>
          <a:lstStyle>
            <a:lvl1pPr>
              <a:defRPr/>
            </a:lvl1pPr>
          </a:lstStyle>
          <a:p>
            <a:pPr>
              <a:defRPr/>
            </a:pPr>
            <a:fld id="{CF7E6550-7D90-4219-8CE4-A6263C434C3A}" type="slidenum">
              <a:rPr lang="en-GB" altLang="en-US"/>
              <a:pPr>
                <a:defRPr/>
              </a:pPr>
              <a:t>‹#›</a:t>
            </a:fld>
            <a:endParaRPr lang="en-GB" altLang="en-US"/>
          </a:p>
        </p:txBody>
      </p:sp>
    </p:spTree>
    <p:extLst>
      <p:ext uri="{BB962C8B-B14F-4D97-AF65-F5344CB8AC3E}">
        <p14:creationId xmlns:p14="http://schemas.microsoft.com/office/powerpoint/2010/main" val="2429205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3033F-C6D5-62E7-63B2-7FC6D1998055}"/>
              </a:ext>
            </a:extLst>
          </p:cNvPr>
          <p:cNvSpPr>
            <a:spLocks noGrp="1"/>
          </p:cNvSpPr>
          <p:nvPr>
            <p:ph type="dt" sz="half" idx="10"/>
          </p:nvPr>
        </p:nvSpPr>
        <p:spPr/>
        <p:txBody>
          <a:bodyPr/>
          <a:lstStyle>
            <a:lvl1pPr>
              <a:defRPr/>
            </a:lvl1pPr>
          </a:lstStyle>
          <a:p>
            <a:pPr>
              <a:defRPr/>
            </a:pPr>
            <a:fld id="{739DACB5-E500-40FC-8696-0E1D924949CF}" type="datetimeFigureOut">
              <a:rPr lang="en-GB"/>
              <a:pPr>
                <a:defRPr/>
              </a:pPr>
              <a:t>08/06/2026</a:t>
            </a:fld>
            <a:endParaRPr lang="en-GB"/>
          </a:p>
        </p:txBody>
      </p:sp>
      <p:sp>
        <p:nvSpPr>
          <p:cNvPr id="5" name="Footer Placeholder 4">
            <a:extLst>
              <a:ext uri="{FF2B5EF4-FFF2-40B4-BE49-F238E27FC236}">
                <a16:creationId xmlns:a16="http://schemas.microsoft.com/office/drawing/2014/main" id="{FFF3BFA8-AA0E-563E-6512-0FF2884F710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3500063-000B-6C2D-BFCA-FC0E9F7E8ADE}"/>
              </a:ext>
            </a:extLst>
          </p:cNvPr>
          <p:cNvSpPr>
            <a:spLocks noGrp="1"/>
          </p:cNvSpPr>
          <p:nvPr>
            <p:ph type="sldNum" sz="quarter" idx="12"/>
          </p:nvPr>
        </p:nvSpPr>
        <p:spPr/>
        <p:txBody>
          <a:bodyPr/>
          <a:lstStyle>
            <a:lvl1pPr>
              <a:defRPr/>
            </a:lvl1pPr>
          </a:lstStyle>
          <a:p>
            <a:pPr>
              <a:defRPr/>
            </a:pPr>
            <a:fld id="{DE890CC3-2CEE-445B-BCD3-496415A8DB1C}" type="slidenum">
              <a:rPr lang="en-GB" altLang="en-US"/>
              <a:pPr>
                <a:defRPr/>
              </a:pPr>
              <a:t>‹#›</a:t>
            </a:fld>
            <a:endParaRPr lang="en-GB" altLang="en-US"/>
          </a:p>
        </p:txBody>
      </p:sp>
    </p:spTree>
    <p:extLst>
      <p:ext uri="{BB962C8B-B14F-4D97-AF65-F5344CB8AC3E}">
        <p14:creationId xmlns:p14="http://schemas.microsoft.com/office/powerpoint/2010/main" val="2211519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BF84783-A2F5-3F66-F54C-B8F5FAEDE13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2A7A400C-DFB1-06F0-BEA6-6FCE3666AD7B}"/>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39C3D938-3A09-70CE-D37A-4D63B72E5CE2}"/>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D2D6C760-6BC1-480E-9C15-914DD366F933}" type="datetimeFigureOut">
              <a:rPr lang="en-GB"/>
              <a:pPr>
                <a:defRPr/>
              </a:pPr>
              <a:t>08/06/2026</a:t>
            </a:fld>
            <a:endParaRPr lang="en-GB"/>
          </a:p>
        </p:txBody>
      </p:sp>
      <p:sp>
        <p:nvSpPr>
          <p:cNvPr id="5" name="Footer Placeholder 4">
            <a:extLst>
              <a:ext uri="{FF2B5EF4-FFF2-40B4-BE49-F238E27FC236}">
                <a16:creationId xmlns:a16="http://schemas.microsoft.com/office/drawing/2014/main" id="{FE014957-2527-2999-EAB9-7F74EBBB1401}"/>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10A4EC41-9FD4-0969-FF66-69F75C34862E}"/>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E4651603-6349-4FA1-9C22-E0242397A22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5BE6AD60-A330-066A-2061-F43928A6104D}"/>
              </a:ext>
            </a:extLst>
          </p:cNvPr>
          <p:cNvSpPr>
            <a:spLocks noChangeArrowheads="1"/>
          </p:cNvSpPr>
          <p:nvPr/>
        </p:nvSpPr>
        <p:spPr bwMode="auto">
          <a:xfrm flipH="1">
            <a:off x="187325" y="93663"/>
            <a:ext cx="4097338" cy="1122362"/>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nchor="t"/>
          <a:lstStyle/>
          <a:p>
            <a:pPr eaLnBrk="1" hangingPunct="1">
              <a:spcAft>
                <a:spcPts val="1000"/>
              </a:spcAft>
              <a:defRPr/>
            </a:pPr>
            <a:r>
              <a:rPr lang="en-GB" sz="1400" b="1" dirty="0">
                <a:latin typeface="Comic Sans MS" pitchFamily="66" charset="0"/>
              </a:rPr>
              <a:t>Year 5 Curriculum Plan</a:t>
            </a:r>
            <a:endParaRPr lang="en-US" sz="1400" dirty="0">
              <a:latin typeface="Comic Sans MS" panose="030F0702030302020204" pitchFamily="66" charset="0"/>
            </a:endParaRPr>
          </a:p>
          <a:p>
            <a:pPr eaLnBrk="1" hangingPunct="1">
              <a:spcAft>
                <a:spcPts val="1000"/>
              </a:spcAft>
              <a:defRPr/>
            </a:pPr>
            <a:r>
              <a:rPr lang="en-US" sz="1400" b="1">
                <a:latin typeface="Comic Sans MS"/>
                <a:cs typeface="Arial"/>
              </a:rPr>
              <a:t>Summer 2 2026</a:t>
            </a:r>
            <a:endParaRPr lang="en-GB" sz="1400" b="1">
              <a:latin typeface="Comic Sans MS" pitchFamily="66" charset="0"/>
            </a:endParaRPr>
          </a:p>
        </p:txBody>
      </p:sp>
      <p:sp>
        <p:nvSpPr>
          <p:cNvPr id="5" name="Rectangle 397">
            <a:extLst>
              <a:ext uri="{FF2B5EF4-FFF2-40B4-BE49-F238E27FC236}">
                <a16:creationId xmlns:a16="http://schemas.microsoft.com/office/drawing/2014/main" id="{1594D5FF-766B-2FAA-8BB8-8B8672C51F19}"/>
              </a:ext>
            </a:extLst>
          </p:cNvPr>
          <p:cNvSpPr>
            <a:spLocks noChangeArrowheads="1"/>
          </p:cNvSpPr>
          <p:nvPr/>
        </p:nvSpPr>
        <p:spPr bwMode="auto">
          <a:xfrm flipH="1">
            <a:off x="4500563" y="93663"/>
            <a:ext cx="4505325" cy="6648450"/>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nchor="t"/>
          <a:lstStyle/>
          <a:p>
            <a:pPr algn="ctr" eaLnBrk="1" hangingPunct="1">
              <a:spcAft>
                <a:spcPts val="1000"/>
              </a:spcAft>
              <a:defRPr/>
            </a:pPr>
            <a:r>
              <a:rPr lang="en-GB" sz="1200" b="1" u="sng" dirty="0">
                <a:latin typeface="Comic Sans MS" pitchFamily="66" charset="0"/>
              </a:rPr>
              <a:t>Key Curriculum Areas</a:t>
            </a:r>
          </a:p>
          <a:p>
            <a:pPr>
              <a:defRPr/>
            </a:pPr>
            <a:br>
              <a:rPr lang="en-GB" sz="1000" b="1" dirty="0">
                <a:latin typeface="Comic Sans MS" pitchFamily="66" charset="0"/>
              </a:rPr>
            </a:br>
            <a:r>
              <a:rPr lang="en-GB" sz="1000" b="1" dirty="0">
                <a:latin typeface="Comic Sans MS"/>
                <a:cs typeface="Arial"/>
              </a:rPr>
              <a:t>As Readers </a:t>
            </a:r>
            <a:r>
              <a:rPr lang="en-GB" sz="1000" dirty="0">
                <a:latin typeface="Comic Sans MS"/>
                <a:cs typeface="Arial"/>
              </a:rPr>
              <a:t>we will first be enjoying our new class text Kensuke's Kingdom by Michael Morpurgo. We will be using this book to support our fluency skills, as well as completing different comprehension activities, When reading aloud at home, please continue to focus on the key skills of pace, punctuation, fluency and expression. Later on in the half term, we will also use diary entries to expand our understanding of these texts. </a:t>
            </a:r>
            <a:endParaRPr lang="en-US" sz="1000" dirty="0">
              <a:latin typeface="Comic Sans MS"/>
              <a:cs typeface="Arial"/>
            </a:endParaRPr>
          </a:p>
          <a:p>
            <a:pPr>
              <a:defRPr/>
            </a:pPr>
            <a:endParaRPr lang="en-GB" sz="1000" dirty="0">
              <a:latin typeface="Comic Sans MS" pitchFamily="66" charset="0"/>
            </a:endParaRPr>
          </a:p>
          <a:p>
            <a:pPr eaLnBrk="1" hangingPunct="1">
              <a:spcAft>
                <a:spcPts val="1000"/>
              </a:spcAft>
              <a:defRPr/>
            </a:pPr>
            <a:r>
              <a:rPr lang="en-GB" sz="1000" b="1" dirty="0">
                <a:latin typeface="Comic Sans MS"/>
                <a:cs typeface="Arial"/>
              </a:rPr>
              <a:t>As Writers </a:t>
            </a:r>
            <a:r>
              <a:rPr lang="en-GB" sz="1000" dirty="0">
                <a:latin typeface="Comic Sans MS"/>
                <a:cs typeface="Arial"/>
              </a:rPr>
              <a:t>we will be creating diary entries from the point of view of Michael from </a:t>
            </a:r>
            <a:r>
              <a:rPr lang="en-GB" sz="1000" i="1" dirty="0">
                <a:latin typeface="Comic Sans MS"/>
                <a:cs typeface="Arial"/>
              </a:rPr>
              <a:t>Kensuke's Kingdom! </a:t>
            </a:r>
            <a:r>
              <a:rPr lang="en-GB" sz="1000" dirty="0">
                <a:latin typeface="Comic Sans MS"/>
                <a:cs typeface="Arial"/>
              </a:rPr>
              <a:t>Our leaflets will highlight the drama of the story and its profound impact on its author. We will use  variety of key literary features to ensure that we maintain a narrative tone, with a focus on passive tone and the proper use of commas. Later this half term, we will be creating narratives to show off all we have learnt this academic year.</a:t>
            </a:r>
          </a:p>
          <a:p>
            <a:pPr eaLnBrk="1" hangingPunct="1">
              <a:spcAft>
                <a:spcPts val="1000"/>
              </a:spcAft>
              <a:defRPr/>
            </a:pPr>
            <a:r>
              <a:rPr lang="en-GB" altLang="en-US" sz="1000" b="1" dirty="0">
                <a:latin typeface="Comic Sans MS"/>
                <a:cs typeface="Arial"/>
              </a:rPr>
              <a:t>As Mathematicians </a:t>
            </a:r>
            <a:r>
              <a:rPr lang="en-GB" altLang="en-US" sz="1000" dirty="0">
                <a:latin typeface="Comic Sans MS"/>
                <a:cs typeface="Arial"/>
              </a:rPr>
              <a:t>we will continue with our study of decimals with a focus on adding and subtracting decimals. Later on, we will be beginning new units on measurement – such as converting units and volume.</a:t>
            </a:r>
            <a:endParaRPr lang="en-GB" altLang="en-US" sz="1000" dirty="0">
              <a:latin typeface="Comic Sans MS" pitchFamily="66" charset="0"/>
            </a:endParaRPr>
          </a:p>
          <a:p>
            <a:pPr eaLnBrk="1" hangingPunct="1">
              <a:spcAft>
                <a:spcPts val="1000"/>
              </a:spcAft>
              <a:defRPr/>
            </a:pPr>
            <a:r>
              <a:rPr lang="en-US" altLang="en-US" sz="1000" b="1" dirty="0">
                <a:latin typeface="Comic Sans MS"/>
                <a:cs typeface="Arial"/>
              </a:rPr>
              <a:t>As Religiously Literate students</a:t>
            </a:r>
            <a:r>
              <a:rPr lang="en-GB" altLang="en-US" sz="1000" dirty="0">
                <a:latin typeface="Comic Sans MS"/>
                <a:cs typeface="Arial"/>
              </a:rPr>
              <a:t> we will be diving deeper into Islam. We will </a:t>
            </a:r>
            <a:r>
              <a:rPr lang="en-GB" altLang="en-US" sz="1000" err="1">
                <a:latin typeface="Comic Sans MS"/>
                <a:cs typeface="Arial"/>
              </a:rPr>
              <a:t>investigat</a:t>
            </a:r>
            <a:r>
              <a:rPr lang="en-GB" altLang="en-US" sz="1000" dirty="0">
                <a:latin typeface="Comic Sans MS"/>
                <a:cs typeface="Arial"/>
              </a:rPr>
              <a:t>e how Muslims live out their faith in the modern era, specifically through the pillars of Shahadah and Zakat. Additionally, they will also be looking at how Muslim men </a:t>
            </a:r>
            <a:r>
              <a:rPr lang="en-GB" altLang="en-US" sz="1000">
                <a:latin typeface="Comic Sans MS"/>
                <a:cs typeface="Arial"/>
              </a:rPr>
              <a:t>and women live their lives in the modern era.</a:t>
            </a:r>
            <a:endParaRPr lang="en-GB" altLang="en-US" sz="1000" dirty="0">
              <a:latin typeface="Comic Sans MS"/>
              <a:cs typeface="Arial"/>
            </a:endParaRPr>
          </a:p>
          <a:p>
            <a:pPr eaLnBrk="1" hangingPunct="1">
              <a:spcAft>
                <a:spcPts val="1000"/>
              </a:spcAft>
              <a:defRPr/>
            </a:pPr>
            <a:endParaRPr lang="en-GB" sz="1000" dirty="0">
              <a:latin typeface="Comic Sans MS" pitchFamily="66" charset="0"/>
            </a:endParaRPr>
          </a:p>
          <a:p>
            <a:pPr eaLnBrk="1" hangingPunct="1">
              <a:spcAft>
                <a:spcPts val="1000"/>
              </a:spcAft>
              <a:defRPr/>
            </a:pPr>
            <a:endParaRPr lang="en-GB" altLang="en-US" sz="1200" dirty="0">
              <a:latin typeface="Comic Sans MS" panose="030F0702030302020204" pitchFamily="66" charset="0"/>
            </a:endParaRPr>
          </a:p>
          <a:p>
            <a:pPr eaLnBrk="1" hangingPunct="1">
              <a:spcAft>
                <a:spcPts val="1000"/>
              </a:spcAft>
              <a:defRPr/>
            </a:pPr>
            <a:endParaRPr lang="en-GB" sz="1200" dirty="0">
              <a:latin typeface="Comic Sans MS" pitchFamily="66" charset="0"/>
            </a:endParaRPr>
          </a:p>
          <a:p>
            <a:pPr lvl="1" eaLnBrk="1" hangingPunct="1">
              <a:spcAft>
                <a:spcPts val="1000"/>
              </a:spcAft>
              <a:defRPr/>
            </a:pPr>
            <a:endParaRPr lang="en-GB" sz="1200" dirty="0">
              <a:latin typeface="Comic Sans MS" pitchFamily="66" charset="0"/>
            </a:endParaRPr>
          </a:p>
          <a:p>
            <a:pPr lvl="1" eaLnBrk="1" hangingPunct="1">
              <a:spcAft>
                <a:spcPts val="1000"/>
              </a:spcAft>
              <a:defRPr/>
            </a:pPr>
            <a:endParaRPr lang="en-GB" sz="1200" b="1" u="sng" dirty="0">
              <a:latin typeface="Comic Sans MS" pitchFamily="66" charset="0"/>
            </a:endParaRPr>
          </a:p>
          <a:p>
            <a:pPr eaLnBrk="1" hangingPunct="1">
              <a:defRPr/>
            </a:pPr>
            <a:endParaRPr lang="en-US" dirty="0">
              <a:latin typeface="Arial" pitchFamily="34" charset="0"/>
            </a:endParaRPr>
          </a:p>
        </p:txBody>
      </p:sp>
      <p:sp>
        <p:nvSpPr>
          <p:cNvPr id="3076" name="Text Box 2">
            <a:extLst>
              <a:ext uri="{FF2B5EF4-FFF2-40B4-BE49-F238E27FC236}">
                <a16:creationId xmlns:a16="http://schemas.microsoft.com/office/drawing/2014/main" id="{2B2ABF05-16BE-1CA0-E82B-FB4C27DE5A0D}"/>
              </a:ext>
            </a:extLst>
          </p:cNvPr>
          <p:cNvSpPr txBox="1">
            <a:spLocks noChangeArrowheads="1"/>
          </p:cNvSpPr>
          <p:nvPr/>
        </p:nvSpPr>
        <p:spPr bwMode="auto">
          <a:xfrm>
            <a:off x="219075" y="4313238"/>
            <a:ext cx="4046538" cy="838200"/>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spcAft>
                <a:spcPts val="1000"/>
              </a:spcAft>
              <a:buNone/>
            </a:pPr>
            <a:r>
              <a:rPr lang="en-GB" sz="1100" i="1" dirty="0">
                <a:highlight>
                  <a:srgbClr val="FFFFFF"/>
                </a:highlight>
                <a:latin typeface="Comic Sans MS"/>
                <a:cs typeface="Arial"/>
              </a:rPr>
              <a:t>This half term, we will look at the key aspects of climate zone as well as trade and tourism between the UK, Europe and the rest of the world, including fair trade.   </a:t>
            </a:r>
            <a:endParaRPr lang="en-GB" sz="1100">
              <a:highlight>
                <a:srgbClr val="FFFFFF"/>
              </a:highlight>
              <a:latin typeface="Comic Sans MS"/>
            </a:endParaRPr>
          </a:p>
          <a:p>
            <a:pPr eaLnBrk="1" hangingPunct="1">
              <a:spcBef>
                <a:spcPct val="0"/>
              </a:spcBef>
              <a:spcAft>
                <a:spcPts val="1000"/>
              </a:spcAft>
              <a:buFontTx/>
              <a:buNone/>
            </a:pPr>
            <a:endParaRPr lang="en-GB" altLang="en-US" sz="1000" dirty="0">
              <a:latin typeface="Comic Sans MS" panose="030F0702030302020204" pitchFamily="66" charset="0"/>
            </a:endParaRPr>
          </a:p>
        </p:txBody>
      </p:sp>
      <p:sp>
        <p:nvSpPr>
          <p:cNvPr id="2053" name="Text Box 2">
            <a:extLst>
              <a:ext uri="{FF2B5EF4-FFF2-40B4-BE49-F238E27FC236}">
                <a16:creationId xmlns:a16="http://schemas.microsoft.com/office/drawing/2014/main" id="{27719815-41E8-3816-EEBB-829687827907}"/>
              </a:ext>
            </a:extLst>
          </p:cNvPr>
          <p:cNvSpPr txBox="1">
            <a:spLocks noChangeArrowheads="1"/>
          </p:cNvSpPr>
          <p:nvPr/>
        </p:nvSpPr>
        <p:spPr bwMode="auto">
          <a:xfrm>
            <a:off x="247650" y="3978275"/>
            <a:ext cx="4046538"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cs typeface="Arial" charset="0"/>
              </a:rPr>
              <a:t>Overview of Topic</a:t>
            </a:r>
          </a:p>
          <a:p>
            <a:pPr eaLnBrk="1" hangingPunct="1">
              <a:spcBef>
                <a:spcPct val="0"/>
              </a:spcBef>
              <a:buFontTx/>
              <a:buNone/>
              <a:defRPr/>
            </a:pPr>
            <a:endParaRPr lang="en-US" altLang="en-US" sz="1000" dirty="0">
              <a:latin typeface="Comic Sans MS" panose="030F0702030302020204" pitchFamily="66" charset="0"/>
              <a:cs typeface="Arial" charset="0"/>
            </a:endParaRPr>
          </a:p>
        </p:txBody>
      </p:sp>
      <p:sp>
        <p:nvSpPr>
          <p:cNvPr id="2" name="TextBox 1">
            <a:extLst>
              <a:ext uri="{FF2B5EF4-FFF2-40B4-BE49-F238E27FC236}">
                <a16:creationId xmlns:a16="http://schemas.microsoft.com/office/drawing/2014/main" id="{81569178-E64F-CCC0-5D6A-BAADC60AA5F8}"/>
              </a:ext>
            </a:extLst>
          </p:cNvPr>
          <p:cNvSpPr txBox="1"/>
          <p:nvPr/>
        </p:nvSpPr>
        <p:spPr>
          <a:xfrm>
            <a:off x="247650" y="1325563"/>
            <a:ext cx="4002088" cy="307975"/>
          </a:xfrm>
          <a:prstGeom prst="rect">
            <a:avLst/>
          </a:prstGeom>
        </p:spPr>
        <p:style>
          <a:lnRef idx="1">
            <a:schemeClr val="accent3"/>
          </a:lnRef>
          <a:fillRef idx="2">
            <a:schemeClr val="accent3"/>
          </a:fillRef>
          <a:effectRef idx="1">
            <a:schemeClr val="accent3"/>
          </a:effectRef>
          <a:fontRef idx="minor">
            <a:schemeClr val="dk1"/>
          </a:fontRef>
        </p:style>
        <p:txBody>
          <a:bodyPr lIns="91440" tIns="45720" rIns="91440" bIns="45720" anchor="t">
            <a:spAutoFit/>
          </a:bodyPr>
          <a:lstStyle/>
          <a:p>
            <a:pPr algn="ctr">
              <a:defRPr/>
            </a:pPr>
            <a:r>
              <a:rPr lang="en-GB" sz="1400" b="1">
                <a:latin typeface="Comic Sans MS"/>
              </a:rPr>
              <a:t>Weather and Climate</a:t>
            </a:r>
            <a:endParaRPr lang="en-US"/>
          </a:p>
        </p:txBody>
      </p:sp>
      <p:sp>
        <p:nvSpPr>
          <p:cNvPr id="3079" name="TextBox 2">
            <a:extLst>
              <a:ext uri="{FF2B5EF4-FFF2-40B4-BE49-F238E27FC236}">
                <a16:creationId xmlns:a16="http://schemas.microsoft.com/office/drawing/2014/main" id="{A112FC6A-195A-5556-57E4-D9CFDF6DA371}"/>
              </a:ext>
            </a:extLst>
          </p:cNvPr>
          <p:cNvSpPr txBox="1">
            <a:spLocks noChangeArrowheads="1"/>
          </p:cNvSpPr>
          <p:nvPr/>
        </p:nvSpPr>
        <p:spPr bwMode="auto">
          <a:xfrm>
            <a:off x="219075" y="1989138"/>
            <a:ext cx="4240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t> </a:t>
            </a:r>
          </a:p>
        </p:txBody>
      </p:sp>
      <p:sp>
        <p:nvSpPr>
          <p:cNvPr id="13" name="Text Box 2">
            <a:extLst>
              <a:ext uri="{FF2B5EF4-FFF2-40B4-BE49-F238E27FC236}">
                <a16:creationId xmlns:a16="http://schemas.microsoft.com/office/drawing/2014/main" id="{32CB380F-BF67-675A-9349-D50995F2A5F3}"/>
              </a:ext>
            </a:extLst>
          </p:cNvPr>
          <p:cNvSpPr txBox="1">
            <a:spLocks noChangeArrowheads="1"/>
          </p:cNvSpPr>
          <p:nvPr/>
        </p:nvSpPr>
        <p:spPr bwMode="auto">
          <a:xfrm>
            <a:off x="246063" y="6346825"/>
            <a:ext cx="4035425" cy="307975"/>
          </a:xfrm>
          <a:prstGeom prst="rect">
            <a:avLst/>
          </a:prstGeom>
          <a:solidFill>
            <a:schemeClr val="accent3">
              <a:lumMod val="40000"/>
              <a:lumOff val="60000"/>
            </a:schemeClr>
          </a:solidFill>
          <a:ln w="9525">
            <a:solidFill>
              <a:srgbClr val="000000"/>
            </a:solidFill>
            <a:miter lim="800000"/>
            <a:headEnd/>
            <a:tailEnd/>
          </a:ln>
        </p:spPr>
        <p:txBody>
          <a:bodyPr lIns="91440" tIns="45720" rIns="91440" bIns="45720" anchor="t"/>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None/>
              <a:defRPr/>
            </a:pPr>
            <a:r>
              <a:rPr lang="en-GB" altLang="en-US" sz="1200" b="1">
                <a:latin typeface="Comic Sans MS"/>
                <a:cs typeface="Arial"/>
              </a:rPr>
              <a:t>Value of the half term: Responsibility </a:t>
            </a:r>
            <a:endParaRPr lang="en-GB" altLang="en-US" sz="1200" b="1" dirty="0">
              <a:latin typeface="Comic Sans MS" pitchFamily="66" charset="0"/>
              <a:cs typeface="Arial" charset="0"/>
            </a:endParaRPr>
          </a:p>
          <a:p>
            <a:pPr eaLnBrk="1" hangingPunct="1">
              <a:spcBef>
                <a:spcPct val="0"/>
              </a:spcBef>
              <a:buFontTx/>
              <a:buNone/>
              <a:defRPr/>
            </a:pPr>
            <a:endParaRPr lang="en-US" altLang="en-US" sz="1000" dirty="0">
              <a:latin typeface="Comic Sans MS" panose="030F0702030302020204" pitchFamily="66" charset="0"/>
              <a:cs typeface="Arial" charset="0"/>
            </a:endParaRPr>
          </a:p>
        </p:txBody>
      </p:sp>
      <p:sp>
        <p:nvSpPr>
          <p:cNvPr id="6" name="Text Box 2">
            <a:extLst>
              <a:ext uri="{FF2B5EF4-FFF2-40B4-BE49-F238E27FC236}">
                <a16:creationId xmlns:a16="http://schemas.microsoft.com/office/drawing/2014/main" id="{9808836B-9399-FC5E-0C95-CBCD80B4518B}"/>
              </a:ext>
            </a:extLst>
          </p:cNvPr>
          <p:cNvSpPr txBox="1">
            <a:spLocks noChangeArrowheads="1"/>
          </p:cNvSpPr>
          <p:nvPr/>
        </p:nvSpPr>
        <p:spPr bwMode="auto">
          <a:xfrm>
            <a:off x="234950" y="5197475"/>
            <a:ext cx="4046538"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cs typeface="Arial" charset="0"/>
              </a:rPr>
              <a:t>Key Vocabulary</a:t>
            </a:r>
          </a:p>
          <a:p>
            <a:pPr eaLnBrk="1" hangingPunct="1">
              <a:spcBef>
                <a:spcPct val="0"/>
              </a:spcBef>
              <a:buFontTx/>
              <a:buNone/>
              <a:defRPr/>
            </a:pPr>
            <a:endParaRPr lang="en-US" altLang="en-US" sz="1000" dirty="0">
              <a:latin typeface="Comic Sans MS" panose="030F0702030302020204" pitchFamily="66" charset="0"/>
              <a:cs typeface="Arial" charset="0"/>
            </a:endParaRPr>
          </a:p>
        </p:txBody>
      </p:sp>
      <p:sp>
        <p:nvSpPr>
          <p:cNvPr id="3082" name="TextBox 6">
            <a:extLst>
              <a:ext uri="{FF2B5EF4-FFF2-40B4-BE49-F238E27FC236}">
                <a16:creationId xmlns:a16="http://schemas.microsoft.com/office/drawing/2014/main" id="{53783D4C-5EF2-6FFD-FFD0-236AD634814A}"/>
              </a:ext>
            </a:extLst>
          </p:cNvPr>
          <p:cNvSpPr txBox="1">
            <a:spLocks noChangeArrowheads="1"/>
          </p:cNvSpPr>
          <p:nvPr/>
        </p:nvSpPr>
        <p:spPr bwMode="auto">
          <a:xfrm>
            <a:off x="245340" y="5491163"/>
            <a:ext cx="4036148" cy="46166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en-US" altLang="en-US" sz="1200" dirty="0">
                <a:latin typeface="Calibri"/>
                <a:ea typeface="Calibri"/>
                <a:cs typeface="Arial"/>
              </a:rPr>
              <a:t>Climate, continent, distribution, donation, trade, biomes, </a:t>
            </a:r>
            <a:r>
              <a:rPr lang="en-US" altLang="en-US" sz="1200">
                <a:latin typeface="Calibri"/>
                <a:ea typeface="Calibri"/>
                <a:cs typeface="Arial"/>
              </a:rPr>
              <a:t>export, hemisphere, import, latitude, longitude</a:t>
            </a:r>
            <a:endParaRPr lang="en-US" altLang="en-US" sz="1200" dirty="0">
              <a:ea typeface="Calibri"/>
            </a:endParaRPr>
          </a:p>
        </p:txBody>
      </p:sp>
      <p:pic>
        <p:nvPicPr>
          <p:cNvPr id="3086" name="Picture 14" descr="Home - Forty Hill C.E. School">
            <a:extLst>
              <a:ext uri="{FF2B5EF4-FFF2-40B4-BE49-F238E27FC236}">
                <a16:creationId xmlns:a16="http://schemas.microsoft.com/office/drawing/2014/main" id="{EE0979C4-F3C5-442D-6B13-FA5A1F6B8C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5988" y="141288"/>
            <a:ext cx="682625"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Who are the Windrush Generation?">
            <a:extLst>
              <a:ext uri="{FF2B5EF4-FFF2-40B4-BE49-F238E27FC236}">
                <a16:creationId xmlns:a16="http://schemas.microsoft.com/office/drawing/2014/main" id="{1CBDD5CF-4A23-0BE0-90BE-0A873E1DBF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380" y="1729320"/>
            <a:ext cx="4033358" cy="192064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E30F0B2F-48BC-38B0-FD4F-01E3BEC35DEF}"/>
              </a:ext>
            </a:extLst>
          </p:cNvPr>
          <p:cNvSpPr>
            <a:spLocks noChangeArrowheads="1"/>
          </p:cNvSpPr>
          <p:nvPr/>
        </p:nvSpPr>
        <p:spPr bwMode="auto">
          <a:xfrm flipH="1">
            <a:off x="827088" y="96838"/>
            <a:ext cx="2863850" cy="595312"/>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lstStyle/>
          <a:p>
            <a:pPr algn="just" eaLnBrk="1" hangingPunct="1">
              <a:spcAft>
                <a:spcPts val="0"/>
              </a:spcAft>
              <a:defRPr/>
            </a:pPr>
            <a:r>
              <a:rPr lang="en-GB" sz="1400" b="1" u="sng" dirty="0">
                <a:latin typeface="Comic Sans MS" pitchFamily="66" charset="0"/>
              </a:rPr>
              <a:t>Other Curriculum Areas</a:t>
            </a:r>
            <a:endParaRPr lang="en-US" dirty="0">
              <a:latin typeface="Arial" pitchFamily="34" charset="0"/>
            </a:endParaRPr>
          </a:p>
        </p:txBody>
      </p:sp>
      <p:sp>
        <p:nvSpPr>
          <p:cNvPr id="4099" name="Text Box 2">
            <a:extLst>
              <a:ext uri="{FF2B5EF4-FFF2-40B4-BE49-F238E27FC236}">
                <a16:creationId xmlns:a16="http://schemas.microsoft.com/office/drawing/2014/main" id="{0AEE04D1-9250-CE59-9FA7-4542F079D91E}"/>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4100" name="Text Box 2">
            <a:extLst>
              <a:ext uri="{FF2B5EF4-FFF2-40B4-BE49-F238E27FC236}">
                <a16:creationId xmlns:a16="http://schemas.microsoft.com/office/drawing/2014/main" id="{D860E16A-6EBF-31CC-1C9A-D6D2178693FD}"/>
              </a:ext>
            </a:extLst>
          </p:cNvPr>
          <p:cNvSpPr txBox="1">
            <a:spLocks noChangeArrowheads="1"/>
          </p:cNvSpPr>
          <p:nvPr/>
        </p:nvSpPr>
        <p:spPr bwMode="auto">
          <a:xfrm>
            <a:off x="146050" y="692150"/>
            <a:ext cx="4398963" cy="8651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r>
              <a:rPr lang="en-GB" altLang="en-US" sz="1000" b="1" dirty="0">
                <a:solidFill>
                  <a:srgbClr val="000000"/>
                </a:solidFill>
                <a:latin typeface="Comic Sans MS"/>
                <a:cs typeface="Arial"/>
              </a:rPr>
              <a:t>As Scientists</a:t>
            </a:r>
            <a:r>
              <a:rPr lang="en-GB" altLang="en-US" sz="1000" dirty="0">
                <a:solidFill>
                  <a:srgbClr val="000000"/>
                </a:solidFill>
                <a:latin typeface="Comic Sans MS"/>
                <a:cs typeface="Arial"/>
              </a:rPr>
              <a:t> </a:t>
            </a:r>
            <a:r>
              <a:rPr lang="en-US" altLang="en-US" sz="1000" dirty="0">
                <a:latin typeface="Comic Sans MS"/>
                <a:cs typeface="Arial"/>
              </a:rPr>
              <a:t>we will be </a:t>
            </a:r>
            <a:r>
              <a:rPr lang="en-GB" altLang="en-US" sz="1000">
                <a:latin typeface="Comic Sans MS"/>
                <a:cs typeface="Arial"/>
              </a:rPr>
              <a:t>exploring the life cycle of humans, specifically the Gestation stage and the Late Adulthood stage. We will be analysing the characteristics and how this may affect the human body.</a:t>
            </a:r>
            <a:endParaRPr lang="en-GB" altLang="en-US" sz="1000" dirty="0">
              <a:latin typeface="Comic Sans MS"/>
              <a:cs typeface="Arial"/>
            </a:endParaRPr>
          </a:p>
          <a:p>
            <a:pPr>
              <a:buFont typeface="Arial" panose="020B0604020202020204" pitchFamily="34" charset="0"/>
              <a:buNone/>
            </a:pPr>
            <a:endParaRPr lang="en-GB" altLang="en-US" sz="600" dirty="0">
              <a:solidFill>
                <a:srgbClr val="000000"/>
              </a:solidFill>
              <a:latin typeface="Comic Sans MS" panose="030F0702030302020204" pitchFamily="66" charset="0"/>
            </a:endParaRPr>
          </a:p>
          <a:p>
            <a:r>
              <a:rPr lang="en-GB" altLang="en-US" sz="1000" b="1" dirty="0">
                <a:solidFill>
                  <a:srgbClr val="000000"/>
                </a:solidFill>
                <a:latin typeface="Comic Sans MS"/>
                <a:cs typeface="Arial"/>
              </a:rPr>
              <a:t>As Geographers, </a:t>
            </a:r>
            <a:r>
              <a:rPr lang="en-GB" sz="1100" dirty="0">
                <a:solidFill>
                  <a:srgbClr val="000000"/>
                </a:solidFill>
                <a:highlight>
                  <a:srgbClr val="FFFFFF"/>
                </a:highlight>
                <a:latin typeface="Comic Sans MS"/>
                <a:cs typeface="Arial"/>
              </a:rPr>
              <a:t>we will look at the key aspects of climate zone as well as trade and tourism between the UK, Europe and the rest of the world, including fairtrade.</a:t>
            </a:r>
            <a:endParaRPr lang="en-US" sz="1100" dirty="0">
              <a:solidFill>
                <a:srgbClr val="000000"/>
              </a:solidFill>
              <a:highlight>
                <a:srgbClr val="FFFFFF"/>
              </a:highlight>
              <a:latin typeface="Comic Sans MS"/>
              <a:cs typeface="Arial"/>
            </a:endParaRPr>
          </a:p>
          <a:p>
            <a:endParaRPr lang="en-GB" altLang="en-US" sz="600" dirty="0">
              <a:solidFill>
                <a:srgbClr val="000000"/>
              </a:solidFill>
              <a:latin typeface="Comic Sans MS" panose="030F0702030302020204" pitchFamily="66" charset="0"/>
            </a:endParaRPr>
          </a:p>
          <a:p>
            <a:r>
              <a:rPr lang="en-GB" altLang="en-US" sz="1000" b="1" dirty="0">
                <a:latin typeface="Comic Sans MS"/>
                <a:cs typeface="Arial"/>
              </a:rPr>
              <a:t>As Athletes </a:t>
            </a:r>
            <a:r>
              <a:rPr lang="en-GB" altLang="en-US" sz="1000" dirty="0">
                <a:latin typeface="Comic Sans MS"/>
                <a:cs typeface="Arial"/>
              </a:rPr>
              <a:t>we will start our swimming lessons.</a:t>
            </a:r>
          </a:p>
          <a:p>
            <a:endParaRPr lang="en-GB" altLang="en-US" sz="600" dirty="0">
              <a:latin typeface="Comic Sans MS" panose="030F0702030302020204" pitchFamily="66" charset="0"/>
            </a:endParaRPr>
          </a:p>
          <a:p>
            <a:r>
              <a:rPr lang="en-US" altLang="en-US" sz="1000" b="1" dirty="0">
                <a:latin typeface="Comic Sans MS"/>
                <a:cs typeface="Arial"/>
              </a:rPr>
              <a:t>As Emotionally Literate students </a:t>
            </a:r>
            <a:r>
              <a:rPr lang="en-US" altLang="en-US" sz="1000" dirty="0">
                <a:latin typeface="Comic Sans MS"/>
                <a:cs typeface="Arial"/>
              </a:rPr>
              <a:t>we will be looking at how food </a:t>
            </a:r>
            <a:r>
              <a:rPr lang="en-US" altLang="en-US" sz="1000">
                <a:latin typeface="Comic Sans MS"/>
                <a:cs typeface="Arial"/>
              </a:rPr>
              <a:t>waste impacts us as a society and how we can tackle this issue. Furthermore, we will be looking at how responsibility can be exercised as individuals. </a:t>
            </a:r>
          </a:p>
          <a:p>
            <a:endParaRPr lang="en-US" altLang="en-US" sz="500" dirty="0">
              <a:latin typeface="Comic Sans MS" panose="030F0702030302020204" pitchFamily="66" charset="0"/>
            </a:endParaRPr>
          </a:p>
          <a:p>
            <a:r>
              <a:rPr lang="en-US" altLang="en-US" sz="1000" b="1" dirty="0">
                <a:latin typeface="Comic Sans MS"/>
                <a:cs typeface="Arial"/>
              </a:rPr>
              <a:t>As Artists and Designers </a:t>
            </a:r>
            <a:r>
              <a:rPr lang="en-US" altLang="en-US" sz="1000">
                <a:latin typeface="Comic Sans MS"/>
                <a:cs typeface="Arial"/>
              </a:rPr>
              <a:t>we will be looking at the paintings of J.M.W. Turner and reproducing our own interpretation through sketching and painting.</a:t>
            </a:r>
            <a:endParaRPr lang="en-US" altLang="en-US" sz="1000">
              <a:latin typeface="Comic Sans MS" panose="030F0702030302020204" pitchFamily="66" charset="0"/>
            </a:endParaRPr>
          </a:p>
          <a:p>
            <a:pPr>
              <a:buNone/>
            </a:pPr>
            <a:endParaRPr lang="en-US" altLang="en-US" sz="1000" dirty="0">
              <a:latin typeface="Comic Sans MS"/>
              <a:cs typeface="Arial"/>
            </a:endParaRPr>
          </a:p>
          <a:p>
            <a:r>
              <a:rPr lang="en-US" altLang="en-US" sz="1000" b="1" dirty="0">
                <a:latin typeface="Comic Sans MS"/>
                <a:cs typeface="Arial"/>
              </a:rPr>
              <a:t>As Linguists </a:t>
            </a:r>
            <a:r>
              <a:rPr lang="en-GB" altLang="en-US" sz="1000">
                <a:latin typeface="Comic Sans MS"/>
                <a:cs typeface="Arial"/>
              </a:rPr>
              <a:t>we will be continuing our new language: French! We will be looking at sports and hobbies, the future and school </a:t>
            </a:r>
            <a:endParaRPr lang="en-GB" altLang="en-US" sz="1200">
              <a:latin typeface="Comic Sans MS"/>
              <a:cs typeface="Arial"/>
            </a:endParaRPr>
          </a:p>
          <a:p>
            <a:endParaRPr lang="en-US" altLang="en-US" sz="1000" b="1" dirty="0">
              <a:latin typeface="Comic Sans MS"/>
              <a:cs typeface="Arial"/>
            </a:endParaRPr>
          </a:p>
          <a:p>
            <a:r>
              <a:rPr lang="en-US" altLang="en-US" sz="1000" b="1" dirty="0">
                <a:latin typeface="Comic Sans MS"/>
                <a:cs typeface="Arial"/>
              </a:rPr>
              <a:t>As Musicians </a:t>
            </a:r>
            <a:r>
              <a:rPr lang="en-US" altLang="en-US" sz="1000">
                <a:latin typeface="Comic Sans MS"/>
                <a:cs typeface="Arial"/>
              </a:rPr>
              <a:t>we will be preparing for the Y6 production of Mary Poppins by practicing the songs featured in the film.</a:t>
            </a:r>
          </a:p>
        </p:txBody>
      </p:sp>
      <p:sp>
        <p:nvSpPr>
          <p:cNvPr id="3077" name="Text Box 2">
            <a:extLst>
              <a:ext uri="{FF2B5EF4-FFF2-40B4-BE49-F238E27FC236}">
                <a16:creationId xmlns:a16="http://schemas.microsoft.com/office/drawing/2014/main" id="{1CA5C91B-B3A9-E028-47CF-05FCE050D901}"/>
              </a:ext>
            </a:extLst>
          </p:cNvPr>
          <p:cNvSpPr txBox="1">
            <a:spLocks noChangeArrowheads="1"/>
          </p:cNvSpPr>
          <p:nvPr/>
        </p:nvSpPr>
        <p:spPr bwMode="auto">
          <a:xfrm>
            <a:off x="4549775" y="307975"/>
            <a:ext cx="4419600" cy="6361113"/>
          </a:xfrm>
          <a:prstGeom prst="rect">
            <a:avLst/>
          </a:prstGeom>
          <a:solidFill>
            <a:srgbClr val="FFFFFF"/>
          </a:solidFill>
          <a:ln w="9525">
            <a:solidFill>
              <a:srgbClr val="000000"/>
            </a:solidFill>
            <a:miter lim="800000"/>
            <a:headEnd/>
            <a:tailEnd/>
          </a:ln>
        </p:spPr>
        <p:txBody>
          <a:bodyPr lIns="91440" tIns="45720" rIns="91440" bIns="45720" anchor="t"/>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Aft>
                <a:spcPts val="1000"/>
              </a:spcAft>
              <a:defRPr/>
            </a:pPr>
            <a:r>
              <a:rPr lang="en-GB" altLang="en-US" sz="1400" b="1" u="sng" dirty="0">
                <a:latin typeface="Comic Sans MS" pitchFamily="66" charset="0"/>
                <a:cs typeface="Arial" charset="0"/>
              </a:rPr>
              <a:t>Reminders</a:t>
            </a:r>
            <a:endParaRPr lang="en-US" altLang="en-US" sz="1050" dirty="0">
              <a:solidFill>
                <a:srgbClr val="000000"/>
              </a:solidFill>
              <a:latin typeface="Comic Sans MS" pitchFamily="66" charset="0"/>
              <a:cs typeface="Arial" charset="0"/>
            </a:endParaRPr>
          </a:p>
          <a:p>
            <a:pPr eaLnBrk="1" hangingPunct="1">
              <a:spcAft>
                <a:spcPts val="400"/>
              </a:spcAft>
              <a:defRPr/>
            </a:pPr>
            <a:r>
              <a:rPr lang="en-US" altLang="en-US" sz="950" b="1" dirty="0">
                <a:solidFill>
                  <a:srgbClr val="000000"/>
                </a:solidFill>
                <a:latin typeface="Comic Sans MS" panose="030F0902030302020204" pitchFamily="66" charset="0"/>
                <a:cs typeface="Arial" charset="0"/>
              </a:rPr>
              <a:t>Reminders</a:t>
            </a:r>
          </a:p>
          <a:p>
            <a:pPr eaLnBrk="1" hangingPunct="1">
              <a:spcAft>
                <a:spcPts val="400"/>
              </a:spcAft>
              <a:defRPr/>
            </a:pPr>
            <a:r>
              <a:rPr lang="en-US" altLang="en-US" sz="950" b="1" dirty="0">
                <a:solidFill>
                  <a:srgbClr val="000000"/>
                </a:solidFill>
                <a:latin typeface="Comic Sans MS"/>
                <a:cs typeface="Arial"/>
              </a:rPr>
              <a:t>P.E Days: </a:t>
            </a:r>
            <a:r>
              <a:rPr lang="en-US" altLang="en-US" sz="950" dirty="0">
                <a:solidFill>
                  <a:srgbClr val="000000"/>
                </a:solidFill>
                <a:latin typeface="Comic Sans MS"/>
                <a:cs typeface="Arial"/>
              </a:rPr>
              <a:t>We will be having PE on Wednesdays and Swimming on Tuesdays. Children will be expected to come to school in their PE kits on </a:t>
            </a:r>
            <a:r>
              <a:rPr lang="en-US" altLang="en-US" sz="950">
                <a:solidFill>
                  <a:srgbClr val="000000"/>
                </a:solidFill>
                <a:latin typeface="Comic Sans MS"/>
                <a:cs typeface="Arial"/>
              </a:rPr>
              <a:t>Tuesday Wednesdays. Children </a:t>
            </a:r>
            <a:r>
              <a:rPr lang="en-US" altLang="en-US" sz="950" dirty="0">
                <a:solidFill>
                  <a:srgbClr val="000000"/>
                </a:solidFill>
                <a:latin typeface="Comic Sans MS"/>
                <a:cs typeface="Arial"/>
              </a:rPr>
              <a:t>will be expected to bring their swimming costumes every Tuesday.</a:t>
            </a:r>
          </a:p>
          <a:p>
            <a:pPr eaLnBrk="1" hangingPunct="1">
              <a:spcAft>
                <a:spcPts val="400"/>
              </a:spcAft>
              <a:defRPr/>
            </a:pPr>
            <a:r>
              <a:rPr lang="en-US" altLang="en-US" sz="950" b="1" u="sng" dirty="0">
                <a:solidFill>
                  <a:srgbClr val="000000"/>
                </a:solidFill>
                <a:latin typeface="Comic Sans MS" panose="030F0902030302020204" pitchFamily="66" charset="0"/>
                <a:cs typeface="Arial" charset="0"/>
              </a:rPr>
              <a:t>Homework</a:t>
            </a:r>
          </a:p>
          <a:p>
            <a:pPr eaLnBrk="1" hangingPunct="1">
              <a:spcAft>
                <a:spcPts val="400"/>
              </a:spcAft>
              <a:defRPr/>
            </a:pPr>
            <a:r>
              <a:rPr lang="en-US" altLang="en-US" sz="950" b="1" dirty="0">
                <a:solidFill>
                  <a:srgbClr val="000000"/>
                </a:solidFill>
                <a:latin typeface="Comic Sans MS"/>
                <a:cs typeface="Arial"/>
              </a:rPr>
              <a:t>Reading</a:t>
            </a:r>
            <a:r>
              <a:rPr lang="en-US" altLang="en-US" sz="950" dirty="0">
                <a:solidFill>
                  <a:srgbClr val="000000"/>
                </a:solidFill>
                <a:latin typeface="Comic Sans MS"/>
                <a:cs typeface="Arial"/>
              </a:rPr>
              <a:t>: Reading at home will be logged through Reading Logs</a:t>
            </a:r>
          </a:p>
          <a:p>
            <a:pPr eaLnBrk="1" hangingPunct="1">
              <a:spcAft>
                <a:spcPts val="400"/>
              </a:spcAft>
              <a:defRPr/>
            </a:pPr>
            <a:r>
              <a:rPr lang="en-US" altLang="en-US" sz="950" b="1" dirty="0">
                <a:solidFill>
                  <a:srgbClr val="000000"/>
                </a:solidFill>
                <a:latin typeface="Comic Sans MS"/>
                <a:cs typeface="Arial"/>
              </a:rPr>
              <a:t>Spelling</a:t>
            </a:r>
            <a:r>
              <a:rPr lang="en-US" altLang="en-US" sz="950" dirty="0">
                <a:solidFill>
                  <a:srgbClr val="000000"/>
                </a:solidFill>
                <a:latin typeface="Comic Sans MS"/>
                <a:cs typeface="Arial"/>
              </a:rPr>
              <a:t>: Children will be learning and practicing a new spelling rule each week in our Friday lessons. They can then log on to Emile and use the ‘Task Code’ to access the ‘Learn Game’ for that week’s word list. They have until the following Thursday to complete this. </a:t>
            </a:r>
          </a:p>
          <a:p>
            <a:pPr eaLnBrk="1" hangingPunct="1">
              <a:spcAft>
                <a:spcPts val="400"/>
              </a:spcAft>
              <a:defRPr/>
            </a:pPr>
            <a:r>
              <a:rPr lang="en-US" altLang="en-US" sz="950" b="1" dirty="0" err="1">
                <a:solidFill>
                  <a:srgbClr val="000000"/>
                </a:solidFill>
                <a:latin typeface="Comic Sans MS"/>
                <a:cs typeface="Arial"/>
              </a:rPr>
              <a:t>Maths</a:t>
            </a:r>
            <a:r>
              <a:rPr lang="en-US" altLang="en-US" sz="950" dirty="0">
                <a:solidFill>
                  <a:srgbClr val="000000"/>
                </a:solidFill>
                <a:latin typeface="Comic Sans MS"/>
                <a:cs typeface="Arial"/>
              </a:rPr>
              <a:t>:  Weekly </a:t>
            </a:r>
            <a:r>
              <a:rPr lang="en-US" altLang="en-US" sz="950" dirty="0" err="1">
                <a:solidFill>
                  <a:srgbClr val="000000"/>
                </a:solidFill>
                <a:latin typeface="Comic Sans MS"/>
                <a:cs typeface="Arial"/>
              </a:rPr>
              <a:t>Maths</a:t>
            </a:r>
            <a:r>
              <a:rPr lang="en-US" altLang="en-US" sz="950" dirty="0">
                <a:solidFill>
                  <a:srgbClr val="000000"/>
                </a:solidFill>
                <a:latin typeface="Comic Sans MS"/>
                <a:cs typeface="Arial"/>
              </a:rPr>
              <a:t> homework will be set on ‘Purple Mash’. This is set on a Friday and is due in the following Friday. </a:t>
            </a:r>
          </a:p>
          <a:p>
            <a:pPr eaLnBrk="1" hangingPunct="1">
              <a:spcAft>
                <a:spcPts val="400"/>
              </a:spcAft>
              <a:defRPr/>
            </a:pPr>
            <a:r>
              <a:rPr lang="en-US" altLang="en-US" sz="950" b="1" dirty="0">
                <a:solidFill>
                  <a:srgbClr val="000000"/>
                </a:solidFill>
                <a:latin typeface="Comic Sans MS" panose="030F0902030302020204" pitchFamily="66" charset="0"/>
                <a:cs typeface="Arial" charset="0"/>
              </a:rPr>
              <a:t>Fruit: </a:t>
            </a:r>
            <a:r>
              <a:rPr lang="en-US" altLang="en-US" sz="950" dirty="0">
                <a:solidFill>
                  <a:srgbClr val="000000"/>
                </a:solidFill>
                <a:latin typeface="Comic Sans MS" panose="030F0902030302020204" pitchFamily="66" charset="0"/>
                <a:cs typeface="Arial" charset="0"/>
              </a:rPr>
              <a:t>If you wish, you may provide your child with a piece of fruit to eat at morning break.</a:t>
            </a:r>
          </a:p>
          <a:p>
            <a:pPr eaLnBrk="1" hangingPunct="1">
              <a:spcAft>
                <a:spcPts val="0"/>
              </a:spcAft>
              <a:defRPr/>
            </a:pPr>
            <a:r>
              <a:rPr lang="en-US" altLang="en-US" sz="950" b="1" u="sng" dirty="0">
                <a:solidFill>
                  <a:srgbClr val="000000"/>
                </a:solidFill>
                <a:latin typeface="Comic Sans MS" panose="030F0902030302020204" pitchFamily="66" charset="0"/>
                <a:cs typeface="Arial" charset="0"/>
              </a:rPr>
              <a:t>Learning Experiences</a:t>
            </a:r>
          </a:p>
          <a:p>
            <a:pPr eaLnBrk="1" hangingPunct="1">
              <a:spcAft>
                <a:spcPts val="1000"/>
              </a:spcAft>
              <a:defRPr/>
            </a:pPr>
            <a:endParaRPr lang="en-GB" altLang="en-US" sz="1000" dirty="0">
              <a:latin typeface="Comic Sans MS" panose="030F0702030302020204" pitchFamily="66" charset="0"/>
            </a:endParaRPr>
          </a:p>
          <a:p>
            <a:pPr>
              <a:spcAft>
                <a:spcPts val="1000"/>
              </a:spcAft>
              <a:defRPr/>
            </a:pPr>
            <a:r>
              <a:rPr lang="en-GB" altLang="en-US" sz="1000">
                <a:latin typeface="Comic Sans MS"/>
                <a:cs typeface="Arial"/>
              </a:rPr>
              <a:t>w/c 15th June – Mental Health and Wellbeing Week </a:t>
            </a:r>
            <a:endParaRPr lang="en-GB"/>
          </a:p>
          <a:p>
            <a:pPr>
              <a:spcAft>
                <a:spcPts val="1000"/>
              </a:spcAft>
              <a:defRPr/>
            </a:pPr>
            <a:r>
              <a:rPr lang="en-GB" altLang="en-US" sz="1000">
                <a:latin typeface="Comic Sans MS"/>
                <a:cs typeface="Arial"/>
              </a:rPr>
              <a:t>19th June – Sports Day </a:t>
            </a:r>
            <a:endParaRPr lang="en-GB" altLang="en-US" sz="1000" dirty="0">
              <a:latin typeface="Comic Sans MS" panose="030F0702030302020204" pitchFamily="66" charset="0"/>
            </a:endParaRPr>
          </a:p>
          <a:p>
            <a:pPr>
              <a:spcAft>
                <a:spcPts val="1000"/>
              </a:spcAft>
              <a:defRPr/>
            </a:pPr>
            <a:r>
              <a:rPr lang="en-GB" altLang="en-US" sz="1000">
                <a:latin typeface="Comic Sans MS"/>
                <a:cs typeface="Arial"/>
              </a:rPr>
              <a:t>w/c 22nd June – Assessment Week </a:t>
            </a:r>
            <a:endParaRPr lang="en-GB" altLang="en-US" sz="1000" dirty="0">
              <a:latin typeface="Comic Sans MS"/>
              <a:cs typeface="Arial"/>
            </a:endParaRPr>
          </a:p>
          <a:p>
            <a:pPr>
              <a:spcAft>
                <a:spcPts val="1000"/>
              </a:spcAft>
              <a:defRPr/>
            </a:pPr>
            <a:r>
              <a:rPr lang="en-GB" altLang="en-US" sz="1000" dirty="0">
                <a:latin typeface="Comic Sans MS"/>
                <a:cs typeface="Arial"/>
              </a:rPr>
              <a:t>23rd June 2026 – </a:t>
            </a:r>
            <a:r>
              <a:rPr lang="en-GB" altLang="en-US" sz="1000" dirty="0" err="1">
                <a:latin typeface="Comic Sans MS"/>
                <a:cs typeface="Arial"/>
              </a:rPr>
              <a:t>Gilwell</a:t>
            </a:r>
            <a:r>
              <a:rPr lang="en-GB" altLang="en-US" sz="1000" dirty="0">
                <a:latin typeface="Comic Sans MS"/>
                <a:cs typeface="Arial"/>
              </a:rPr>
              <a:t> Park </a:t>
            </a:r>
            <a:endParaRPr lang="en-GB" altLang="en-US" sz="1000" dirty="0">
              <a:latin typeface="Comic Sans MS" panose="030F0702030302020204" pitchFamily="66" charset="0"/>
            </a:endParaRPr>
          </a:p>
          <a:p>
            <a:pPr>
              <a:spcAft>
                <a:spcPts val="1000"/>
              </a:spcAft>
              <a:defRPr/>
            </a:pPr>
            <a:r>
              <a:rPr lang="en-GB" altLang="en-US" sz="1000">
                <a:latin typeface="Comic Sans MS"/>
                <a:cs typeface="Arial"/>
              </a:rPr>
              <a:t>5th July – School Fayre </a:t>
            </a:r>
            <a:endParaRPr lang="en-GB" altLang="en-US" sz="1000" dirty="0">
              <a:latin typeface="Comic Sans MS" panose="030F0702030302020204" pitchFamily="66" charset="0"/>
            </a:endParaRPr>
          </a:p>
          <a:p>
            <a:pPr>
              <a:spcAft>
                <a:spcPts val="1000"/>
              </a:spcAft>
              <a:defRPr/>
            </a:pPr>
            <a:r>
              <a:rPr lang="en-GB" altLang="en-US" sz="1000">
                <a:latin typeface="Comic Sans MS"/>
                <a:cs typeface="Arial"/>
              </a:rPr>
              <a:t>5th July – Arts Trophy – Spelling Bee </a:t>
            </a:r>
            <a:endParaRPr lang="en-GB" altLang="en-US" sz="1000" dirty="0">
              <a:latin typeface="Comic Sans MS"/>
              <a:cs typeface="Arial"/>
            </a:endParaRPr>
          </a:p>
          <a:p>
            <a:pPr>
              <a:spcAft>
                <a:spcPts val="1000"/>
              </a:spcAft>
              <a:defRPr/>
            </a:pPr>
            <a:r>
              <a:rPr lang="en-GB" altLang="en-US" sz="1000">
                <a:latin typeface="Comic Sans MS"/>
                <a:cs typeface="Arial"/>
              </a:rPr>
              <a:t>10th July – Rocksteady Concert </a:t>
            </a:r>
            <a:endParaRPr lang="en-GB" altLang="en-US" sz="1000" dirty="0">
              <a:latin typeface="Comic Sans MS" panose="030F0702030302020204" pitchFamily="66" charset="0"/>
            </a:endParaRPr>
          </a:p>
          <a:p>
            <a:pPr>
              <a:spcAft>
                <a:spcPts val="1000"/>
              </a:spcAft>
              <a:defRPr/>
            </a:pPr>
            <a:r>
              <a:rPr lang="en-GB" altLang="en-US" sz="1000">
                <a:latin typeface="Comic Sans MS"/>
                <a:cs typeface="Arial"/>
              </a:rPr>
              <a:t>13th July – Y6 with Y5 Production </a:t>
            </a:r>
            <a:endParaRPr lang="en-GB" altLang="en-US" sz="1000" dirty="0">
              <a:latin typeface="Comic Sans MS" panose="030F0702030302020204" pitchFamily="66" charset="0"/>
            </a:endParaRPr>
          </a:p>
          <a:p>
            <a:pPr>
              <a:spcAft>
                <a:spcPts val="1000"/>
              </a:spcAft>
              <a:defRPr/>
            </a:pPr>
            <a:r>
              <a:rPr lang="en-GB" altLang="en-US" sz="1000">
                <a:latin typeface="Comic Sans MS"/>
                <a:cs typeface="Arial"/>
              </a:rPr>
              <a:t>17th July – End of Year Service/Start of Summer Holidays</a:t>
            </a:r>
            <a:endParaRPr lang="en-GB" altLang="en-US" sz="1000" dirty="0">
              <a:latin typeface="Comic Sans MS" panose="030F0702030302020204" pitchFamily="66" charset="0"/>
            </a:endParaRPr>
          </a:p>
          <a:p>
            <a:pPr eaLnBrk="1" hangingPunct="1">
              <a:spcAft>
                <a:spcPts val="1000"/>
              </a:spcAft>
              <a:defRPr/>
            </a:pPr>
            <a:endParaRPr lang="en-GB" altLang="en-US" sz="1000" dirty="0">
              <a:latin typeface="Comic Sans MS" panose="030F0702030302020204" pitchFamily="66"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LengthInSeconds xmlns="450a6b86-6e86-4b74-93c9-116031be495f" xsi:nil="true"/>
    <TaxCatchAll xmlns="6a6f9b4c-029b-444e-addf-4d66571c9b6f" xsi:nil="true"/>
    <lcf76f155ced4ddcb4097134ff3c332f xmlns="450a6b86-6e86-4b74-93c9-116031be495f">
      <Terms xmlns="http://schemas.microsoft.com/office/infopath/2007/PartnerControls"/>
    </lcf76f155ced4ddcb4097134ff3c332f>
    <SharedWithUsers xmlns="6a6f9b4c-029b-444e-addf-4d66571c9b6f">
      <UserInfo>
        <DisplayName/>
        <AccountId xsi:nil="true"/>
        <AccountType/>
      </UserInfo>
    </SharedWithUsers>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0B8061-D842-40F6-89AE-A5E5F82A280D}">
  <ds:schemaRefs>
    <ds:schemaRef ds:uri="http://schemas.microsoft.com/office/2006/metadata/longProperties"/>
  </ds:schemaRefs>
</ds:datastoreItem>
</file>

<file path=customXml/itemProps2.xml><?xml version="1.0" encoding="utf-8"?>
<ds:datastoreItem xmlns:ds="http://schemas.openxmlformats.org/officeDocument/2006/customXml" ds:itemID="{405D77DB-796F-4FF4-BD4D-30900AE7CC81}">
  <ds:schemaRefs>
    <ds:schemaRef ds:uri="http://schemas.microsoft.com/sharepoint/v3/contenttype/forms"/>
  </ds:schemaRefs>
</ds:datastoreItem>
</file>

<file path=customXml/itemProps3.xml><?xml version="1.0" encoding="utf-8"?>
<ds:datastoreItem xmlns:ds="http://schemas.openxmlformats.org/officeDocument/2006/customXml" ds:itemID="{509AAE3E-1DA8-4A90-87B9-0AC82DC4D2B1}">
  <ds:schemaRefs>
    <ds:schemaRef ds:uri="http://schemas.microsoft.com/office/2006/metadata/properties"/>
    <ds:schemaRef ds:uri="http://schemas.microsoft.com/office/infopath/2007/PartnerControls"/>
    <ds:schemaRef ds:uri="450a6b86-6e86-4b74-93c9-116031be495f"/>
    <ds:schemaRef ds:uri="6a6f9b4c-029b-444e-addf-4d66571c9b6f"/>
  </ds:schemaRefs>
</ds:datastoreItem>
</file>

<file path=customXml/itemProps4.xml><?xml version="1.0" encoding="utf-8"?>
<ds:datastoreItem xmlns:ds="http://schemas.openxmlformats.org/officeDocument/2006/customXml" ds:itemID="{BE497EB1-B0D5-4A17-B83A-7F6488311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2387</TotalTime>
  <Words>768</Words>
  <Application>Microsoft Office PowerPoint</Application>
  <PresentationFormat>On-screen Show (4:3)</PresentationFormat>
  <Paragraphs>48</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M Garcia</cp:lastModifiedBy>
  <cp:revision>341</cp:revision>
  <cp:lastPrinted>2016-09-01T06:41:04Z</cp:lastPrinted>
  <dcterms:created xsi:type="dcterms:W3CDTF">2014-02-13T13:53:14Z</dcterms:created>
  <dcterms:modified xsi:type="dcterms:W3CDTF">2026-06-08T18:55:23Z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xd_Signature">
    <vt:lpwstr/>
  </property>
  <property fmtid="{D5CDD505-2E9C-101B-9397-08002B2CF9AE}" pid="3" name="display_urn:schemas-microsoft-com:office:office#Editor">
    <vt:lpwstr>T Bissett</vt:lpwstr>
  </property>
  <property fmtid="{D5CDD505-2E9C-101B-9397-08002B2CF9AE}" pid="4" name="Order">
    <vt:lpwstr>7718000.00000000</vt:lpwstr>
  </property>
  <property fmtid="{D5CDD505-2E9C-101B-9397-08002B2CF9AE}" pid="5" name="xd_ProgID">
    <vt:lpwstr/>
  </property>
  <property fmtid="{D5CDD505-2E9C-101B-9397-08002B2CF9AE}" pid="6" name="SharedWithUsers">
    <vt:lpwstr/>
  </property>
  <property fmtid="{D5CDD505-2E9C-101B-9397-08002B2CF9AE}" pid="7" name="_ExtendedDescription">
    <vt:lpwstr/>
  </property>
  <property fmtid="{D5CDD505-2E9C-101B-9397-08002B2CF9AE}" pid="8" name="display_urn:schemas-microsoft-com:office:office#Author">
    <vt:lpwstr>T Bissett</vt:lpwstr>
  </property>
  <property fmtid="{D5CDD505-2E9C-101B-9397-08002B2CF9AE}" pid="9" name="ComplianceAssetId">
    <vt:lpwstr/>
  </property>
  <property fmtid="{D5CDD505-2E9C-101B-9397-08002B2CF9AE}" pid="10" name="TemplateUrl">
    <vt:lpwstr/>
  </property>
  <property fmtid="{D5CDD505-2E9C-101B-9397-08002B2CF9AE}" pid="11" name="TriggerFlowInfo">
    <vt:lpwstr/>
  </property>
  <property fmtid="{D5CDD505-2E9C-101B-9397-08002B2CF9AE}" pid="12" name="MediaLengthInSeconds">
    <vt:lpwstr/>
  </property>
  <property fmtid="{D5CDD505-2E9C-101B-9397-08002B2CF9AE}" pid="13" name="TaxCatchAll">
    <vt:lpwstr/>
  </property>
  <property fmtid="{D5CDD505-2E9C-101B-9397-08002B2CF9AE}" pid="14" name="lcf76f155ced4ddcb4097134ff3c332f">
    <vt:lpwstr/>
  </property>
  <property fmtid="{D5CDD505-2E9C-101B-9397-08002B2CF9AE}" pid="15" name="ContentTypeId">
    <vt:lpwstr>0x010100B2454E0188772A4CA30BFEF8B53D0367</vt:lpwstr>
  </property>
  <property fmtid="{D5CDD505-2E9C-101B-9397-08002B2CF9AE}" pid="16" name="MediaServiceImageTags">
    <vt:lpwstr/>
  </property>
</Properties>
</file>