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7"/>
  </p:notesMasterIdLst>
  <p:sldIdLst>
    <p:sldId id="257" r:id="rId5"/>
    <p:sldId id="304" r:id="rId6"/>
    <p:sldId id="321" r:id="rId7"/>
    <p:sldId id="295" r:id="rId8"/>
    <p:sldId id="276" r:id="rId9"/>
    <p:sldId id="298" r:id="rId10"/>
    <p:sldId id="322" r:id="rId11"/>
    <p:sldId id="315" r:id="rId12"/>
    <p:sldId id="259" r:id="rId13"/>
    <p:sldId id="272" r:id="rId14"/>
    <p:sldId id="306" r:id="rId15"/>
    <p:sldId id="307" r:id="rId16"/>
    <p:sldId id="309" r:id="rId17"/>
    <p:sldId id="323" r:id="rId18"/>
    <p:sldId id="320" r:id="rId19"/>
    <p:sldId id="324" r:id="rId20"/>
    <p:sldId id="287" r:id="rId21"/>
    <p:sldId id="299" r:id="rId22"/>
    <p:sldId id="317" r:id="rId23"/>
    <p:sldId id="271" r:id="rId24"/>
    <p:sldId id="312" r:id="rId25"/>
    <p:sldId id="27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B89AC8-17A4-30C2-D00E-C6C4C42A5EA7}" v="17" dt="2025-09-02T21:45:07.431"/>
    <p1510:client id="{83A278BB-8574-9DC9-BB0C-56026A2563FB}" v="104" dt="2025-09-03T08:49:48.0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Wisbey" userId="S::mwisbey.308@o365.fortyhill.enfield.sch.uk::01fd547a-0f70-4eb1-8601-208b6919123c" providerId="AD" clId="Web-{17B89AC8-17A4-30C2-D00E-C6C4C42A5EA7}"/>
    <pc:docChg chg="modSld">
      <pc:chgData name="M Wisbey" userId="S::mwisbey.308@o365.fortyhill.enfield.sch.uk::01fd547a-0f70-4eb1-8601-208b6919123c" providerId="AD" clId="Web-{17B89AC8-17A4-30C2-D00E-C6C4C42A5EA7}" dt="2025-09-02T21:45:07.431" v="16" actId="20577"/>
      <pc:docMkLst>
        <pc:docMk/>
      </pc:docMkLst>
      <pc:sldChg chg="modSp">
        <pc:chgData name="M Wisbey" userId="S::mwisbey.308@o365.fortyhill.enfield.sch.uk::01fd547a-0f70-4eb1-8601-208b6919123c" providerId="AD" clId="Web-{17B89AC8-17A4-30C2-D00E-C6C4C42A5EA7}" dt="2025-09-02T21:45:07.431" v="16" actId="20577"/>
        <pc:sldMkLst>
          <pc:docMk/>
          <pc:sldMk cId="2857809551" sldId="320"/>
        </pc:sldMkLst>
        <pc:spChg chg="mod">
          <ac:chgData name="M Wisbey" userId="S::mwisbey.308@o365.fortyhill.enfield.sch.uk::01fd547a-0f70-4eb1-8601-208b6919123c" providerId="AD" clId="Web-{17B89AC8-17A4-30C2-D00E-C6C4C42A5EA7}" dt="2025-09-02T21:45:07.431" v="16" actId="20577"/>
          <ac:spMkLst>
            <pc:docMk/>
            <pc:sldMk cId="2857809551" sldId="320"/>
            <ac:spMk id="12" creationId="{00000000-0000-0000-0000-000000000000}"/>
          </ac:spMkLst>
        </pc:spChg>
      </pc:sldChg>
    </pc:docChg>
  </pc:docChgLst>
  <pc:docChgLst>
    <pc:chgData name="M Wisbey" userId="S::mwisbey.308@o365.fortyhill.enfield.sch.uk::01fd547a-0f70-4eb1-8601-208b6919123c" providerId="AD" clId="Web-{83A278BB-8574-9DC9-BB0C-56026A2563FB}"/>
    <pc:docChg chg="modSld">
      <pc:chgData name="M Wisbey" userId="S::mwisbey.308@o365.fortyhill.enfield.sch.uk::01fd547a-0f70-4eb1-8601-208b6919123c" providerId="AD" clId="Web-{83A278BB-8574-9DC9-BB0C-56026A2563FB}" dt="2025-09-03T08:49:45.697" v="92"/>
      <pc:docMkLst>
        <pc:docMk/>
      </pc:docMkLst>
      <pc:sldChg chg="modSp">
        <pc:chgData name="M Wisbey" userId="S::mwisbey.308@o365.fortyhill.enfield.sch.uk::01fd547a-0f70-4eb1-8601-208b6919123c" providerId="AD" clId="Web-{83A278BB-8574-9DC9-BB0C-56026A2563FB}" dt="2025-09-03T08:49:22.025" v="90" actId="1076"/>
        <pc:sldMkLst>
          <pc:docMk/>
          <pc:sldMk cId="1523296468" sldId="299"/>
        </pc:sldMkLst>
        <pc:spChg chg="mod">
          <ac:chgData name="M Wisbey" userId="S::mwisbey.308@o365.fortyhill.enfield.sch.uk::01fd547a-0f70-4eb1-8601-208b6919123c" providerId="AD" clId="Web-{83A278BB-8574-9DC9-BB0C-56026A2563FB}" dt="2025-09-03T08:49:22.025" v="90" actId="1076"/>
          <ac:spMkLst>
            <pc:docMk/>
            <pc:sldMk cId="1523296468" sldId="299"/>
            <ac:spMk id="15364" creationId="{00000000-0000-0000-0000-000000000000}"/>
          </ac:spMkLst>
        </pc:spChg>
      </pc:sldChg>
      <pc:sldChg chg="modSp">
        <pc:chgData name="M Wisbey" userId="S::mwisbey.308@o365.fortyhill.enfield.sch.uk::01fd547a-0f70-4eb1-8601-208b6919123c" providerId="AD" clId="Web-{83A278BB-8574-9DC9-BB0C-56026A2563FB}" dt="2025-09-03T08:49:45.697" v="92"/>
        <pc:sldMkLst>
          <pc:docMk/>
          <pc:sldMk cId="0" sldId="324"/>
        </pc:sldMkLst>
        <pc:graphicFrameChg chg="mod modGraphic">
          <ac:chgData name="M Wisbey" userId="S::mwisbey.308@o365.fortyhill.enfield.sch.uk::01fd547a-0f70-4eb1-8601-208b6919123c" providerId="AD" clId="Web-{83A278BB-8574-9DC9-BB0C-56026A2563FB}" dt="2025-09-03T08:49:45.697" v="92"/>
          <ac:graphicFrameMkLst>
            <pc:docMk/>
            <pc:sldMk cId="0" sldId="324"/>
            <ac:graphicFrameMk id="3"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686B9-C52E-4F2F-98A5-835289D220F1}" type="datetimeFigureOut">
              <a:rPr lang="en-GB" smtClean="0"/>
              <a:t>03/09/2025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8D7C04-F42F-433E-9CB0-0149CCAE954E}" type="slidenum">
              <a:rPr lang="en-GB" smtClean="0"/>
              <a:t>‹#›</a:t>
            </a:fld>
            <a:endParaRPr lang="en-GB"/>
          </a:p>
        </p:txBody>
      </p:sp>
    </p:spTree>
    <p:extLst>
      <p:ext uri="{BB962C8B-B14F-4D97-AF65-F5344CB8AC3E}">
        <p14:creationId xmlns:p14="http://schemas.microsoft.com/office/powerpoint/2010/main" val="1103900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15CE841-C062-4C23-A37C-C011AC17AA04}" type="slidenum">
              <a:rPr lang="en-GB" smtClean="0"/>
              <a:t>1</a:t>
            </a:fld>
            <a:endParaRPr lang="en-GB"/>
          </a:p>
        </p:txBody>
      </p:sp>
    </p:spTree>
    <p:extLst>
      <p:ext uri="{BB962C8B-B14F-4D97-AF65-F5344CB8AC3E}">
        <p14:creationId xmlns:p14="http://schemas.microsoft.com/office/powerpoint/2010/main" val="705699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479A6-BD2B-452D-B47D-5236B561D5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915C5E-4727-4CA2-B867-4B9103C571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B658EF-D986-4A70-9764-C829780A43C6}"/>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FAC47523-E04D-4807-BDA0-87CAA39992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93B008-2825-46E6-87C4-D26ECBE26CAC}"/>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773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D1E3F-78EE-45D2-9FFA-F0E9725EE3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E07917-2883-45CD-94F6-C7B3FB87D5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4C19BB-6EB5-4786-A56E-A210B7C04495}"/>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996DEF5C-8C1F-417B-A400-8712DBE0A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DE590-69F6-4116-A1A8-959F1201458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57885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BAEE-CC81-4504-9E43-F5736EBEA4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F0F518-49E4-40D3-A77E-F8CCDA9540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8A55A5-A40D-4579-9FC6-805F19E77F88}"/>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F1626B53-A4DA-4164-9A76-C0A2286213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B71899-3D51-4CC7-8E9A-124B1E04DCB7}"/>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68141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ADC9A-8334-40CE-BD53-C99123E115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9BB2AD-3939-4674-9ACF-8D1C7DA4CD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010CFD-C40B-4DAF-80B9-3813560A58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6018C6-A25D-4C60-A84B-46F26E9B34A9}"/>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6" name="Footer Placeholder 5">
            <a:extLst>
              <a:ext uri="{FF2B5EF4-FFF2-40B4-BE49-F238E27FC236}">
                <a16:creationId xmlns:a16="http://schemas.microsoft.com/office/drawing/2014/main" id="{02D4FA41-DD47-442A-9801-5F760D1F1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FFEF6E-BBFF-4D51-B1EC-D9844BB50A5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19160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3ABD0-AC2F-4755-B753-C6B1433F24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1E4999-BBC6-4CE9-BC9D-C12D803BFA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14CBF1-94C3-4C10-B37F-033F3629AA7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A36721-5676-4D15-A57E-6E00CF54DF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0CED0F5-D98E-40E1-B600-94B7AD129F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C14A337-434E-4717-89B2-F205E2519A7E}"/>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8" name="Footer Placeholder 7">
            <a:extLst>
              <a:ext uri="{FF2B5EF4-FFF2-40B4-BE49-F238E27FC236}">
                <a16:creationId xmlns:a16="http://schemas.microsoft.com/office/drawing/2014/main" id="{E0AA3F29-90AD-440D-A3D4-E062077441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1F3ECC-19F0-43CB-888E-3219CA49C84A}"/>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559073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7EF6-17F8-400B-8510-DAAD3EF047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746BE8-0119-495B-B1AC-F4230B9CD0D8}"/>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4" name="Footer Placeholder 3">
            <a:extLst>
              <a:ext uri="{FF2B5EF4-FFF2-40B4-BE49-F238E27FC236}">
                <a16:creationId xmlns:a16="http://schemas.microsoft.com/office/drawing/2014/main" id="{F27F8B9D-979C-443F-A957-A65E4617CA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7C2C1C-7D4D-428F-9473-6E30D368D26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568195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D03F90-4D8A-486E-A41C-2878E587B366}"/>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3" name="Footer Placeholder 2">
            <a:extLst>
              <a:ext uri="{FF2B5EF4-FFF2-40B4-BE49-F238E27FC236}">
                <a16:creationId xmlns:a16="http://schemas.microsoft.com/office/drawing/2014/main" id="{1AD86797-9AE1-45BB-9AF9-341B520AC9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B9EAE-1955-42D7-B2BC-F334FE066885}"/>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17347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5001C-920F-4351-BB75-CC3650718F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1F4621-60E7-48B8-932E-6D52335503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8F2E75-484A-4233-9A28-5DCB472CF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76E663-D3AB-44B8-9CFA-59E911AB1881}"/>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6" name="Footer Placeholder 5">
            <a:extLst>
              <a:ext uri="{FF2B5EF4-FFF2-40B4-BE49-F238E27FC236}">
                <a16:creationId xmlns:a16="http://schemas.microsoft.com/office/drawing/2014/main" id="{4247D15D-A3C5-4E44-B560-9FBF8C69D3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47B6BB-A4DD-4427-A21A-BE5F56FA2BB1}"/>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03473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68A46-24EA-4EAB-B53E-4FE924EB78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E10E74-BA54-4F9C-8737-DE17C8A66E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1DCBF0-ACAE-47C4-BF71-509AB96BAF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E6785B-D8F4-4305-95B6-270BEED488E4}"/>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6" name="Footer Placeholder 5">
            <a:extLst>
              <a:ext uri="{FF2B5EF4-FFF2-40B4-BE49-F238E27FC236}">
                <a16:creationId xmlns:a16="http://schemas.microsoft.com/office/drawing/2014/main" id="{F4573781-49D7-4975-9363-A0AC899DA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549256-BD8C-442B-880F-9946B15427B0}"/>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8561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A667D-57FF-4737-A64A-AC2D0BBF12D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2EFEEA-67AC-49B1-A928-1A05513A72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36E504-0D3E-49AE-8E6A-00089ED2DD72}"/>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179A3B34-48C2-493B-A4AE-BCA336E3B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04E5B9-9032-4EDE-B764-FB079D972218}"/>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706533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4DB96C-BB1D-425B-B041-A3A5E7EF53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19E6B6-81CC-4821-A624-55FD4E4A6D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3E20C8-0BB7-40E8-BE98-07ECC1C06455}"/>
              </a:ext>
            </a:extLst>
          </p:cNvPr>
          <p:cNvSpPr>
            <a:spLocks noGrp="1"/>
          </p:cNvSpPr>
          <p:nvPr>
            <p:ph type="dt" sz="half" idx="10"/>
          </p:nvPr>
        </p:nvSpPr>
        <p:spPr/>
        <p:txBody>
          <a:body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BEF90F22-A72D-42B6-81DB-39A9C5543B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C08B3-F771-4F51-884B-E286F4C99784}"/>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5820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0E23C6-F128-490E-9751-BE03F6A4E0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443CC9-5F8F-4585-9F99-BDC6F2AA3D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B52AE7-0B5F-4D64-B529-4A83C0C37A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58AC2E-0D31-4BF4-96E7-955908641D7A}" type="datetimeFigureOut">
              <a:rPr lang="en-GB" smtClean="0"/>
              <a:t>03/09/2025</a:t>
            </a:fld>
            <a:endParaRPr lang="en-GB"/>
          </a:p>
        </p:txBody>
      </p:sp>
      <p:sp>
        <p:nvSpPr>
          <p:cNvPr id="5" name="Footer Placeholder 4">
            <a:extLst>
              <a:ext uri="{FF2B5EF4-FFF2-40B4-BE49-F238E27FC236}">
                <a16:creationId xmlns:a16="http://schemas.microsoft.com/office/drawing/2014/main" id="{29DF388F-DD4F-4A69-AA29-4DFFE3B9F1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5B268B-A849-48E2-B1C6-D224510095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DCB0C5-64D6-45DC-B53E-913FF130CC97}" type="slidenum">
              <a:rPr lang="en-GB" smtClean="0"/>
              <a:t>‹#›</a:t>
            </a:fld>
            <a:endParaRPr lang="en-GB"/>
          </a:p>
        </p:txBody>
      </p:sp>
    </p:spTree>
    <p:extLst>
      <p:ext uri="{BB962C8B-B14F-4D97-AF65-F5344CB8AC3E}">
        <p14:creationId xmlns:p14="http://schemas.microsoft.com/office/powerpoint/2010/main" val="6596820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fortyhill.com/attachments/download.asp?file=4526&amp;type=pdf"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 Id="rId6" Type="http://schemas.openxmlformats.org/officeDocument/2006/relationships/hyperlink" Target="https://www.fortyhill.com/page/?title=Uniform&amp;pid=54" TargetMode="External"/><Relationship Id="rId5" Type="http://schemas.openxmlformats.org/officeDocument/2006/relationships/image" Target="../media/image22.jpe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 Id="rId5" Type="http://schemas.openxmlformats.org/officeDocument/2006/relationships/hyperlink" Target="https://www.ceopeducation.co.uk/parents/jessie-and-friends-videos/" TargetMode="External"/><Relationship Id="rId4" Type="http://schemas.openxmlformats.org/officeDocument/2006/relationships/hyperlink" Target="https://www.fortyhill.com/page/?title=Online+Safety&amp;pid=51"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www.fortyhill.com/" TargetMode="Externa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1186" y="886096"/>
            <a:ext cx="5400600" cy="1834609"/>
          </a:xfrm>
          <a:extLst>
            <a:ext uri="{FAA26D3D-D897-4be2-8F04-BA451C77F1D7}"/>
          </a:extLst>
        </p:spPr>
        <p:txBody>
          <a:bodyPr rtlCol="0">
            <a:normAutofit fontScale="90000"/>
          </a:bodyPr>
          <a:lstStyle/>
          <a:p>
            <a:pPr>
              <a:defRPr/>
            </a:pPr>
            <a:r>
              <a:rPr lang="en-GB" sz="7300" dirty="0">
                <a:latin typeface="Jokerman"/>
              </a:rPr>
              <a:t>Welcome to Year 2</a:t>
            </a:r>
            <a:br>
              <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j-ea"/>
                <a:cs typeface="+mj-cs"/>
              </a:rPr>
            </a:br>
            <a:endParaRPr lang="en-GB" dirty="0">
              <a:ea typeface="+mj-ea"/>
              <a:cs typeface="+mj-cs"/>
            </a:endParaRPr>
          </a:p>
        </p:txBody>
      </p:sp>
      <p:pic>
        <p:nvPicPr>
          <p:cNvPr id="205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8339" y="290514"/>
            <a:ext cx="1565275" cy="1512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https://www.fortyhill.com/_site/data/files/images/E8A3869AC7EA455A11E9048FDA1C106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64951" y="2015746"/>
            <a:ext cx="2218105" cy="332799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938339" y="5443870"/>
            <a:ext cx="1921280" cy="646331"/>
          </a:xfrm>
          <a:prstGeom prst="rect">
            <a:avLst/>
          </a:prstGeom>
          <a:noFill/>
        </p:spPr>
        <p:txBody>
          <a:bodyPr wrap="square" rtlCol="0">
            <a:spAutoFit/>
          </a:bodyPr>
          <a:lstStyle/>
          <a:p>
            <a:pPr algn="ctr"/>
            <a:r>
              <a:rPr lang="en-US" dirty="0">
                <a:latin typeface="Comic Sans MS" panose="030F0702030302020204" pitchFamily="66" charset="0"/>
              </a:rPr>
              <a:t>Miss Wisbey</a:t>
            </a:r>
          </a:p>
          <a:p>
            <a:pPr algn="ctr"/>
            <a:r>
              <a:rPr lang="en-US" dirty="0">
                <a:latin typeface="Comic Sans MS" panose="030F0702030302020204" pitchFamily="66" charset="0"/>
              </a:rPr>
              <a:t>Class Teacher </a:t>
            </a:r>
            <a:endParaRPr lang="en-GB" dirty="0">
              <a:latin typeface="Comic Sans MS" panose="030F0702030302020204" pitchFamily="66" charset="0"/>
            </a:endParaRPr>
          </a:p>
        </p:txBody>
      </p:sp>
      <p:sp>
        <p:nvSpPr>
          <p:cNvPr id="10" name="TextBox 9"/>
          <p:cNvSpPr txBox="1"/>
          <p:nvPr/>
        </p:nvSpPr>
        <p:spPr>
          <a:xfrm>
            <a:off x="5092056" y="5443869"/>
            <a:ext cx="2398859" cy="646331"/>
          </a:xfrm>
          <a:prstGeom prst="rect">
            <a:avLst/>
          </a:prstGeom>
          <a:noFill/>
        </p:spPr>
        <p:txBody>
          <a:bodyPr wrap="square" rtlCol="0">
            <a:spAutoFit/>
          </a:bodyPr>
          <a:lstStyle/>
          <a:p>
            <a:pPr algn="ctr"/>
            <a:r>
              <a:rPr lang="en-US" dirty="0">
                <a:latin typeface="Comic Sans MS" panose="030F0702030302020204" pitchFamily="66" charset="0"/>
              </a:rPr>
              <a:t>Mr Lyster</a:t>
            </a:r>
          </a:p>
          <a:p>
            <a:pPr algn="ctr"/>
            <a:r>
              <a:rPr lang="en-US" dirty="0">
                <a:latin typeface="Comic Sans MS" panose="030F0702030302020204" pitchFamily="66" charset="0"/>
              </a:rPr>
              <a:t>Student Teacher</a:t>
            </a:r>
            <a:endParaRPr lang="en-GB" dirty="0">
              <a:latin typeface="Comic Sans MS" panose="030F0702030302020204" pitchFamily="66" charset="0"/>
            </a:endParaRPr>
          </a:p>
        </p:txBody>
      </p:sp>
      <p:sp>
        <p:nvSpPr>
          <p:cNvPr id="11" name="TextBox 10"/>
          <p:cNvSpPr txBox="1"/>
          <p:nvPr/>
        </p:nvSpPr>
        <p:spPr>
          <a:xfrm>
            <a:off x="8231247" y="5325573"/>
            <a:ext cx="2475142" cy="646331"/>
          </a:xfrm>
          <a:prstGeom prst="rect">
            <a:avLst/>
          </a:prstGeom>
          <a:noFill/>
        </p:spPr>
        <p:txBody>
          <a:bodyPr wrap="square" lIns="91440" tIns="45720" rIns="91440" bIns="45720" rtlCol="0" anchor="t">
            <a:spAutoFit/>
          </a:bodyPr>
          <a:lstStyle/>
          <a:p>
            <a:pPr algn="ctr"/>
            <a:r>
              <a:rPr lang="en-US" dirty="0">
                <a:latin typeface="Comic Sans MS"/>
              </a:rPr>
              <a:t>Mr Theodosi</a:t>
            </a:r>
          </a:p>
          <a:p>
            <a:pPr algn="ctr"/>
            <a:r>
              <a:rPr lang="en-US" dirty="0">
                <a:latin typeface="Comic Sans MS"/>
              </a:rPr>
              <a:t>Teaching Assistant</a:t>
            </a:r>
            <a:endParaRPr lang="en-US" dirty="0">
              <a:latin typeface="Comic Sans MS" panose="030F0702030302020204" pitchFamily="66" charset="0"/>
            </a:endParaRPr>
          </a:p>
        </p:txBody>
      </p:sp>
      <p:pic>
        <p:nvPicPr>
          <p:cNvPr id="1026" name="Picture 2">
            <a:extLst>
              <a:ext uri="{FF2B5EF4-FFF2-40B4-BE49-F238E27FC236}">
                <a16:creationId xmlns:a16="http://schemas.microsoft.com/office/drawing/2014/main" id="{5F35BA3E-3C3E-3081-B9E9-6432EE32D3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6904" y="1996135"/>
            <a:ext cx="2398859" cy="29912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211CFFF-6E1C-F83B-5824-AF74A9A5C8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64249" y="2167772"/>
            <a:ext cx="3009138" cy="281962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057828" y="308637"/>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kern="1200">
                <a:solidFill>
                  <a:schemeClr val="tx2"/>
                </a:solidFill>
                <a:latin typeface="+mj-lt"/>
                <a:ea typeface="+mj-ea"/>
                <a:cs typeface="+mj-cs"/>
              </a:rPr>
              <a:t>Our Vision and Values at Forty Hill CE</a:t>
            </a:r>
          </a:p>
        </p:txBody>
      </p:sp>
      <p:grpSp>
        <p:nvGrpSpPr>
          <p:cNvPr id="12" name="Group 11">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3" name="Freeform: Shape 12">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6" name="Freeform: Shape 15">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a:extLst>
              <a:ext uri="{FF2B5EF4-FFF2-40B4-BE49-F238E27FC236}">
                <a16:creationId xmlns:a16="http://schemas.microsoft.com/office/drawing/2014/main" id="{565438D2-C9E0-69DF-971C-538C5BC6412E}"/>
              </a:ext>
            </a:extLst>
          </p:cNvPr>
          <p:cNvPicPr>
            <a:picLocks noChangeAspect="1"/>
          </p:cNvPicPr>
          <p:nvPr/>
        </p:nvPicPr>
        <p:blipFill>
          <a:blip r:embed="rId2"/>
          <a:stretch>
            <a:fillRect/>
          </a:stretch>
        </p:blipFill>
        <p:spPr>
          <a:xfrm>
            <a:off x="293812" y="1714835"/>
            <a:ext cx="11614809" cy="4274302"/>
          </a:xfrm>
          <a:prstGeom prst="rect">
            <a:avLst/>
          </a:prstGeom>
        </p:spPr>
      </p:pic>
      <p:grpSp>
        <p:nvGrpSpPr>
          <p:cNvPr id="18" name="Group 17">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19" name="Freeform: Shape 18">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87412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466172" y="308637"/>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dirty="0">
                <a:solidFill>
                  <a:schemeClr val="tx2"/>
                </a:solidFill>
                <a:latin typeface="+mj-lt"/>
                <a:ea typeface="+mj-ea"/>
                <a:cs typeface="+mj-cs"/>
              </a:rPr>
              <a:t>Our School Priorities 2025-2026</a:t>
            </a:r>
            <a:endParaRPr lang="en-US" dirty="0">
              <a:ea typeface="+mj-ea"/>
              <a:cs typeface="+mj-cs"/>
            </a:endParaRP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89975274-5591-52A8-A740-9DDEA9F663C6}"/>
              </a:ext>
            </a:extLst>
          </p:cNvPr>
          <p:cNvPicPr>
            <a:picLocks noChangeAspect="1"/>
          </p:cNvPicPr>
          <p:nvPr/>
        </p:nvPicPr>
        <p:blipFill>
          <a:blip r:embed="rId2"/>
          <a:stretch>
            <a:fillRect/>
          </a:stretch>
        </p:blipFill>
        <p:spPr>
          <a:xfrm>
            <a:off x="1356535" y="1232316"/>
            <a:ext cx="9478624" cy="5298893"/>
          </a:xfrm>
          <a:prstGeom prst="rect">
            <a:avLst/>
          </a:prstGeom>
        </p:spPr>
      </p:pic>
    </p:spTree>
    <p:extLst>
      <p:ext uri="{BB962C8B-B14F-4D97-AF65-F5344CB8AC3E}">
        <p14:creationId xmlns:p14="http://schemas.microsoft.com/office/powerpoint/2010/main" val="2529786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6151">
            <a:extLst>
              <a:ext uri="{FF2B5EF4-FFF2-40B4-BE49-F238E27FC236}">
                <a16:creationId xmlns:a16="http://schemas.microsoft.com/office/drawing/2014/main" id="{6DDA8CE9-E0A6-4FF2-823D-D0860760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4" name="Rectangle 6153">
            <a:extLst>
              <a:ext uri="{FF2B5EF4-FFF2-40B4-BE49-F238E27FC236}">
                <a16:creationId xmlns:a16="http://schemas.microsoft.com/office/drawing/2014/main" id="{11195564-33B9-434B-9641-764F5905A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6156" name="Group 6155">
            <a:extLst>
              <a:ext uri="{FF2B5EF4-FFF2-40B4-BE49-F238E27FC236}">
                <a16:creationId xmlns:a16="http://schemas.microsoft.com/office/drawing/2014/main" id="{1D18C537-E336-47C4-836B-C342A230F8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2475" y="1"/>
            <a:ext cx="4262009" cy="2602764"/>
            <a:chOff x="6867015" y="-1"/>
            <a:chExt cx="5324985" cy="3251912"/>
          </a:xfrm>
          <a:solidFill>
            <a:schemeClr val="accent5">
              <a:alpha val="5000"/>
            </a:schemeClr>
          </a:solidFill>
        </p:grpSpPr>
        <p:sp>
          <p:nvSpPr>
            <p:cNvPr id="6157" name="Freeform: Shape 6156">
              <a:extLst>
                <a:ext uri="{FF2B5EF4-FFF2-40B4-BE49-F238E27FC236}">
                  <a16:creationId xmlns:a16="http://schemas.microsoft.com/office/drawing/2014/main" id="{481F97D2-9A0D-4CA5-B9AF-27B558BCF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8" name="Freeform: Shape 6157">
              <a:extLst>
                <a:ext uri="{FF2B5EF4-FFF2-40B4-BE49-F238E27FC236}">
                  <a16:creationId xmlns:a16="http://schemas.microsoft.com/office/drawing/2014/main" id="{6678A47C-892D-47C9-A5D8-F8860B1B05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Freeform: Shape 6158">
              <a:extLst>
                <a:ext uri="{FF2B5EF4-FFF2-40B4-BE49-F238E27FC236}">
                  <a16:creationId xmlns:a16="http://schemas.microsoft.com/office/drawing/2014/main" id="{D9E8FDFA-59ED-4D6F-BA20-10CDF8436C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0" name="Freeform: Shape 6159">
              <a:extLst>
                <a:ext uri="{FF2B5EF4-FFF2-40B4-BE49-F238E27FC236}">
                  <a16:creationId xmlns:a16="http://schemas.microsoft.com/office/drawing/2014/main" id="{E958D9A5-8003-4D92-8C05-787C630F75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62" name="Group 6161">
            <a:extLst>
              <a:ext uri="{FF2B5EF4-FFF2-40B4-BE49-F238E27FC236}">
                <a16:creationId xmlns:a16="http://schemas.microsoft.com/office/drawing/2014/main" id="{5A1259D8-0C3A-4069-A22F-537BBBB61A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60995" y="62352"/>
            <a:ext cx="6028697" cy="6795648"/>
            <a:chOff x="6160995" y="62352"/>
            <a:chExt cx="6028697" cy="6795648"/>
          </a:xfrm>
        </p:grpSpPr>
        <p:sp>
          <p:nvSpPr>
            <p:cNvPr id="6163" name="Freeform: Shape 6162">
              <a:extLst>
                <a:ext uri="{FF2B5EF4-FFF2-40B4-BE49-F238E27FC236}">
                  <a16:creationId xmlns:a16="http://schemas.microsoft.com/office/drawing/2014/main" id="{D90700B4-CEB5-450F-9EA7-95E355B50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82080" y="81632"/>
              <a:ext cx="6007612" cy="6776368"/>
            </a:xfrm>
            <a:custGeom>
              <a:avLst/>
              <a:gdLst>
                <a:gd name="connsiteX0" fmla="*/ 4493599 w 6007612"/>
                <a:gd name="connsiteY0" fmla="*/ 0 h 6797829"/>
                <a:gd name="connsiteX1" fmla="*/ 5981837 w 6007612"/>
                <a:gd name="connsiteY1" fmla="*/ 314220 h 6797829"/>
                <a:gd name="connsiteX2" fmla="*/ 6007612 w 6007612"/>
                <a:gd name="connsiteY2" fmla="*/ 327088 h 6797829"/>
                <a:gd name="connsiteX3" fmla="*/ 6007612 w 6007612"/>
                <a:gd name="connsiteY3" fmla="*/ 1316637 h 6797829"/>
                <a:gd name="connsiteX4" fmla="*/ 5852405 w 6007612"/>
                <a:gd name="connsiteY4" fmla="*/ 1209899 h 6797829"/>
                <a:gd name="connsiteX5" fmla="*/ 5622498 w 6007612"/>
                <a:gd name="connsiteY5" fmla="*/ 1086619 h 6797829"/>
                <a:gd name="connsiteX6" fmla="*/ 4493032 w 6007612"/>
                <a:gd name="connsiteY6" fmla="*/ 851533 h 6797829"/>
                <a:gd name="connsiteX7" fmla="*/ 3155579 w 6007612"/>
                <a:gd name="connsiteY7" fmla="*/ 1108326 h 6797829"/>
                <a:gd name="connsiteX8" fmla="*/ 1963832 w 6007612"/>
                <a:gd name="connsiteY8" fmla="*/ 1817700 h 6797829"/>
                <a:gd name="connsiteX9" fmla="*/ 1144646 w 6007612"/>
                <a:gd name="connsiteY9" fmla="*/ 2832814 h 6797829"/>
                <a:gd name="connsiteX10" fmla="*/ 851249 w 6007612"/>
                <a:gd name="connsiteY10" fmla="*/ 3998599 h 6797829"/>
                <a:gd name="connsiteX11" fmla="*/ 1336319 w 6007612"/>
                <a:gd name="connsiteY11" fmla="*/ 5057837 h 6797829"/>
                <a:gd name="connsiteX12" fmla="*/ 1597084 w 6007612"/>
                <a:gd name="connsiteY12" fmla="*/ 5424583 h 6797829"/>
                <a:gd name="connsiteX13" fmla="*/ 2591910 w 6007612"/>
                <a:gd name="connsiteY13" fmla="*/ 6440122 h 6797829"/>
                <a:gd name="connsiteX14" fmla="*/ 3899854 w 6007612"/>
                <a:gd name="connsiteY14" fmla="*/ 6780621 h 6797829"/>
                <a:gd name="connsiteX15" fmla="*/ 4741172 w 6007612"/>
                <a:gd name="connsiteY15" fmla="*/ 6563979 h 6797829"/>
                <a:gd name="connsiteX16" fmla="*/ 5649171 w 6007612"/>
                <a:gd name="connsiteY16" fmla="*/ 5938452 h 6797829"/>
                <a:gd name="connsiteX17" fmla="*/ 5873475 w 6007612"/>
                <a:gd name="connsiteY17" fmla="*/ 5764656 h 6797829"/>
                <a:gd name="connsiteX18" fmla="*/ 6007612 w 6007612"/>
                <a:gd name="connsiteY18" fmla="*/ 5660343 h 6797829"/>
                <a:gd name="connsiteX19" fmla="*/ 6007612 w 6007612"/>
                <a:gd name="connsiteY19" fmla="*/ 6737454 h 6797829"/>
                <a:gd name="connsiteX20" fmla="*/ 5929386 w 6007612"/>
                <a:gd name="connsiteY20" fmla="*/ 6797829 h 6797829"/>
                <a:gd name="connsiteX21" fmla="*/ 1656512 w 6007612"/>
                <a:gd name="connsiteY21" fmla="*/ 6797829 h 6797829"/>
                <a:gd name="connsiteX22" fmla="*/ 1630254 w 6007612"/>
                <a:gd name="connsiteY22" fmla="*/ 6775222 h 6797829"/>
                <a:gd name="connsiteX23" fmla="*/ 892250 w 6007612"/>
                <a:gd name="connsiteY23" fmla="*/ 5902700 h 6797829"/>
                <a:gd name="connsiteX24" fmla="*/ 0 w 6007612"/>
                <a:gd name="connsiteY24" fmla="*/ 3998599 h 6797829"/>
                <a:gd name="connsiteX25" fmla="*/ 4493032 w 6007612"/>
                <a:gd name="connsiteY25"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07612" h="6797829">
                  <a:moveTo>
                    <a:pt x="4493599" y="0"/>
                  </a:moveTo>
                  <a:cubicBezTo>
                    <a:pt x="5048011" y="0"/>
                    <a:pt x="5546284" y="111886"/>
                    <a:pt x="5981837" y="314220"/>
                  </a:cubicBezTo>
                  <a:lnTo>
                    <a:pt x="6007612" y="327088"/>
                  </a:lnTo>
                  <a:lnTo>
                    <a:pt x="6007612" y="1316637"/>
                  </a:lnTo>
                  <a:lnTo>
                    <a:pt x="5852405" y="1209899"/>
                  </a:lnTo>
                  <a:cubicBezTo>
                    <a:pt x="5778266" y="1164709"/>
                    <a:pt x="5701526" y="1123535"/>
                    <a:pt x="5622498" y="1086619"/>
                  </a:cubicBezTo>
                  <a:cubicBezTo>
                    <a:pt x="5286822" y="930699"/>
                    <a:pt x="4906882" y="851533"/>
                    <a:pt x="4493032" y="851533"/>
                  </a:cubicBezTo>
                  <a:cubicBezTo>
                    <a:pt x="4056201" y="851533"/>
                    <a:pt x="3593263" y="940631"/>
                    <a:pt x="3155579" y="1108326"/>
                  </a:cubicBezTo>
                  <a:cubicBezTo>
                    <a:pt x="2721215" y="1275979"/>
                    <a:pt x="2318305" y="1515819"/>
                    <a:pt x="1963832" y="1817700"/>
                  </a:cubicBezTo>
                  <a:cubicBezTo>
                    <a:pt x="1617657" y="2114360"/>
                    <a:pt x="1334332" y="2465358"/>
                    <a:pt x="1144646" y="2832814"/>
                  </a:cubicBezTo>
                  <a:cubicBezTo>
                    <a:pt x="950561" y="3210060"/>
                    <a:pt x="851249" y="3602202"/>
                    <a:pt x="851249" y="3998599"/>
                  </a:cubicBezTo>
                  <a:cubicBezTo>
                    <a:pt x="851249" y="4377547"/>
                    <a:pt x="999792" y="4597311"/>
                    <a:pt x="1336319" y="5057837"/>
                  </a:cubicBezTo>
                  <a:cubicBezTo>
                    <a:pt x="1420450" y="5173181"/>
                    <a:pt x="1507419" y="5292497"/>
                    <a:pt x="1597084" y="5424583"/>
                  </a:cubicBezTo>
                  <a:cubicBezTo>
                    <a:pt x="1914175" y="5891917"/>
                    <a:pt x="2239493" y="6224189"/>
                    <a:pt x="2591910" y="6440122"/>
                  </a:cubicBezTo>
                  <a:cubicBezTo>
                    <a:pt x="2965467" y="6669393"/>
                    <a:pt x="3393219" y="6780621"/>
                    <a:pt x="3899854" y="6780621"/>
                  </a:cubicBezTo>
                  <a:cubicBezTo>
                    <a:pt x="4187861" y="6780621"/>
                    <a:pt x="4454583" y="6711812"/>
                    <a:pt x="4741172" y="6563979"/>
                  </a:cubicBezTo>
                  <a:cubicBezTo>
                    <a:pt x="5034852" y="6412173"/>
                    <a:pt x="5326263" y="6190848"/>
                    <a:pt x="5649171" y="5938452"/>
                  </a:cubicBezTo>
                  <a:cubicBezTo>
                    <a:pt x="5724931" y="5879291"/>
                    <a:pt x="5800409" y="5821406"/>
                    <a:pt x="5873475" y="5764656"/>
                  </a:cubicBezTo>
                  <a:lnTo>
                    <a:pt x="6007612" y="5660343"/>
                  </a:lnTo>
                  <a:lnTo>
                    <a:pt x="6007612" y="6737454"/>
                  </a:lnTo>
                  <a:lnTo>
                    <a:pt x="5929386"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4" name="Freeform: Shape 6163">
              <a:extLst>
                <a:ext uri="{FF2B5EF4-FFF2-40B4-BE49-F238E27FC236}">
                  <a16:creationId xmlns:a16="http://schemas.microsoft.com/office/drawing/2014/main" id="{0582300F-F646-4FC3-94FC-0582F4B5E0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0995" y="62352"/>
              <a:ext cx="6028697" cy="6795648"/>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5" name="Freeform: Shape 6164">
              <a:extLst>
                <a:ext uri="{FF2B5EF4-FFF2-40B4-BE49-F238E27FC236}">
                  <a16:creationId xmlns:a16="http://schemas.microsoft.com/office/drawing/2014/main" id="{FBB8E8B8-1900-4326-8858-F375F5D8A0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3721" y="81632"/>
              <a:ext cx="6025971" cy="6776368"/>
            </a:xfrm>
            <a:custGeom>
              <a:avLst/>
              <a:gdLst>
                <a:gd name="connsiteX0" fmla="*/ 6025971 w 6025971"/>
                <a:gd name="connsiteY0" fmla="*/ 5825635 h 6797829"/>
                <a:gd name="connsiteX1" fmla="*/ 6025971 w 6025971"/>
                <a:gd name="connsiteY1" fmla="*/ 6723285 h 6797829"/>
                <a:gd name="connsiteX2" fmla="*/ 5929386 w 6025971"/>
                <a:gd name="connsiteY2" fmla="*/ 6797829 h 6797829"/>
                <a:gd name="connsiteX3" fmla="*/ 4560411 w 6025971"/>
                <a:gd name="connsiteY3" fmla="*/ 6797829 h 6797829"/>
                <a:gd name="connsiteX4" fmla="*/ 4597731 w 6025971"/>
                <a:gd name="connsiteY4" fmla="*/ 6785305 h 6797829"/>
                <a:gd name="connsiteX5" fmla="*/ 5736707 w 6025971"/>
                <a:gd name="connsiteY5" fmla="*/ 6050108 h 6797829"/>
                <a:gd name="connsiteX6" fmla="*/ 5960301 w 6025971"/>
                <a:gd name="connsiteY6" fmla="*/ 5876738 h 6797829"/>
                <a:gd name="connsiteX7" fmla="*/ 4493599 w 6025971"/>
                <a:gd name="connsiteY7" fmla="*/ 0 h 6797829"/>
                <a:gd name="connsiteX8" fmla="*/ 5981837 w 6025971"/>
                <a:gd name="connsiteY8" fmla="*/ 314220 h 6797829"/>
                <a:gd name="connsiteX9" fmla="*/ 6025971 w 6025971"/>
                <a:gd name="connsiteY9" fmla="*/ 336254 h 6797829"/>
                <a:gd name="connsiteX10" fmla="*/ 6025971 w 6025971"/>
                <a:gd name="connsiteY10" fmla="*/ 1157325 h 6797829"/>
                <a:gd name="connsiteX11" fmla="*/ 5925889 w 6025971"/>
                <a:gd name="connsiteY11" fmla="*/ 1088522 h 6797829"/>
                <a:gd name="connsiteX12" fmla="*/ 5682227 w 6025971"/>
                <a:gd name="connsiteY12" fmla="*/ 957939 h 6797829"/>
                <a:gd name="connsiteX13" fmla="*/ 4493032 w 6025971"/>
                <a:gd name="connsiteY13" fmla="*/ 709658 h 6797829"/>
                <a:gd name="connsiteX14" fmla="*/ 3104646 w 6025971"/>
                <a:gd name="connsiteY14" fmla="*/ 976666 h 6797829"/>
                <a:gd name="connsiteX15" fmla="*/ 1871612 w 6025971"/>
                <a:gd name="connsiteY15" fmla="*/ 1710017 h 6797829"/>
                <a:gd name="connsiteX16" fmla="*/ 1018661 w 6025971"/>
                <a:gd name="connsiteY16" fmla="*/ 2767694 h 6797829"/>
                <a:gd name="connsiteX17" fmla="*/ 709374 w 6025971"/>
                <a:gd name="connsiteY17" fmla="*/ 3998599 h 6797829"/>
                <a:gd name="connsiteX18" fmla="*/ 1221258 w 6025971"/>
                <a:gd name="connsiteY18" fmla="*/ 5141684 h 6797829"/>
                <a:gd name="connsiteX19" fmla="*/ 1479187 w 6025971"/>
                <a:gd name="connsiteY19" fmla="*/ 5504459 h 6797829"/>
                <a:gd name="connsiteX20" fmla="*/ 3021272 w 6025971"/>
                <a:gd name="connsiteY20" fmla="*/ 6793670 h 6797829"/>
                <a:gd name="connsiteX21" fmla="*/ 3035805 w 6025971"/>
                <a:gd name="connsiteY21" fmla="*/ 6797829 h 6797829"/>
                <a:gd name="connsiteX22" fmla="*/ 1656512 w 6025971"/>
                <a:gd name="connsiteY22" fmla="*/ 6797829 h 6797829"/>
                <a:gd name="connsiteX23" fmla="*/ 1630254 w 6025971"/>
                <a:gd name="connsiteY23" fmla="*/ 6775222 h 6797829"/>
                <a:gd name="connsiteX24" fmla="*/ 892250 w 6025971"/>
                <a:gd name="connsiteY24" fmla="*/ 5902700 h 6797829"/>
                <a:gd name="connsiteX25" fmla="*/ 0 w 6025971"/>
                <a:gd name="connsiteY25" fmla="*/ 3998599 h 6797829"/>
                <a:gd name="connsiteX26" fmla="*/ 4493032 w 6025971"/>
                <a:gd name="connsiteY26"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25971" h="6797829">
                  <a:moveTo>
                    <a:pt x="6025971" y="5825635"/>
                  </a:moveTo>
                  <a:lnTo>
                    <a:pt x="6025971" y="6723285"/>
                  </a:lnTo>
                  <a:lnTo>
                    <a:pt x="5929386" y="6797829"/>
                  </a:lnTo>
                  <a:lnTo>
                    <a:pt x="4560411" y="6797829"/>
                  </a:lnTo>
                  <a:lnTo>
                    <a:pt x="4597731" y="6785305"/>
                  </a:lnTo>
                  <a:cubicBezTo>
                    <a:pt x="4964953" y="6637825"/>
                    <a:pt x="5315251" y="6379435"/>
                    <a:pt x="5736707" y="6050108"/>
                  </a:cubicBezTo>
                  <a:cubicBezTo>
                    <a:pt x="5812043" y="5991230"/>
                    <a:pt x="5887377" y="5933488"/>
                    <a:pt x="5960301" y="5876738"/>
                  </a:cubicBezTo>
                  <a:close/>
                  <a:moveTo>
                    <a:pt x="4493599" y="0"/>
                  </a:moveTo>
                  <a:cubicBezTo>
                    <a:pt x="5048011" y="0"/>
                    <a:pt x="5546284" y="111886"/>
                    <a:pt x="5981837" y="314220"/>
                  </a:cubicBezTo>
                  <a:lnTo>
                    <a:pt x="6025971" y="336254"/>
                  </a:lnTo>
                  <a:lnTo>
                    <a:pt x="6025971" y="1157325"/>
                  </a:lnTo>
                  <a:lnTo>
                    <a:pt x="5925889" y="1088522"/>
                  </a:lnTo>
                  <a:cubicBezTo>
                    <a:pt x="5847314" y="1040649"/>
                    <a:pt x="5765982" y="997036"/>
                    <a:pt x="5682227" y="957939"/>
                  </a:cubicBezTo>
                  <a:cubicBezTo>
                    <a:pt x="5327823" y="793222"/>
                    <a:pt x="4927595" y="709658"/>
                    <a:pt x="4493032" y="709658"/>
                  </a:cubicBezTo>
                  <a:cubicBezTo>
                    <a:pt x="4031940" y="709658"/>
                    <a:pt x="3564888" y="799465"/>
                    <a:pt x="3104646" y="976666"/>
                  </a:cubicBezTo>
                  <a:cubicBezTo>
                    <a:pt x="2655243" y="1149867"/>
                    <a:pt x="2238358" y="1397822"/>
                    <a:pt x="1871612" y="1710017"/>
                  </a:cubicBezTo>
                  <a:cubicBezTo>
                    <a:pt x="1506427" y="2022852"/>
                    <a:pt x="1219414" y="2378815"/>
                    <a:pt x="1018661" y="2767694"/>
                  </a:cubicBezTo>
                  <a:cubicBezTo>
                    <a:pt x="813368" y="3165227"/>
                    <a:pt x="709374" y="3579358"/>
                    <a:pt x="709374" y="3998599"/>
                  </a:cubicBezTo>
                  <a:cubicBezTo>
                    <a:pt x="709374" y="4421103"/>
                    <a:pt x="875510" y="4667680"/>
                    <a:pt x="1221258" y="5141684"/>
                  </a:cubicBezTo>
                  <a:cubicBezTo>
                    <a:pt x="1304681" y="5256035"/>
                    <a:pt x="1390941" y="5374217"/>
                    <a:pt x="1479187" y="5504459"/>
                  </a:cubicBezTo>
                  <a:cubicBezTo>
                    <a:pt x="1942790" y="6187719"/>
                    <a:pt x="2430063" y="6601673"/>
                    <a:pt x="3021272" y="6793670"/>
                  </a:cubicBezTo>
                  <a:lnTo>
                    <a:pt x="3035805"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147" name="Title 4"/>
          <p:cNvSpPr txBox="1">
            <a:spLocks/>
          </p:cNvSpPr>
          <p:nvPr/>
        </p:nvSpPr>
        <p:spPr bwMode="auto">
          <a:xfrm>
            <a:off x="-2821" y="-2604"/>
            <a:ext cx="5760719" cy="64210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Our Curriculum</a:t>
            </a:r>
          </a:p>
        </p:txBody>
      </p:sp>
      <p:pic>
        <p:nvPicPr>
          <p:cNvPr id="6" name="Picture 5">
            <a:extLst>
              <a:ext uri="{FF2B5EF4-FFF2-40B4-BE49-F238E27FC236}">
                <a16:creationId xmlns:a16="http://schemas.microsoft.com/office/drawing/2014/main" id="{8AEA81FC-8073-B619-D74C-4EA92D454313}"/>
              </a:ext>
            </a:extLst>
          </p:cNvPr>
          <p:cNvPicPr>
            <a:picLocks noChangeAspect="1"/>
          </p:cNvPicPr>
          <p:nvPr/>
        </p:nvPicPr>
        <p:blipFill>
          <a:blip r:embed="rId2"/>
          <a:stretch>
            <a:fillRect/>
          </a:stretch>
        </p:blipFill>
        <p:spPr>
          <a:xfrm>
            <a:off x="270111" y="692247"/>
            <a:ext cx="8808575" cy="5917906"/>
          </a:xfrm>
          <a:prstGeom prst="rect">
            <a:avLst/>
          </a:prstGeom>
        </p:spPr>
      </p:pic>
    </p:spTree>
    <p:extLst>
      <p:ext uri="{BB962C8B-B14F-4D97-AF65-F5344CB8AC3E}">
        <p14:creationId xmlns:p14="http://schemas.microsoft.com/office/powerpoint/2010/main" val="3036054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4"/>
          <p:cNvSpPr>
            <a:spLocks noGrp="1"/>
          </p:cNvSpPr>
          <p:nvPr>
            <p:ph type="ctrTitle"/>
          </p:nvPr>
        </p:nvSpPr>
        <p:spPr>
          <a:xfrm>
            <a:off x="2154621" y="163660"/>
            <a:ext cx="7668344" cy="969061"/>
          </a:xfrm>
        </p:spPr>
        <p:txBody>
          <a:bodyPr/>
          <a:lstStyle/>
          <a:p>
            <a:pPr eaLnBrk="1" hangingPunct="1"/>
            <a:r>
              <a:rPr lang="en-GB" altLang="en-US" b="1" dirty="0">
                <a:solidFill>
                  <a:schemeClr val="accent6">
                    <a:lumMod val="75000"/>
                  </a:schemeClr>
                </a:solidFill>
                <a:latin typeface="+mn-lt"/>
              </a:rPr>
              <a:t>Whole Curriculum</a:t>
            </a:r>
          </a:p>
        </p:txBody>
      </p:sp>
      <p:sp>
        <p:nvSpPr>
          <p:cNvPr id="6" name="Subtitle 5"/>
          <p:cNvSpPr>
            <a:spLocks noGrp="1"/>
          </p:cNvSpPr>
          <p:nvPr>
            <p:ph type="subTitle" idx="1"/>
          </p:nvPr>
        </p:nvSpPr>
        <p:spPr>
          <a:xfrm>
            <a:off x="254506" y="4679855"/>
            <a:ext cx="11682676" cy="1057275"/>
          </a:xfrm>
        </p:spPr>
        <p:txBody>
          <a:bodyPr rtlCol="0">
            <a:noAutofit/>
          </a:bodyPr>
          <a:lstStyle/>
          <a:p>
            <a:pPr>
              <a:defRPr/>
            </a:pPr>
            <a:r>
              <a:rPr lang="en-GB" dirty="0">
                <a:solidFill>
                  <a:schemeClr val="tx1"/>
                </a:solidFill>
                <a:latin typeface="Comic Sans MS" panose="030F0702030302020204" pitchFamily="66" charset="0"/>
              </a:rPr>
              <a:t>Please see your </a:t>
            </a:r>
            <a:r>
              <a:rPr lang="en-GB" b="1" dirty="0">
                <a:solidFill>
                  <a:schemeClr val="accent6">
                    <a:lumMod val="75000"/>
                  </a:schemeClr>
                </a:solidFill>
                <a:latin typeface="Comic Sans MS" panose="030F0702030302020204" pitchFamily="66" charset="0"/>
              </a:rPr>
              <a:t>class overview </a:t>
            </a:r>
            <a:r>
              <a:rPr lang="en-GB" dirty="0">
                <a:solidFill>
                  <a:schemeClr val="tx1"/>
                </a:solidFill>
                <a:latin typeface="Comic Sans MS" panose="030F0702030302020204" pitchFamily="66" charset="0"/>
              </a:rPr>
              <a:t>in the </a:t>
            </a:r>
            <a:r>
              <a:rPr lang="en-GB" b="1" dirty="0">
                <a:solidFill>
                  <a:schemeClr val="accent6">
                    <a:lumMod val="75000"/>
                  </a:schemeClr>
                </a:solidFill>
                <a:latin typeface="Comic Sans MS" panose="030F0702030302020204" pitchFamily="66" charset="0"/>
              </a:rPr>
              <a:t>class section </a:t>
            </a:r>
            <a:r>
              <a:rPr lang="en-GB" dirty="0">
                <a:solidFill>
                  <a:schemeClr val="tx1"/>
                </a:solidFill>
                <a:latin typeface="Comic Sans MS" panose="030F0702030302020204" pitchFamily="66" charset="0"/>
              </a:rPr>
              <a:t>of </a:t>
            </a:r>
            <a:r>
              <a:rPr lang="en-GB" dirty="0">
                <a:solidFill>
                  <a:schemeClr val="tx1">
                    <a:lumMod val="95000"/>
                    <a:lumOff val="5000"/>
                  </a:schemeClr>
                </a:solidFill>
                <a:latin typeface="Comic Sans MS" panose="030F0702030302020204" pitchFamily="66" charset="0"/>
              </a:rPr>
              <a:t>the</a:t>
            </a:r>
            <a:r>
              <a:rPr lang="en-GB" dirty="0">
                <a:solidFill>
                  <a:schemeClr val="accent6">
                    <a:lumMod val="75000"/>
                  </a:schemeClr>
                </a:solidFill>
                <a:latin typeface="Comic Sans MS" panose="030F0702030302020204" pitchFamily="66" charset="0"/>
              </a:rPr>
              <a:t> </a:t>
            </a:r>
            <a:r>
              <a:rPr lang="en-GB" b="1" dirty="0">
                <a:solidFill>
                  <a:schemeClr val="accent6">
                    <a:lumMod val="75000"/>
                  </a:schemeClr>
                </a:solidFill>
                <a:latin typeface="Comic Sans MS" panose="030F0702030302020204" pitchFamily="66" charset="0"/>
              </a:rPr>
              <a:t>school website </a:t>
            </a:r>
            <a:r>
              <a:rPr lang="en-GB" dirty="0">
                <a:solidFill>
                  <a:schemeClr val="tx1"/>
                </a:solidFill>
                <a:latin typeface="Comic Sans MS" panose="030F0702030302020204" pitchFamily="66" charset="0"/>
              </a:rPr>
              <a:t>for more information on what is being covered in each area throughout the year. </a:t>
            </a:r>
          </a:p>
          <a:p>
            <a:pPr>
              <a:defRPr/>
            </a:pPr>
            <a:r>
              <a:rPr lang="en-GB" dirty="0">
                <a:latin typeface="Comic Sans MS" panose="030F0702030302020204" pitchFamily="66" charset="0"/>
              </a:rPr>
              <a:t>Please do remember w</a:t>
            </a:r>
            <a:r>
              <a:rPr lang="en-GB" dirty="0">
                <a:solidFill>
                  <a:schemeClr val="tx1"/>
                </a:solidFill>
                <a:latin typeface="Comic Sans MS" panose="030F0702030302020204" pitchFamily="66" charset="0"/>
              </a:rPr>
              <a:t>e always publish a </a:t>
            </a:r>
            <a:r>
              <a:rPr lang="en-GB" b="1" dirty="0">
                <a:solidFill>
                  <a:schemeClr val="accent6">
                    <a:lumMod val="75000"/>
                  </a:schemeClr>
                </a:solidFill>
                <a:latin typeface="Comic Sans MS" panose="030F0702030302020204" pitchFamily="66" charset="0"/>
              </a:rPr>
              <a:t>half termly curriculum booklet </a:t>
            </a:r>
            <a:r>
              <a:rPr lang="en-GB" dirty="0">
                <a:solidFill>
                  <a:schemeClr val="tx1"/>
                </a:solidFill>
                <a:latin typeface="Comic Sans MS" panose="030F0702030302020204" pitchFamily="66" charset="0"/>
              </a:rPr>
              <a:t>too which will be coming home soon. This will give you even more details about what your child is doing in school so that you know </a:t>
            </a:r>
            <a:r>
              <a:rPr lang="en-GB" b="1" dirty="0">
                <a:solidFill>
                  <a:schemeClr val="accent6">
                    <a:lumMod val="75000"/>
                  </a:schemeClr>
                </a:solidFill>
                <a:latin typeface="Comic Sans MS" panose="030F0702030302020204" pitchFamily="66" charset="0"/>
              </a:rPr>
              <a:t>what we are learning each half term</a:t>
            </a:r>
            <a:r>
              <a:rPr lang="en-GB" dirty="0">
                <a:solidFill>
                  <a:schemeClr val="tx1"/>
                </a:solidFill>
                <a:latin typeface="Comic Sans MS" panose="030F0702030302020204" pitchFamily="66" charset="0"/>
              </a:rPr>
              <a:t>.</a:t>
            </a:r>
          </a:p>
        </p:txBody>
      </p:sp>
      <p:sp>
        <p:nvSpPr>
          <p:cNvPr id="2" name="Rectangle 1"/>
          <p:cNvSpPr/>
          <p:nvPr/>
        </p:nvSpPr>
        <p:spPr>
          <a:xfrm rot="20411210">
            <a:off x="2289035" y="1422293"/>
            <a:ext cx="2312804" cy="923330"/>
          </a:xfrm>
          <a:prstGeom prst="rect">
            <a:avLst/>
          </a:prstGeom>
          <a:noFill/>
        </p:spPr>
        <p:txBody>
          <a:bodyPr wrap="square">
            <a:spAutoFit/>
          </a:bodyPr>
          <a:lstStyle/>
          <a:p>
            <a:pPr algn="ctr">
              <a:defRPr/>
            </a:pPr>
            <a:r>
              <a:rPr lang="en-US" sz="5400" b="1" dirty="0">
                <a:ln w="12700">
                  <a:solidFill>
                    <a:schemeClr val="tx1"/>
                  </a:solidFill>
                  <a:prstDash val="solid"/>
                </a:ln>
                <a:solidFill>
                  <a:schemeClr val="accent4">
                    <a:lumMod val="60000"/>
                    <a:lumOff val="40000"/>
                  </a:schemeClr>
                </a:solidFill>
                <a:effectLst>
                  <a:outerShdw blurRad="41275" dist="20320" dir="1800000" algn="tl" rotWithShape="0">
                    <a:srgbClr val="000000">
                      <a:alpha val="40000"/>
                    </a:srgbClr>
                  </a:outerShdw>
                </a:effectLst>
              </a:rPr>
              <a:t>History </a:t>
            </a:r>
          </a:p>
        </p:txBody>
      </p:sp>
      <p:grpSp>
        <p:nvGrpSpPr>
          <p:cNvPr id="3" name="Group 2"/>
          <p:cNvGrpSpPr/>
          <p:nvPr/>
        </p:nvGrpSpPr>
        <p:grpSpPr>
          <a:xfrm>
            <a:off x="1374447" y="1497884"/>
            <a:ext cx="9551056" cy="2917331"/>
            <a:chOff x="1374446" y="1497884"/>
            <a:chExt cx="9455779" cy="3488527"/>
          </a:xfrm>
        </p:grpSpPr>
        <p:sp>
          <p:nvSpPr>
            <p:cNvPr id="7" name="Rectangle 6"/>
            <p:cNvSpPr/>
            <p:nvPr/>
          </p:nvSpPr>
          <p:spPr>
            <a:xfrm>
              <a:off x="1374446" y="265740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rPr>
                <a:t>Maths</a:t>
              </a:r>
            </a:p>
          </p:txBody>
        </p:sp>
        <p:sp>
          <p:nvSpPr>
            <p:cNvPr id="8" name="Rectangle 7"/>
            <p:cNvSpPr/>
            <p:nvPr/>
          </p:nvSpPr>
          <p:spPr>
            <a:xfrm rot="749730">
              <a:off x="4707572" y="1497884"/>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FF00"/>
                  </a:solidFill>
                  <a:effectLst>
                    <a:outerShdw blurRad="41275" dist="20320" dir="1800000" algn="tl" rotWithShape="0">
                      <a:srgbClr val="000000">
                        <a:alpha val="40000"/>
                      </a:srgbClr>
                    </a:outerShdw>
                  </a:effectLst>
                </a:rPr>
                <a:t>English</a:t>
              </a:r>
              <a:r>
                <a:rPr lang="en-US" sz="5400" b="1">
                  <a:ln w="12700">
                    <a:solidFill>
                      <a:schemeClr val="tx1"/>
                    </a:solidFill>
                    <a:prstDash val="solid"/>
                  </a:ln>
                  <a:effectLst>
                    <a:outerShdw blurRad="41275" dist="20320" dir="1800000" algn="tl" rotWithShape="0">
                      <a:srgbClr val="000000">
                        <a:alpha val="40000"/>
                      </a:srgbClr>
                    </a:outerShdw>
                  </a:effectLst>
                </a:rPr>
                <a:t> </a:t>
              </a:r>
            </a:p>
          </p:txBody>
        </p:sp>
        <p:sp>
          <p:nvSpPr>
            <p:cNvPr id="9" name="Rectangle 8"/>
            <p:cNvSpPr/>
            <p:nvPr/>
          </p:nvSpPr>
          <p:spPr>
            <a:xfrm rot="21085986">
              <a:off x="1730402" y="3692799"/>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C000"/>
                  </a:solidFill>
                  <a:effectLst>
                    <a:outerShdw blurRad="41275" dist="20320" dir="1800000" algn="tl" rotWithShape="0">
                      <a:srgbClr val="000000">
                        <a:alpha val="40000"/>
                      </a:srgbClr>
                    </a:outerShdw>
                  </a:effectLst>
                </a:rPr>
                <a:t>Science</a:t>
              </a:r>
            </a:p>
          </p:txBody>
        </p:sp>
        <p:sp>
          <p:nvSpPr>
            <p:cNvPr id="10" name="Rectangle 9"/>
            <p:cNvSpPr/>
            <p:nvPr/>
          </p:nvSpPr>
          <p:spPr>
            <a:xfrm>
              <a:off x="6151774" y="3881542"/>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0000"/>
                  </a:solidFill>
                  <a:effectLst>
                    <a:outerShdw blurRad="41275" dist="20320" dir="1800000" algn="tl" rotWithShape="0">
                      <a:srgbClr val="000000">
                        <a:alpha val="40000"/>
                      </a:srgbClr>
                    </a:outerShdw>
                  </a:effectLst>
                </a:rPr>
                <a:t>R.E</a:t>
              </a:r>
            </a:p>
          </p:txBody>
        </p:sp>
        <p:sp>
          <p:nvSpPr>
            <p:cNvPr id="11" name="Rectangle 10"/>
            <p:cNvSpPr/>
            <p:nvPr/>
          </p:nvSpPr>
          <p:spPr>
            <a:xfrm>
              <a:off x="3991534" y="2657406"/>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Music </a:t>
              </a:r>
            </a:p>
          </p:txBody>
        </p:sp>
        <p:sp>
          <p:nvSpPr>
            <p:cNvPr id="12" name="Rectangle 11"/>
            <p:cNvSpPr/>
            <p:nvPr/>
          </p:nvSpPr>
          <p:spPr>
            <a:xfrm rot="20411210">
              <a:off x="8280573" y="4063081"/>
              <a:ext cx="1679435" cy="923330"/>
            </a:xfrm>
            <a:prstGeom prst="rect">
              <a:avLst/>
            </a:prstGeom>
            <a:noFill/>
          </p:spPr>
          <p:txBody>
            <a:bodyPr>
              <a:spAutoFit/>
            </a:bodyPr>
            <a:lstStyle/>
            <a:p>
              <a:pPr algn="ctr">
                <a:defRPr/>
              </a:pPr>
              <a:r>
                <a:rPr lang="en-US" sz="5400" b="1" dirty="0">
                  <a:ln w="12700">
                    <a:solidFill>
                      <a:schemeClr val="tx1"/>
                    </a:solidFill>
                    <a:prstDash val="solid"/>
                  </a:ln>
                  <a:solidFill>
                    <a:srgbClr val="00B0F0"/>
                  </a:solidFill>
                  <a:effectLst>
                    <a:outerShdw blurRad="41275" dist="20320" dir="1800000" algn="tl" rotWithShape="0">
                      <a:srgbClr val="000000">
                        <a:alpha val="40000"/>
                      </a:srgbClr>
                    </a:outerShdw>
                  </a:effectLst>
                </a:rPr>
                <a:t>P.E</a:t>
              </a:r>
            </a:p>
          </p:txBody>
        </p:sp>
        <p:sp>
          <p:nvSpPr>
            <p:cNvPr id="13" name="Rectangle 12"/>
            <p:cNvSpPr/>
            <p:nvPr/>
          </p:nvSpPr>
          <p:spPr>
            <a:xfrm rot="989253">
              <a:off x="7410353" y="1623699"/>
              <a:ext cx="3419872" cy="923330"/>
            </a:xfrm>
            <a:prstGeom prst="rect">
              <a:avLst/>
            </a:prstGeom>
            <a:noFill/>
          </p:spPr>
          <p:txBody>
            <a:bodyPr wrap="square">
              <a:spAutoFit/>
            </a:bodyPr>
            <a:lstStyle/>
            <a:p>
              <a:pPr algn="ctr">
                <a:defRPr/>
              </a:pPr>
              <a:r>
                <a:rPr lang="en-US" sz="5400" b="1" dirty="0">
                  <a:ln w="12700">
                    <a:solidFill>
                      <a:schemeClr val="tx1"/>
                    </a:solidFill>
                    <a:prstDash val="solid"/>
                  </a:ln>
                  <a:solidFill>
                    <a:srgbClr val="00B050"/>
                  </a:solidFill>
                  <a:effectLst>
                    <a:outerShdw blurRad="41275" dist="20320" dir="1800000" algn="tl" rotWithShape="0">
                      <a:srgbClr val="000000">
                        <a:alpha val="40000"/>
                      </a:srgbClr>
                    </a:outerShdw>
                  </a:effectLst>
                </a:rPr>
                <a:t>Geography</a:t>
              </a:r>
            </a:p>
          </p:txBody>
        </p:sp>
        <p:sp>
          <p:nvSpPr>
            <p:cNvPr id="14" name="Rectangle 13"/>
            <p:cNvSpPr/>
            <p:nvPr/>
          </p:nvSpPr>
          <p:spPr>
            <a:xfrm rot="21098035">
              <a:off x="6367798" y="251339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7030A0"/>
                  </a:solidFill>
                  <a:effectLst>
                    <a:outerShdw blurRad="41275" dist="20320" dir="1800000" algn="tl" rotWithShape="0">
                      <a:srgbClr val="000000">
                        <a:alpha val="40000"/>
                      </a:srgbClr>
                    </a:outerShdw>
                  </a:effectLst>
                </a:rPr>
                <a:t>Art</a:t>
              </a:r>
            </a:p>
          </p:txBody>
        </p:sp>
        <p:sp>
          <p:nvSpPr>
            <p:cNvPr id="15" name="Rectangle 14"/>
            <p:cNvSpPr/>
            <p:nvPr/>
          </p:nvSpPr>
          <p:spPr>
            <a:xfrm rot="349023">
              <a:off x="7772682" y="300763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bg2">
                      <a:lumMod val="50000"/>
                    </a:schemeClr>
                  </a:solidFill>
                  <a:effectLst>
                    <a:outerShdw blurRad="41275" dist="20320" dir="1800000" algn="tl" rotWithShape="0">
                      <a:srgbClr val="000000">
                        <a:alpha val="40000"/>
                      </a:srgbClr>
                    </a:outerShdw>
                  </a:effectLst>
                </a:rPr>
                <a:t>DT</a:t>
              </a:r>
              <a:r>
                <a:rPr lang="en-US" sz="5400" b="1">
                  <a:ln w="12700">
                    <a:solidFill>
                      <a:schemeClr val="tx1"/>
                    </a:solidFill>
                    <a:prstDash val="solid"/>
                  </a:ln>
                  <a:solidFill>
                    <a:srgbClr val="FF33CC"/>
                  </a:solidFill>
                  <a:effectLst>
                    <a:outerShdw blurRad="41275" dist="20320" dir="1800000" algn="tl" rotWithShape="0">
                      <a:srgbClr val="000000">
                        <a:alpha val="40000"/>
                      </a:srgbClr>
                    </a:outerShdw>
                  </a:effectLst>
                </a:rPr>
                <a:t> </a:t>
              </a:r>
            </a:p>
          </p:txBody>
        </p:sp>
        <p:sp>
          <p:nvSpPr>
            <p:cNvPr id="16" name="Rectangle 15"/>
            <p:cNvSpPr/>
            <p:nvPr/>
          </p:nvSpPr>
          <p:spPr>
            <a:xfrm rot="21280501">
              <a:off x="4135550" y="395355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92D050"/>
                  </a:solidFill>
                  <a:effectLst>
                    <a:outerShdw blurRad="41275" dist="20320" dir="1800000" algn="tl" rotWithShape="0">
                      <a:srgbClr val="000000">
                        <a:alpha val="40000"/>
                      </a:srgbClr>
                    </a:outerShdw>
                  </a:effectLst>
                </a:rPr>
                <a:t>PSHE</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itle 4"/>
          <p:cNvSpPr txBox="1">
            <a:spLocks/>
          </p:cNvSpPr>
          <p:nvPr/>
        </p:nvSpPr>
        <p:spPr bwMode="auto">
          <a:xfrm>
            <a:off x="-2821" y="-141015"/>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Reading Expectations</a:t>
            </a:r>
          </a:p>
        </p:txBody>
      </p:sp>
      <p:sp>
        <p:nvSpPr>
          <p:cNvPr id="10244" name="Rectangle 1"/>
          <p:cNvSpPr>
            <a:spLocks noChangeArrowheads="1"/>
          </p:cNvSpPr>
          <p:nvPr/>
        </p:nvSpPr>
        <p:spPr bwMode="auto">
          <a:xfrm>
            <a:off x="-2821" y="1000041"/>
            <a:ext cx="608523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solidFill>
                  <a:schemeClr val="tx2"/>
                </a:solidFill>
                <a:latin typeface="+mn-lt"/>
                <a:ea typeface="+mn-ea"/>
              </a:rPr>
              <a:t>Your child will develop their reading skills during their reading sessions at school. All children from Reception to Year 4 will receive a home reading book that meets the book band level that they are reading at. </a:t>
            </a:r>
            <a:endParaRPr lang="en-US" altLang="en-US" sz="2800" dirty="0">
              <a:solidFill>
                <a:schemeClr val="tx2"/>
              </a:solidFill>
              <a:latin typeface="+mn-lt"/>
              <a:ea typeface="Calibri"/>
              <a:cs typeface="Calibri"/>
            </a:endParaRPr>
          </a:p>
          <a:p>
            <a:pPr indent="-228600">
              <a:lnSpc>
                <a:spcPct val="90000"/>
              </a:lnSpc>
              <a:spcBef>
                <a:spcPct val="0"/>
              </a:spcBef>
              <a:spcAft>
                <a:spcPts val="600"/>
              </a:spcAft>
            </a:pPr>
            <a:endParaRPr lang="en-US" altLang="en-US" sz="105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mn-ea"/>
              </a:rPr>
              <a:t>We want children to enjoy reading and share books with you at home. We will be continuing our successful reading challenge again this year to support this.</a:t>
            </a:r>
            <a:endParaRPr lang="en-US" altLang="en-US" sz="2800" dirty="0">
              <a:solidFill>
                <a:schemeClr val="tx2"/>
              </a:solidFill>
              <a:latin typeface="+mn-lt"/>
              <a:ea typeface="Calibri"/>
              <a:cs typeface="Calibri"/>
            </a:endParaRPr>
          </a:p>
          <a:p>
            <a:pPr indent="-228600">
              <a:lnSpc>
                <a:spcPct val="90000"/>
              </a:lnSpc>
              <a:spcBef>
                <a:spcPct val="0"/>
              </a:spcBef>
              <a:spcAft>
                <a:spcPts val="600"/>
              </a:spcAft>
            </a:pPr>
            <a:endParaRPr lang="en-US" altLang="en-US" sz="60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mn-ea"/>
              </a:rPr>
              <a:t>Please read with your child every day, talking about what you have read and then complete your child’s reading records. </a:t>
            </a:r>
            <a:endParaRPr lang="en-US" altLang="en-US" sz="2800" dirty="0">
              <a:solidFill>
                <a:schemeClr val="tx2"/>
              </a:solidFill>
              <a:latin typeface="+mn-lt"/>
              <a:ea typeface="Calibri"/>
              <a:cs typeface="Calibri"/>
            </a:endParaRPr>
          </a:p>
        </p:txBody>
      </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22042" y="1700784"/>
            <a:ext cx="3514932" cy="437997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3874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itle 4"/>
          <p:cNvSpPr txBox="1">
            <a:spLocks/>
          </p:cNvSpPr>
          <p:nvPr/>
        </p:nvSpPr>
        <p:spPr bwMode="auto">
          <a:xfrm>
            <a:off x="292881" y="-15911"/>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Reading </a:t>
            </a:r>
            <a:r>
              <a:rPr lang="en-US" altLang="en-US" sz="3600" b="1" dirty="0">
                <a:solidFill>
                  <a:schemeClr val="tx2"/>
                </a:solidFill>
                <a:latin typeface="+mj-lt"/>
                <a:ea typeface="+mj-ea"/>
                <a:cs typeface="+mj-cs"/>
              </a:rPr>
              <a:t>Challenge</a:t>
            </a:r>
            <a:endParaRPr lang="en-US" altLang="en-US" sz="3600" b="1" kern="1200" dirty="0">
              <a:solidFill>
                <a:schemeClr val="tx2"/>
              </a:solidFill>
              <a:latin typeface="+mj-lt"/>
              <a:ea typeface="+mj-ea"/>
              <a:cs typeface="+mj-cs"/>
            </a:endParaRPr>
          </a:p>
        </p:txBody>
      </p:sp>
      <p:sp>
        <p:nvSpPr>
          <p:cNvPr id="10244" name="Rectangle 1"/>
          <p:cNvSpPr>
            <a:spLocks noChangeArrowheads="1"/>
          </p:cNvSpPr>
          <p:nvPr/>
        </p:nvSpPr>
        <p:spPr bwMode="auto">
          <a:xfrm>
            <a:off x="-2821" y="1000041"/>
            <a:ext cx="608523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endParaRPr lang="en-US" altLang="en-US" sz="2800" dirty="0">
              <a:solidFill>
                <a:schemeClr val="tx2"/>
              </a:solidFill>
              <a:latin typeface="+mn-lt"/>
              <a:ea typeface="Calibri"/>
              <a:cs typeface="Calibri"/>
            </a:endParaRPr>
          </a:p>
        </p:txBody>
      </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22042" y="1700784"/>
            <a:ext cx="3514932" cy="437997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a:extLst>
              <a:ext uri="{FF2B5EF4-FFF2-40B4-BE49-F238E27FC236}">
                <a16:creationId xmlns:a16="http://schemas.microsoft.com/office/drawing/2014/main" id="{42D12073-2915-07EF-F052-AF11B2489201}"/>
              </a:ext>
            </a:extLst>
          </p:cNvPr>
          <p:cNvSpPr>
            <a:spLocks noChangeArrowheads="1"/>
          </p:cNvSpPr>
          <p:nvPr/>
        </p:nvSpPr>
        <p:spPr bwMode="auto">
          <a:xfrm>
            <a:off x="160952" y="1516382"/>
            <a:ext cx="5766784" cy="474099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solidFill>
                  <a:schemeClr val="tx2"/>
                </a:solidFill>
                <a:latin typeface="+mn-lt"/>
                <a:ea typeface="+mn-ea"/>
              </a:rPr>
              <a:t>We are continuing with our Reading Challenge this year. Each class has a list of books that we feel children should be reading at their age </a:t>
            </a:r>
            <a:r>
              <a:rPr lang="en-US" altLang="en-US" sz="2800" b="1" i="1" dirty="0">
                <a:solidFill>
                  <a:schemeClr val="tx2"/>
                </a:solidFill>
                <a:latin typeface="+mn-lt"/>
                <a:ea typeface="+mn-ea"/>
              </a:rPr>
              <a:t>and you can tick these off in your child’s reading record</a:t>
            </a:r>
            <a:r>
              <a:rPr lang="en-US" altLang="en-US" sz="2800" dirty="0">
                <a:solidFill>
                  <a:schemeClr val="tx2"/>
                </a:solidFill>
                <a:latin typeface="+mn-lt"/>
                <a:ea typeface="+mn-ea"/>
              </a:rPr>
              <a:t> throughout the year to complete the challenge. </a:t>
            </a:r>
          </a:p>
          <a:p>
            <a:pPr>
              <a:lnSpc>
                <a:spcPct val="90000"/>
              </a:lnSpc>
              <a:spcBef>
                <a:spcPct val="0"/>
              </a:spcBef>
              <a:spcAft>
                <a:spcPts val="600"/>
              </a:spcAft>
              <a:buNone/>
            </a:pPr>
            <a:endParaRPr lang="en-US" altLang="en-US" sz="280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Calibri"/>
                <a:cs typeface="Calibri"/>
              </a:rPr>
              <a:t>These lists, along with more information can be found on our website. </a:t>
            </a:r>
          </a:p>
        </p:txBody>
      </p:sp>
    </p:spTree>
    <p:extLst>
      <p:ext uri="{BB962C8B-B14F-4D97-AF65-F5344CB8AC3E}">
        <p14:creationId xmlns:p14="http://schemas.microsoft.com/office/powerpoint/2010/main" val="4175715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7" name="Rectangle 11276">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9" name="Rectangle 11278">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554463" y="-4538"/>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Homework</a:t>
            </a:r>
          </a:p>
        </p:txBody>
      </p:sp>
      <p:sp>
        <p:nvSpPr>
          <p:cNvPr id="11268" name="Rectangle 1"/>
          <p:cNvSpPr>
            <a:spLocks noChangeArrowheads="1"/>
          </p:cNvSpPr>
          <p:nvPr/>
        </p:nvSpPr>
        <p:spPr bwMode="auto">
          <a:xfrm>
            <a:off x="338373" y="1193385"/>
            <a:ext cx="5209501" cy="342171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endParaRPr lang="en-US" altLang="en-US" sz="2400" dirty="0">
              <a:latin typeface="+mn-lt"/>
              <a:ea typeface="Calibri"/>
              <a:cs typeface="Calibri"/>
            </a:endParaRPr>
          </a:p>
          <a:p>
            <a:pPr>
              <a:lnSpc>
                <a:spcPct val="90000"/>
              </a:lnSpc>
              <a:spcBef>
                <a:spcPct val="0"/>
              </a:spcBef>
              <a:spcAft>
                <a:spcPts val="600"/>
              </a:spcAft>
              <a:buNone/>
            </a:pPr>
            <a:r>
              <a:rPr lang="en-US" altLang="en-US" sz="2400" dirty="0">
                <a:latin typeface="+mn-lt"/>
                <a:ea typeface="Calibri"/>
                <a:cs typeface="Calibri"/>
              </a:rPr>
              <a:t>Whilst we do not set formal homework we do provide optional </a:t>
            </a:r>
            <a:r>
              <a:rPr lang="en-US" altLang="en-US" sz="2400" dirty="0" err="1">
                <a:latin typeface="+mn-lt"/>
                <a:ea typeface="Calibri"/>
                <a:cs typeface="Calibri"/>
              </a:rPr>
              <a:t>Maths</a:t>
            </a:r>
            <a:r>
              <a:rPr lang="en-US" altLang="en-US" sz="2400" dirty="0">
                <a:latin typeface="+mn-lt"/>
                <a:ea typeface="Calibri"/>
                <a:cs typeface="Calibri"/>
              </a:rPr>
              <a:t> homework via Purple Mash and/or Times Table Rockstars. </a:t>
            </a:r>
          </a:p>
          <a:p>
            <a:pPr>
              <a:lnSpc>
                <a:spcPct val="90000"/>
              </a:lnSpc>
              <a:spcBef>
                <a:spcPct val="0"/>
              </a:spcBef>
              <a:spcAft>
                <a:spcPts val="600"/>
              </a:spcAft>
              <a:buNone/>
            </a:pPr>
            <a:endParaRPr lang="en-US" altLang="en-US" sz="2400" dirty="0">
              <a:latin typeface="+mn-lt"/>
              <a:ea typeface="Calibri"/>
              <a:cs typeface="Calibri"/>
            </a:endParaRPr>
          </a:p>
          <a:p>
            <a:pPr>
              <a:lnSpc>
                <a:spcPct val="90000"/>
              </a:lnSpc>
              <a:spcBef>
                <a:spcPct val="0"/>
              </a:spcBef>
              <a:spcAft>
                <a:spcPts val="600"/>
              </a:spcAft>
              <a:buNone/>
            </a:pPr>
            <a:r>
              <a:rPr lang="en-US" altLang="en-US" sz="2400" dirty="0">
                <a:latin typeface="+mn-lt"/>
                <a:ea typeface="Calibri"/>
                <a:cs typeface="Calibri"/>
              </a:rPr>
              <a:t>We continue with Beat That </a:t>
            </a:r>
            <a:r>
              <a:rPr lang="en-US" altLang="en-US" sz="2400" dirty="0" err="1">
                <a:latin typeface="+mn-lt"/>
                <a:ea typeface="Calibri"/>
                <a:cs typeface="Calibri"/>
              </a:rPr>
              <a:t>Maths</a:t>
            </a:r>
            <a:r>
              <a:rPr lang="en-US" altLang="en-US" sz="2400" dirty="0">
                <a:latin typeface="+mn-lt"/>
                <a:ea typeface="Calibri"/>
                <a:cs typeface="Calibri"/>
              </a:rPr>
              <a:t>. </a:t>
            </a:r>
          </a:p>
          <a:p>
            <a:pPr>
              <a:lnSpc>
                <a:spcPct val="90000"/>
              </a:lnSpc>
              <a:spcBef>
                <a:spcPct val="0"/>
              </a:spcBef>
              <a:spcAft>
                <a:spcPts val="600"/>
              </a:spcAft>
              <a:buNone/>
            </a:pPr>
            <a:endParaRPr lang="en-US" altLang="en-US" sz="2400" dirty="0">
              <a:latin typeface="+mn-lt"/>
              <a:ea typeface="Calibri"/>
              <a:cs typeface="Calibri"/>
            </a:endParaRPr>
          </a:p>
          <a:p>
            <a:pPr>
              <a:lnSpc>
                <a:spcPct val="90000"/>
              </a:lnSpc>
              <a:spcBef>
                <a:spcPct val="0"/>
              </a:spcBef>
              <a:spcAft>
                <a:spcPts val="600"/>
              </a:spcAft>
              <a:buNone/>
            </a:pPr>
            <a:r>
              <a:rPr lang="en-US" altLang="en-US" sz="2400" dirty="0">
                <a:latin typeface="+mn-lt"/>
                <a:ea typeface="Calibri"/>
                <a:cs typeface="Calibri"/>
              </a:rPr>
              <a:t>Spellings can be accessed via the Emile App.  </a:t>
            </a:r>
          </a:p>
          <a:p>
            <a:pPr>
              <a:lnSpc>
                <a:spcPct val="90000"/>
              </a:lnSpc>
              <a:spcBef>
                <a:spcPct val="0"/>
              </a:spcBef>
              <a:spcAft>
                <a:spcPts val="600"/>
              </a:spcAft>
              <a:buNone/>
            </a:pPr>
            <a:endParaRPr lang="en-US" altLang="en-US" sz="2400" dirty="0">
              <a:solidFill>
                <a:schemeClr val="tx2"/>
              </a:solidFill>
              <a:latin typeface="+mn-lt"/>
              <a:ea typeface="Calibri"/>
              <a:cs typeface="Calibri"/>
            </a:endParaRPr>
          </a:p>
          <a:p>
            <a:pPr indent="-228600">
              <a:lnSpc>
                <a:spcPct val="90000"/>
              </a:lnSpc>
              <a:spcBef>
                <a:spcPct val="0"/>
              </a:spcBef>
              <a:spcAft>
                <a:spcPts val="600"/>
              </a:spcAft>
            </a:pPr>
            <a:endParaRPr lang="en-US" altLang="en-US" sz="1800" dirty="0">
              <a:solidFill>
                <a:schemeClr val="tx2"/>
              </a:solidFill>
              <a:latin typeface="+mn-lt"/>
              <a:ea typeface="+mn-ea"/>
            </a:endParaRPr>
          </a:p>
          <a:p>
            <a:pPr indent="-228600">
              <a:lnSpc>
                <a:spcPct val="90000"/>
              </a:lnSpc>
              <a:spcBef>
                <a:spcPct val="0"/>
              </a:spcBef>
              <a:spcAft>
                <a:spcPts val="600"/>
              </a:spcAft>
            </a:pPr>
            <a:endParaRPr lang="en-US" altLang="en-US" sz="1800" dirty="0">
              <a:solidFill>
                <a:schemeClr val="tx2"/>
              </a:solidFill>
              <a:latin typeface="+mn-lt"/>
              <a:ea typeface="+mn-ea"/>
            </a:endParaRPr>
          </a:p>
          <a:p>
            <a:pPr indent="-228600">
              <a:lnSpc>
                <a:spcPct val="90000"/>
              </a:lnSpc>
              <a:spcBef>
                <a:spcPct val="0"/>
              </a:spcBef>
              <a:spcAft>
                <a:spcPts val="600"/>
              </a:spcAft>
            </a:pPr>
            <a:endParaRPr lang="en-US" altLang="en-US" sz="1800" dirty="0">
              <a:solidFill>
                <a:schemeClr val="tx2"/>
              </a:solidFill>
              <a:latin typeface="+mn-lt"/>
              <a:ea typeface="+mn-ea"/>
            </a:endParaRPr>
          </a:p>
        </p:txBody>
      </p:sp>
      <p:grpSp>
        <p:nvGrpSpPr>
          <p:cNvPr id="11281" name="Group 11280">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1282" name="Freeform: Shape 11281">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3" name="Freeform: Shape 11282">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Freeform: Shape 11283">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5" name="Freeform: Shape 11284">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272" name="Graphic 11271" descr="Pencil">
            <a:extLst>
              <a:ext uri="{FF2B5EF4-FFF2-40B4-BE49-F238E27FC236}">
                <a16:creationId xmlns:a16="http://schemas.microsoft.com/office/drawing/2014/main" id="{A0E3AB6F-59F3-2765-A8D8-AE7ABFACFF7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08392" y="1819656"/>
            <a:ext cx="4142232" cy="4142232"/>
          </a:xfrm>
          <a:prstGeom prst="rect">
            <a:avLst/>
          </a:prstGeom>
        </p:spPr>
      </p:pic>
    </p:spTree>
    <p:extLst>
      <p:ext uri="{BB962C8B-B14F-4D97-AF65-F5344CB8AC3E}">
        <p14:creationId xmlns:p14="http://schemas.microsoft.com/office/powerpoint/2010/main" val="2905523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D1942232-83D0-49E2-AF9B-1F97E3C1EF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9E70D72-6E23-4015-A4A6-85C120C19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1135179" y="-718"/>
            <a:ext cx="9829800" cy="765162"/>
          </a:xfrm>
        </p:spPr>
        <p:txBody>
          <a:bodyPr anchor="b">
            <a:normAutofit/>
          </a:bodyPr>
          <a:lstStyle/>
          <a:p>
            <a:pPr algn="ctr"/>
            <a:r>
              <a:rPr lang="en-GB" sz="3600">
                <a:solidFill>
                  <a:schemeClr val="tx2"/>
                </a:solidFill>
              </a:rPr>
              <a:t>Homework- Spellings with Emile app</a:t>
            </a:r>
            <a:endParaRPr lang="en-GB" sz="3600" dirty="0">
              <a:solidFill>
                <a:schemeClr val="tx2"/>
              </a:solidFill>
            </a:endParaRPr>
          </a:p>
        </p:txBody>
      </p:sp>
      <p:grpSp>
        <p:nvGrpSpPr>
          <p:cNvPr id="1035" name="Group 1034">
            <a:extLst>
              <a:ext uri="{FF2B5EF4-FFF2-40B4-BE49-F238E27FC236}">
                <a16:creationId xmlns:a16="http://schemas.microsoft.com/office/drawing/2014/main" id="{C28A977F-B603-4D81-B0FC-C8DE048A7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1"/>
            <a:ext cx="3362070" cy="2522848"/>
            <a:chOff x="-305" y="-1"/>
            <a:chExt cx="3832880" cy="2876136"/>
          </a:xfrm>
        </p:grpSpPr>
        <p:sp>
          <p:nvSpPr>
            <p:cNvPr id="1036" name="Freeform: Shape 1035">
              <a:extLst>
                <a:ext uri="{FF2B5EF4-FFF2-40B4-BE49-F238E27FC236}">
                  <a16:creationId xmlns:a16="http://schemas.microsoft.com/office/drawing/2014/main" id="{0183CE8C-E039-4B2F-A36E-5FD5CD5DE1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Freeform: Shape 1036">
              <a:extLst>
                <a:ext uri="{FF2B5EF4-FFF2-40B4-BE49-F238E27FC236}">
                  <a16:creationId xmlns:a16="http://schemas.microsoft.com/office/drawing/2014/main" id="{3EB77281-FAB4-40D0-B3F3-264EC4AB20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8" name="Freeform: Shape 1037">
              <a:extLst>
                <a:ext uri="{FF2B5EF4-FFF2-40B4-BE49-F238E27FC236}">
                  <a16:creationId xmlns:a16="http://schemas.microsoft.com/office/drawing/2014/main" id="{815E59F3-75FC-494F-8737-5F00A4964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9" name="Freeform: Shape 1038">
              <a:extLst>
                <a:ext uri="{FF2B5EF4-FFF2-40B4-BE49-F238E27FC236}">
                  <a16:creationId xmlns:a16="http://schemas.microsoft.com/office/drawing/2014/main" id="{43ADDCFA-B066-4D79-AB71-062E66E58F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41" name="Group 1040">
            <a:extLst>
              <a:ext uri="{FF2B5EF4-FFF2-40B4-BE49-F238E27FC236}">
                <a16:creationId xmlns:a16="http://schemas.microsoft.com/office/drawing/2014/main" id="{C78D9229-E61D-4FEE-8321-2F8B64A8CA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10186037" y="4852038"/>
            <a:ext cx="2151670" cy="1860256"/>
            <a:chOff x="-305" y="-4155"/>
            <a:chExt cx="2514948" cy="2174333"/>
          </a:xfrm>
        </p:grpSpPr>
        <p:sp>
          <p:nvSpPr>
            <p:cNvPr id="1042" name="Freeform: Shape 1041">
              <a:extLst>
                <a:ext uri="{FF2B5EF4-FFF2-40B4-BE49-F238E27FC236}">
                  <a16:creationId xmlns:a16="http://schemas.microsoft.com/office/drawing/2014/main" id="{1FDD3CCB-26A3-4D79-AEB6-7A60CF980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3" name="Freeform: Shape 1042">
              <a:extLst>
                <a:ext uri="{FF2B5EF4-FFF2-40B4-BE49-F238E27FC236}">
                  <a16:creationId xmlns:a16="http://schemas.microsoft.com/office/drawing/2014/main" id="{E9AC4470-5113-4709-B29F-CDB937F254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Freeform: Shape 1043">
              <a:extLst>
                <a:ext uri="{FF2B5EF4-FFF2-40B4-BE49-F238E27FC236}">
                  <a16:creationId xmlns:a16="http://schemas.microsoft.com/office/drawing/2014/main" id="{3E0D146C-9DAB-421E-AE88-5F854BF3F7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045" name="Freeform: Shape 1044">
              <a:extLst>
                <a:ext uri="{FF2B5EF4-FFF2-40B4-BE49-F238E27FC236}">
                  <a16:creationId xmlns:a16="http://schemas.microsoft.com/office/drawing/2014/main" id="{12EB32A5-4408-4F6C-84B2-F9A908237A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a:extLst>
              <a:ext uri="{FF2B5EF4-FFF2-40B4-BE49-F238E27FC236}">
                <a16:creationId xmlns:a16="http://schemas.microsoft.com/office/drawing/2014/main" id="{2988871A-8172-A255-DCFC-E4DC918747B1}"/>
              </a:ext>
            </a:extLst>
          </p:cNvPr>
          <p:cNvPicPr>
            <a:picLocks noChangeAspect="1"/>
          </p:cNvPicPr>
          <p:nvPr/>
        </p:nvPicPr>
        <p:blipFill>
          <a:blip r:embed="rId2"/>
          <a:stretch>
            <a:fillRect/>
          </a:stretch>
        </p:blipFill>
        <p:spPr>
          <a:xfrm>
            <a:off x="672639" y="927725"/>
            <a:ext cx="10846721" cy="3227696"/>
          </a:xfrm>
          <a:prstGeom prst="rect">
            <a:avLst/>
          </a:prstGeom>
        </p:spPr>
      </p:pic>
      <p:pic>
        <p:nvPicPr>
          <p:cNvPr id="7" name="Picture 6">
            <a:extLst>
              <a:ext uri="{FF2B5EF4-FFF2-40B4-BE49-F238E27FC236}">
                <a16:creationId xmlns:a16="http://schemas.microsoft.com/office/drawing/2014/main" id="{EBCA0BAA-A74A-03EC-8A0A-D4CE209996FA}"/>
              </a:ext>
            </a:extLst>
          </p:cNvPr>
          <p:cNvPicPr>
            <a:picLocks noChangeAspect="1"/>
          </p:cNvPicPr>
          <p:nvPr/>
        </p:nvPicPr>
        <p:blipFill>
          <a:blip r:embed="rId3"/>
          <a:stretch>
            <a:fillRect/>
          </a:stretch>
        </p:blipFill>
        <p:spPr>
          <a:xfrm>
            <a:off x="2957508" y="3665631"/>
            <a:ext cx="8998412" cy="3029106"/>
          </a:xfrm>
          <a:prstGeom prst="rect">
            <a:avLst/>
          </a:prstGeom>
        </p:spPr>
      </p:pic>
    </p:spTree>
    <p:extLst>
      <p:ext uri="{BB962C8B-B14F-4D97-AF65-F5344CB8AC3E}">
        <p14:creationId xmlns:p14="http://schemas.microsoft.com/office/powerpoint/2010/main" val="1390143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365" y="273720"/>
            <a:ext cx="11161525" cy="6298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62459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2" name="Rectangle 11271">
            <a:extLst>
              <a:ext uri="{FF2B5EF4-FFF2-40B4-BE49-F238E27FC236}">
                <a16:creationId xmlns:a16="http://schemas.microsoft.com/office/drawing/2014/main" id="{7ADD6C35-4B10-4BFC-BAD6-56B49A790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3686367" y="486517"/>
            <a:ext cx="5946579" cy="151418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lnSpc>
                <a:spcPct val="90000"/>
              </a:lnSpc>
              <a:spcBef>
                <a:spcPct val="0"/>
              </a:spcBef>
              <a:spcAft>
                <a:spcPts val="600"/>
              </a:spcAft>
              <a:buNone/>
            </a:pPr>
            <a:r>
              <a:rPr lang="en-US" altLang="en-US" sz="4000" b="1" dirty="0">
                <a:solidFill>
                  <a:schemeClr val="tx2"/>
                </a:solidFill>
                <a:latin typeface="+mj-lt"/>
                <a:ea typeface="+mj-ea"/>
                <a:cs typeface="+mj-cs"/>
              </a:rPr>
              <a:t>Times Tables </a:t>
            </a:r>
            <a:endParaRPr lang="en-US" dirty="0">
              <a:solidFill>
                <a:schemeClr val="tx2"/>
              </a:solidFill>
              <a:cs typeface="Calibri" panose="020F0502020204030204" pitchFamily="34" charset="0"/>
            </a:endParaRPr>
          </a:p>
          <a:p>
            <a:pPr algn="ctr">
              <a:lnSpc>
                <a:spcPct val="90000"/>
              </a:lnSpc>
              <a:spcBef>
                <a:spcPct val="0"/>
              </a:spcBef>
              <a:spcAft>
                <a:spcPts val="600"/>
              </a:spcAft>
              <a:buNone/>
            </a:pPr>
            <a:r>
              <a:rPr lang="en-US" altLang="en-US" sz="4000" b="1" dirty="0">
                <a:solidFill>
                  <a:schemeClr val="tx2"/>
                </a:solidFill>
                <a:latin typeface="+mj-lt"/>
                <a:ea typeface="+mj-ea"/>
                <a:cs typeface="+mj-cs"/>
              </a:rPr>
              <a:t>Rockstars </a:t>
            </a:r>
            <a:endParaRPr lang="en-US" dirty="0">
              <a:solidFill>
                <a:schemeClr val="tx2"/>
              </a:solidFill>
              <a:ea typeface="Calibri" panose="020F0502020204030204" pitchFamily="34" charset="0"/>
              <a:cs typeface="Calibri" panose="020F0502020204030204" pitchFamily="34" charset="0"/>
            </a:endParaRPr>
          </a:p>
        </p:txBody>
      </p:sp>
      <p:grpSp>
        <p:nvGrpSpPr>
          <p:cNvPr id="11274" name="Group 11273">
            <a:extLst>
              <a:ext uri="{FF2B5EF4-FFF2-40B4-BE49-F238E27FC236}">
                <a16:creationId xmlns:a16="http://schemas.microsoft.com/office/drawing/2014/main" id="{32AFDD1C-2418-460A-B0D3-EEF55EC823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866957" y="2290257"/>
            <a:ext cx="5324737" cy="4559213"/>
            <a:chOff x="6852124" y="2290257"/>
            <a:chExt cx="5330118" cy="4559213"/>
          </a:xfrm>
        </p:grpSpPr>
        <p:sp>
          <p:nvSpPr>
            <p:cNvPr id="11275" name="Freeform: Shape 11274">
              <a:extLst>
                <a:ext uri="{FF2B5EF4-FFF2-40B4-BE49-F238E27FC236}">
                  <a16:creationId xmlns:a16="http://schemas.microsoft.com/office/drawing/2014/main" id="{AF1D9B44-43EB-4833-B924-356EBE6D25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52124" y="2290257"/>
              <a:ext cx="5330118" cy="4559213"/>
            </a:xfrm>
            <a:custGeom>
              <a:avLst/>
              <a:gdLst>
                <a:gd name="connsiteX0" fmla="*/ 3444904 w 5330118"/>
                <a:gd name="connsiteY0" fmla="*/ 220 h 4559213"/>
                <a:gd name="connsiteX1" fmla="*/ 3769380 w 5330118"/>
                <a:gd name="connsiteY1" fmla="*/ 20786 h 4559213"/>
                <a:gd name="connsiteX2" fmla="*/ 4399652 w 5330118"/>
                <a:gd name="connsiteY2" fmla="*/ 157746 h 4559213"/>
                <a:gd name="connsiteX3" fmla="*/ 4978946 w 5330118"/>
                <a:gd name="connsiteY3" fmla="*/ 421156 h 4559213"/>
                <a:gd name="connsiteX4" fmla="*/ 5239909 w 5330118"/>
                <a:gd name="connsiteY4" fmla="*/ 596177 h 4559213"/>
                <a:gd name="connsiteX5" fmla="*/ 5330118 w 5330118"/>
                <a:gd name="connsiteY5" fmla="*/ 672101 h 4559213"/>
                <a:gd name="connsiteX6" fmla="*/ 5330118 w 5330118"/>
                <a:gd name="connsiteY6" fmla="*/ 817108 h 4559213"/>
                <a:gd name="connsiteX7" fmla="*/ 5165156 w 5330118"/>
                <a:gd name="connsiteY7" fmla="*/ 689392 h 4559213"/>
                <a:gd name="connsiteX8" fmla="*/ 4907074 w 5330118"/>
                <a:gd name="connsiteY8" fmla="*/ 537310 h 4559213"/>
                <a:gd name="connsiteX9" fmla="*/ 4344130 w 5330118"/>
                <a:gd name="connsiteY9" fmla="*/ 331280 h 4559213"/>
                <a:gd name="connsiteX10" fmla="*/ 3749396 w 5330118"/>
                <a:gd name="connsiteY10" fmla="*/ 251913 h 4559213"/>
                <a:gd name="connsiteX11" fmla="*/ 3153752 w 5330118"/>
                <a:gd name="connsiteY11" fmla="*/ 282158 h 4559213"/>
                <a:gd name="connsiteX12" fmla="*/ 2861381 w 5330118"/>
                <a:gd name="connsiteY12" fmla="*/ 336106 h 4559213"/>
                <a:gd name="connsiteX13" fmla="*/ 2574686 w 5330118"/>
                <a:gd name="connsiteY13" fmla="*/ 413220 h 4559213"/>
                <a:gd name="connsiteX14" fmla="*/ 2294918 w 5330118"/>
                <a:gd name="connsiteY14" fmla="*/ 511569 h 4559213"/>
                <a:gd name="connsiteX15" fmla="*/ 2023438 w 5330118"/>
                <a:gd name="connsiteY15" fmla="*/ 630404 h 4559213"/>
                <a:gd name="connsiteX16" fmla="*/ 1508751 w 5330118"/>
                <a:gd name="connsiteY16" fmla="*/ 922342 h 4559213"/>
                <a:gd name="connsiteX17" fmla="*/ 1387034 w 5330118"/>
                <a:gd name="connsiteY17" fmla="*/ 1006427 h 4559213"/>
                <a:gd name="connsiteX18" fmla="*/ 1327197 w 5330118"/>
                <a:gd name="connsiteY18" fmla="*/ 1049865 h 4559213"/>
                <a:gd name="connsiteX19" fmla="*/ 1268155 w 5330118"/>
                <a:gd name="connsiteY19" fmla="*/ 1094374 h 4559213"/>
                <a:gd name="connsiteX20" fmla="*/ 1040389 w 5330118"/>
                <a:gd name="connsiteY20" fmla="*/ 1283245 h 4559213"/>
                <a:gd name="connsiteX21" fmla="*/ 633794 w 5330118"/>
                <a:gd name="connsiteY21" fmla="*/ 1711714 h 4559213"/>
                <a:gd name="connsiteX22" fmla="*/ 460415 w 5330118"/>
                <a:gd name="connsiteY22" fmla="*/ 1950670 h 4559213"/>
                <a:gd name="connsiteX23" fmla="*/ 312810 w 5330118"/>
                <a:gd name="connsiteY23" fmla="*/ 2205715 h 4559213"/>
                <a:gd name="connsiteX24" fmla="*/ 280110 w 5330118"/>
                <a:gd name="connsiteY24" fmla="*/ 2271675 h 4559213"/>
                <a:gd name="connsiteX25" fmla="*/ 264214 w 5330118"/>
                <a:gd name="connsiteY25" fmla="*/ 2304923 h 4559213"/>
                <a:gd name="connsiteX26" fmla="*/ 249113 w 5330118"/>
                <a:gd name="connsiteY26" fmla="*/ 2338492 h 4559213"/>
                <a:gd name="connsiteX27" fmla="*/ 220272 w 5330118"/>
                <a:gd name="connsiteY27" fmla="*/ 2406168 h 4559213"/>
                <a:gd name="connsiteX28" fmla="*/ 193250 w 5330118"/>
                <a:gd name="connsiteY28" fmla="*/ 2474595 h 4559213"/>
                <a:gd name="connsiteX29" fmla="*/ 105368 w 5330118"/>
                <a:gd name="connsiteY29" fmla="*/ 2754843 h 4559213"/>
                <a:gd name="connsiteX30" fmla="*/ 34063 w 5330118"/>
                <a:gd name="connsiteY30" fmla="*/ 3335503 h 4559213"/>
                <a:gd name="connsiteX31" fmla="*/ 64038 w 5330118"/>
                <a:gd name="connsiteY31" fmla="*/ 3625404 h 4559213"/>
                <a:gd name="connsiteX32" fmla="*/ 155554 w 5330118"/>
                <a:gd name="connsiteY32" fmla="*/ 3902649 h 4559213"/>
                <a:gd name="connsiteX33" fmla="*/ 187118 w 5330118"/>
                <a:gd name="connsiteY33" fmla="*/ 3968931 h 4559213"/>
                <a:gd name="connsiteX34" fmla="*/ 222202 w 5330118"/>
                <a:gd name="connsiteY34" fmla="*/ 4033711 h 4559213"/>
                <a:gd name="connsiteX35" fmla="*/ 299980 w 5330118"/>
                <a:gd name="connsiteY35" fmla="*/ 4159303 h 4559213"/>
                <a:gd name="connsiteX36" fmla="*/ 385818 w 5330118"/>
                <a:gd name="connsiteY36" fmla="*/ 4280604 h 4559213"/>
                <a:gd name="connsiteX37" fmla="*/ 477786 w 5330118"/>
                <a:gd name="connsiteY37" fmla="*/ 4398474 h 4559213"/>
                <a:gd name="connsiteX38" fmla="*/ 609756 w 5330118"/>
                <a:gd name="connsiteY38" fmla="*/ 4559213 h 4559213"/>
                <a:gd name="connsiteX39" fmla="*/ 480825 w 5330118"/>
                <a:gd name="connsiteY39" fmla="*/ 4559213 h 4559213"/>
                <a:gd name="connsiteX40" fmla="*/ 404211 w 5330118"/>
                <a:gd name="connsiteY40" fmla="*/ 4446629 h 4559213"/>
                <a:gd name="connsiteX41" fmla="*/ 321439 w 5330118"/>
                <a:gd name="connsiteY41" fmla="*/ 4320180 h 4559213"/>
                <a:gd name="connsiteX42" fmla="*/ 242640 w 5330118"/>
                <a:gd name="connsiteY42" fmla="*/ 4190941 h 4559213"/>
                <a:gd name="connsiteX43" fmla="*/ 109909 w 5330118"/>
                <a:gd name="connsiteY43" fmla="*/ 3919809 h 4559213"/>
                <a:gd name="connsiteX44" fmla="*/ 26229 w 5330118"/>
                <a:gd name="connsiteY44" fmla="*/ 3632054 h 4559213"/>
                <a:gd name="connsiteX45" fmla="*/ 0 w 5330118"/>
                <a:gd name="connsiteY45" fmla="*/ 3335503 h 4559213"/>
                <a:gd name="connsiteX46" fmla="*/ 234352 w 5330118"/>
                <a:gd name="connsiteY46" fmla="*/ 2173647 h 4559213"/>
                <a:gd name="connsiteX47" fmla="*/ 360384 w 5330118"/>
                <a:gd name="connsiteY47" fmla="*/ 1898869 h 4559213"/>
                <a:gd name="connsiteX48" fmla="*/ 511282 w 5330118"/>
                <a:gd name="connsiteY48" fmla="*/ 1634172 h 4559213"/>
                <a:gd name="connsiteX49" fmla="*/ 884381 w 5330118"/>
                <a:gd name="connsiteY49" fmla="*/ 1143281 h 4559213"/>
                <a:gd name="connsiteX50" fmla="*/ 1104768 w 5330118"/>
                <a:gd name="connsiteY50" fmla="*/ 921806 h 4559213"/>
                <a:gd name="connsiteX51" fmla="*/ 1163128 w 5330118"/>
                <a:gd name="connsiteY51" fmla="*/ 869254 h 4559213"/>
                <a:gd name="connsiteX52" fmla="*/ 1222624 w 5330118"/>
                <a:gd name="connsiteY52" fmla="*/ 817773 h 4559213"/>
                <a:gd name="connsiteX53" fmla="*/ 1345591 w 5330118"/>
                <a:gd name="connsiteY53" fmla="*/ 718886 h 4559213"/>
                <a:gd name="connsiteX54" fmla="*/ 1883100 w 5330118"/>
                <a:gd name="connsiteY54" fmla="*/ 378362 h 4559213"/>
                <a:gd name="connsiteX55" fmla="*/ 3118895 w 5330118"/>
                <a:gd name="connsiteY55" fmla="*/ 13600 h 4559213"/>
                <a:gd name="connsiteX56" fmla="*/ 3444904 w 5330118"/>
                <a:gd name="connsiteY56" fmla="*/ 220 h 4559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330118" h="4559213">
                  <a:moveTo>
                    <a:pt x="3444904" y="220"/>
                  </a:moveTo>
                  <a:cubicBezTo>
                    <a:pt x="3553706" y="1507"/>
                    <a:pt x="3662253" y="8452"/>
                    <a:pt x="3769380" y="20786"/>
                  </a:cubicBezTo>
                  <a:cubicBezTo>
                    <a:pt x="3983974" y="45668"/>
                    <a:pt x="4196072" y="90499"/>
                    <a:pt x="4399652" y="157746"/>
                  </a:cubicBezTo>
                  <a:cubicBezTo>
                    <a:pt x="4603235" y="224778"/>
                    <a:pt x="4797732" y="313798"/>
                    <a:pt x="4978946" y="421156"/>
                  </a:cubicBezTo>
                  <a:cubicBezTo>
                    <a:pt x="5069496" y="474943"/>
                    <a:pt x="5156611" y="533449"/>
                    <a:pt x="5239909" y="596177"/>
                  </a:cubicBezTo>
                  <a:lnTo>
                    <a:pt x="5330118" y="672101"/>
                  </a:lnTo>
                  <a:lnTo>
                    <a:pt x="5330118" y="817108"/>
                  </a:lnTo>
                  <a:lnTo>
                    <a:pt x="5165156" y="689392"/>
                  </a:lnTo>
                  <a:cubicBezTo>
                    <a:pt x="5082384" y="633729"/>
                    <a:pt x="4996431" y="582355"/>
                    <a:pt x="4907074" y="537310"/>
                  </a:cubicBezTo>
                  <a:cubicBezTo>
                    <a:pt x="4728926" y="446145"/>
                    <a:pt x="4538970" y="377933"/>
                    <a:pt x="4344130" y="331280"/>
                  </a:cubicBezTo>
                  <a:cubicBezTo>
                    <a:pt x="4149292" y="284518"/>
                    <a:pt x="3949571" y="258885"/>
                    <a:pt x="3749396" y="251913"/>
                  </a:cubicBezTo>
                  <a:cubicBezTo>
                    <a:pt x="3548993" y="243976"/>
                    <a:pt x="3350636" y="254701"/>
                    <a:pt x="3153752" y="282158"/>
                  </a:cubicBezTo>
                  <a:cubicBezTo>
                    <a:pt x="3055539" y="296422"/>
                    <a:pt x="2957892" y="314119"/>
                    <a:pt x="2861381" y="336106"/>
                  </a:cubicBezTo>
                  <a:cubicBezTo>
                    <a:pt x="2764870" y="358414"/>
                    <a:pt x="2669154" y="383833"/>
                    <a:pt x="2574686" y="413220"/>
                  </a:cubicBezTo>
                  <a:cubicBezTo>
                    <a:pt x="2480219" y="442499"/>
                    <a:pt x="2386888" y="475318"/>
                    <a:pt x="2294918" y="511569"/>
                  </a:cubicBezTo>
                  <a:cubicBezTo>
                    <a:pt x="2203063" y="547928"/>
                    <a:pt x="2112455" y="587610"/>
                    <a:pt x="2023438" y="630404"/>
                  </a:cubicBezTo>
                  <a:cubicBezTo>
                    <a:pt x="1845404" y="715883"/>
                    <a:pt x="1673274" y="813375"/>
                    <a:pt x="1508751" y="922342"/>
                  </a:cubicBezTo>
                  <a:cubicBezTo>
                    <a:pt x="1467763" y="949692"/>
                    <a:pt x="1426887" y="977470"/>
                    <a:pt x="1387034" y="1006427"/>
                  </a:cubicBezTo>
                  <a:cubicBezTo>
                    <a:pt x="1366824" y="1020585"/>
                    <a:pt x="1347067" y="1035279"/>
                    <a:pt x="1327197" y="1049865"/>
                  </a:cubicBezTo>
                  <a:cubicBezTo>
                    <a:pt x="1307213" y="1064343"/>
                    <a:pt x="1287571" y="1079252"/>
                    <a:pt x="1268155" y="1094374"/>
                  </a:cubicBezTo>
                  <a:cubicBezTo>
                    <a:pt x="1190152" y="1154757"/>
                    <a:pt x="1113851" y="1217392"/>
                    <a:pt x="1040389" y="1283245"/>
                  </a:cubicBezTo>
                  <a:cubicBezTo>
                    <a:pt x="893125" y="1414521"/>
                    <a:pt x="756533" y="1557701"/>
                    <a:pt x="633794" y="1711714"/>
                  </a:cubicBezTo>
                  <a:cubicBezTo>
                    <a:pt x="572480" y="1788721"/>
                    <a:pt x="514461" y="1868409"/>
                    <a:pt x="460415" y="1950670"/>
                  </a:cubicBezTo>
                  <a:cubicBezTo>
                    <a:pt x="407277" y="2033362"/>
                    <a:pt x="357091" y="2118091"/>
                    <a:pt x="312810" y="2205715"/>
                  </a:cubicBezTo>
                  <a:cubicBezTo>
                    <a:pt x="301342" y="2227488"/>
                    <a:pt x="290669" y="2249581"/>
                    <a:pt x="280110" y="2271675"/>
                  </a:cubicBezTo>
                  <a:lnTo>
                    <a:pt x="264214" y="2304923"/>
                  </a:lnTo>
                  <a:lnTo>
                    <a:pt x="249113" y="2338492"/>
                  </a:lnTo>
                  <a:cubicBezTo>
                    <a:pt x="239234" y="2360908"/>
                    <a:pt x="229243" y="2383324"/>
                    <a:pt x="220272" y="2406168"/>
                  </a:cubicBezTo>
                  <a:cubicBezTo>
                    <a:pt x="211302" y="2429012"/>
                    <a:pt x="201425" y="2451536"/>
                    <a:pt x="193250" y="2474595"/>
                  </a:cubicBezTo>
                  <a:cubicBezTo>
                    <a:pt x="158279" y="2566187"/>
                    <a:pt x="128643" y="2659711"/>
                    <a:pt x="105368" y="2754843"/>
                  </a:cubicBezTo>
                  <a:cubicBezTo>
                    <a:pt x="58134" y="2944678"/>
                    <a:pt x="33950" y="3140091"/>
                    <a:pt x="34063" y="3335503"/>
                  </a:cubicBezTo>
                  <a:cubicBezTo>
                    <a:pt x="34630" y="3432888"/>
                    <a:pt x="44282" y="3530058"/>
                    <a:pt x="64038" y="3625404"/>
                  </a:cubicBezTo>
                  <a:cubicBezTo>
                    <a:pt x="84817" y="3720536"/>
                    <a:pt x="114905" y="3813631"/>
                    <a:pt x="155554" y="3902649"/>
                  </a:cubicBezTo>
                  <a:cubicBezTo>
                    <a:pt x="165205" y="3925066"/>
                    <a:pt x="176446" y="3946945"/>
                    <a:pt x="187118" y="3968931"/>
                  </a:cubicBezTo>
                  <a:cubicBezTo>
                    <a:pt x="198700" y="3990597"/>
                    <a:pt x="209713" y="4012475"/>
                    <a:pt x="222202" y="4033711"/>
                  </a:cubicBezTo>
                  <a:cubicBezTo>
                    <a:pt x="246047" y="4076612"/>
                    <a:pt x="272615" y="4118225"/>
                    <a:pt x="299980" y="4159303"/>
                  </a:cubicBezTo>
                  <a:cubicBezTo>
                    <a:pt x="327230" y="4200488"/>
                    <a:pt x="356410" y="4240599"/>
                    <a:pt x="385818" y="4280604"/>
                  </a:cubicBezTo>
                  <a:cubicBezTo>
                    <a:pt x="415679" y="4320287"/>
                    <a:pt x="446676" y="4359434"/>
                    <a:pt x="477786" y="4398474"/>
                  </a:cubicBezTo>
                  <a:lnTo>
                    <a:pt x="609756" y="4559213"/>
                  </a:lnTo>
                  <a:lnTo>
                    <a:pt x="480825" y="4559213"/>
                  </a:lnTo>
                  <a:lnTo>
                    <a:pt x="404211" y="4446629"/>
                  </a:lnTo>
                  <a:cubicBezTo>
                    <a:pt x="376166" y="4404802"/>
                    <a:pt x="348461" y="4362759"/>
                    <a:pt x="321439" y="4320180"/>
                  </a:cubicBezTo>
                  <a:cubicBezTo>
                    <a:pt x="294415" y="4277601"/>
                    <a:pt x="267619" y="4234915"/>
                    <a:pt x="242640" y="4190941"/>
                  </a:cubicBezTo>
                  <a:cubicBezTo>
                    <a:pt x="192568" y="4103424"/>
                    <a:pt x="146584" y="4013334"/>
                    <a:pt x="109909" y="3919809"/>
                  </a:cubicBezTo>
                  <a:cubicBezTo>
                    <a:pt x="72554" y="3826608"/>
                    <a:pt x="44850" y="3729975"/>
                    <a:pt x="26229" y="3632054"/>
                  </a:cubicBezTo>
                  <a:cubicBezTo>
                    <a:pt x="8403" y="3534134"/>
                    <a:pt x="0" y="3434711"/>
                    <a:pt x="0" y="3335503"/>
                  </a:cubicBezTo>
                  <a:cubicBezTo>
                    <a:pt x="1476" y="2939959"/>
                    <a:pt x="82433" y="2545488"/>
                    <a:pt x="234352" y="2173647"/>
                  </a:cubicBezTo>
                  <a:cubicBezTo>
                    <a:pt x="272502" y="2080767"/>
                    <a:pt x="313831" y="1988745"/>
                    <a:pt x="360384" y="1898869"/>
                  </a:cubicBezTo>
                  <a:cubicBezTo>
                    <a:pt x="406255" y="1808669"/>
                    <a:pt x="456781" y="1720402"/>
                    <a:pt x="511282" y="1634172"/>
                  </a:cubicBezTo>
                  <a:cubicBezTo>
                    <a:pt x="620396" y="1461818"/>
                    <a:pt x="744951" y="1296973"/>
                    <a:pt x="884381" y="1143281"/>
                  </a:cubicBezTo>
                  <a:cubicBezTo>
                    <a:pt x="954438" y="1066703"/>
                    <a:pt x="1027559" y="992378"/>
                    <a:pt x="1104768" y="921806"/>
                  </a:cubicBezTo>
                  <a:cubicBezTo>
                    <a:pt x="1123956" y="904003"/>
                    <a:pt x="1143258" y="886414"/>
                    <a:pt x="1163128" y="869254"/>
                  </a:cubicBezTo>
                  <a:cubicBezTo>
                    <a:pt x="1182885" y="851985"/>
                    <a:pt x="1202300" y="834396"/>
                    <a:pt x="1222624" y="817773"/>
                  </a:cubicBezTo>
                  <a:cubicBezTo>
                    <a:pt x="1262819" y="783988"/>
                    <a:pt x="1304034" y="751277"/>
                    <a:pt x="1345591" y="718886"/>
                  </a:cubicBezTo>
                  <a:cubicBezTo>
                    <a:pt x="1512612" y="590184"/>
                    <a:pt x="1693030" y="476176"/>
                    <a:pt x="1883100" y="378362"/>
                  </a:cubicBezTo>
                  <a:cubicBezTo>
                    <a:pt x="2263126" y="182628"/>
                    <a:pt x="2685504" y="54677"/>
                    <a:pt x="3118895" y="13600"/>
                  </a:cubicBezTo>
                  <a:cubicBezTo>
                    <a:pt x="3227044" y="3304"/>
                    <a:pt x="3336102" y="-1067"/>
                    <a:pt x="3444904" y="22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6" name="Freeform: Shape 11275">
              <a:extLst>
                <a:ext uri="{FF2B5EF4-FFF2-40B4-BE49-F238E27FC236}">
                  <a16:creationId xmlns:a16="http://schemas.microsoft.com/office/drawing/2014/main" id="{A32CECE0-15B8-4DAB-B839-B0082C6FF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74598" y="2512952"/>
              <a:ext cx="5307644" cy="4336518"/>
            </a:xfrm>
            <a:custGeom>
              <a:avLst/>
              <a:gdLst>
                <a:gd name="connsiteX0" fmla="*/ 5307644 w 5307644"/>
                <a:gd name="connsiteY0" fmla="*/ 4310537 h 4336518"/>
                <a:gd name="connsiteX1" fmla="*/ 5307644 w 5307644"/>
                <a:gd name="connsiteY1" fmla="*/ 4336518 h 4336518"/>
                <a:gd name="connsiteX2" fmla="*/ 5271469 w 5307644"/>
                <a:gd name="connsiteY2" fmla="*/ 4336518 h 4336518"/>
                <a:gd name="connsiteX3" fmla="*/ 3433280 w 5307644"/>
                <a:gd name="connsiteY3" fmla="*/ 1379 h 4336518"/>
                <a:gd name="connsiteX4" fmla="*/ 3739290 w 5307644"/>
                <a:gd name="connsiteY4" fmla="*/ 5668 h 4336518"/>
                <a:gd name="connsiteX5" fmla="*/ 4345494 w 5307644"/>
                <a:gd name="connsiteY5" fmla="*/ 94581 h 4336518"/>
                <a:gd name="connsiteX6" fmla="*/ 4922289 w 5307644"/>
                <a:gd name="connsiteY6" fmla="*/ 300933 h 4336518"/>
                <a:gd name="connsiteX7" fmla="*/ 5188801 w 5307644"/>
                <a:gd name="connsiteY7" fmla="*/ 449771 h 4336518"/>
                <a:gd name="connsiteX8" fmla="*/ 5307644 w 5307644"/>
                <a:gd name="connsiteY8" fmla="*/ 531018 h 4336518"/>
                <a:gd name="connsiteX9" fmla="*/ 5307644 w 5307644"/>
                <a:gd name="connsiteY9" fmla="*/ 868543 h 4336518"/>
                <a:gd name="connsiteX10" fmla="*/ 5256558 w 5307644"/>
                <a:gd name="connsiteY10" fmla="*/ 823998 h 4336518"/>
                <a:gd name="connsiteX11" fmla="*/ 4794554 w 5307644"/>
                <a:gd name="connsiteY11" fmla="*/ 538923 h 4336518"/>
                <a:gd name="connsiteX12" fmla="*/ 4274643 w 5307644"/>
                <a:gd name="connsiteY12" fmla="*/ 359921 h 4336518"/>
                <a:gd name="connsiteX13" fmla="*/ 3722940 w 5307644"/>
                <a:gd name="connsiteY13" fmla="*/ 285703 h 4336518"/>
                <a:gd name="connsiteX14" fmla="*/ 3163858 w 5307644"/>
                <a:gd name="connsiteY14" fmla="*/ 304579 h 4336518"/>
                <a:gd name="connsiteX15" fmla="*/ 2615108 w 5307644"/>
                <a:gd name="connsiteY15" fmla="*/ 413546 h 4336518"/>
                <a:gd name="connsiteX16" fmla="*/ 2090201 w 5307644"/>
                <a:gd name="connsiteY16" fmla="*/ 603167 h 4336518"/>
                <a:gd name="connsiteX17" fmla="*/ 1152228 w 5307644"/>
                <a:gd name="connsiteY17" fmla="*/ 1185758 h 4336518"/>
                <a:gd name="connsiteX18" fmla="*/ 768796 w 5307644"/>
                <a:gd name="connsiteY18" fmla="*/ 1574544 h 4336518"/>
                <a:gd name="connsiteX19" fmla="*/ 465637 w 5307644"/>
                <a:gd name="connsiteY19" fmla="*/ 2021033 h 4336518"/>
                <a:gd name="connsiteX20" fmla="*/ 259898 w 5307644"/>
                <a:gd name="connsiteY20" fmla="*/ 2514605 h 4336518"/>
                <a:gd name="connsiteX21" fmla="*/ 185075 w 5307644"/>
                <a:gd name="connsiteY21" fmla="*/ 3040781 h 4336518"/>
                <a:gd name="connsiteX22" fmla="*/ 216639 w 5307644"/>
                <a:gd name="connsiteY22" fmla="*/ 3298400 h 4336518"/>
                <a:gd name="connsiteX23" fmla="*/ 309857 w 5307644"/>
                <a:gd name="connsiteY23" fmla="*/ 3539393 h 4336518"/>
                <a:gd name="connsiteX24" fmla="*/ 374918 w 5307644"/>
                <a:gd name="connsiteY24" fmla="*/ 3652866 h 4336518"/>
                <a:gd name="connsiteX25" fmla="*/ 449628 w 5307644"/>
                <a:gd name="connsiteY25" fmla="*/ 3762691 h 4336518"/>
                <a:gd name="connsiteX26" fmla="*/ 622212 w 5307644"/>
                <a:gd name="connsiteY26" fmla="*/ 3974942 h 4336518"/>
                <a:gd name="connsiteX27" fmla="*/ 808989 w 5307644"/>
                <a:gd name="connsiteY27" fmla="*/ 4188802 h 4336518"/>
                <a:gd name="connsiteX28" fmla="*/ 901868 w 5307644"/>
                <a:gd name="connsiteY28" fmla="*/ 4300450 h 4336518"/>
                <a:gd name="connsiteX29" fmla="*/ 931233 w 5307644"/>
                <a:gd name="connsiteY29" fmla="*/ 4336518 h 4336518"/>
                <a:gd name="connsiteX30" fmla="*/ 512426 w 5307644"/>
                <a:gd name="connsiteY30" fmla="*/ 4336518 h 4336518"/>
                <a:gd name="connsiteX31" fmla="*/ 379799 w 5307644"/>
                <a:gd name="connsiteY31" fmla="*/ 4138930 h 4336518"/>
                <a:gd name="connsiteX32" fmla="*/ 226177 w 5307644"/>
                <a:gd name="connsiteY32" fmla="*/ 3891071 h 4336518"/>
                <a:gd name="connsiteX33" fmla="*/ 156916 w 5307644"/>
                <a:gd name="connsiteY33" fmla="*/ 3759688 h 4336518"/>
                <a:gd name="connsiteX34" fmla="*/ 98101 w 5307644"/>
                <a:gd name="connsiteY34" fmla="*/ 3622191 h 4336518"/>
                <a:gd name="connsiteX35" fmla="*/ 53025 w 5307644"/>
                <a:gd name="connsiteY35" fmla="*/ 3479547 h 4336518"/>
                <a:gd name="connsiteX36" fmla="*/ 36221 w 5307644"/>
                <a:gd name="connsiteY36" fmla="*/ 3406831 h 4336518"/>
                <a:gd name="connsiteX37" fmla="*/ 28841 w 5307644"/>
                <a:gd name="connsiteY37" fmla="*/ 3370365 h 4336518"/>
                <a:gd name="connsiteX38" fmla="*/ 22709 w 5307644"/>
                <a:gd name="connsiteY38" fmla="*/ 3333792 h 4336518"/>
                <a:gd name="connsiteX39" fmla="*/ 0 w 5307644"/>
                <a:gd name="connsiteY39" fmla="*/ 3040781 h 4336518"/>
                <a:gd name="connsiteX40" fmla="*/ 63017 w 5307644"/>
                <a:gd name="connsiteY40" fmla="*/ 2469880 h 4336518"/>
                <a:gd name="connsiteX41" fmla="*/ 252405 w 5307644"/>
                <a:gd name="connsiteY41" fmla="*/ 1922897 h 4336518"/>
                <a:gd name="connsiteX42" fmla="*/ 962499 w 5307644"/>
                <a:gd name="connsiteY42" fmla="*/ 993992 h 4336518"/>
                <a:gd name="connsiteX43" fmla="*/ 1433359 w 5307644"/>
                <a:gd name="connsiteY43" fmla="*/ 630088 h 4336518"/>
                <a:gd name="connsiteX44" fmla="*/ 1959628 w 5307644"/>
                <a:gd name="connsiteY44" fmla="*/ 341151 h 4336518"/>
                <a:gd name="connsiteX45" fmla="*/ 3127865 w 5307644"/>
                <a:gd name="connsiteY45" fmla="*/ 22508 h 4336518"/>
                <a:gd name="connsiteX46" fmla="*/ 3433280 w 5307644"/>
                <a:gd name="connsiteY46" fmla="*/ 1379 h 433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5307644" h="4336518">
                  <a:moveTo>
                    <a:pt x="5307644" y="4310537"/>
                  </a:moveTo>
                  <a:lnTo>
                    <a:pt x="5307644" y="4336518"/>
                  </a:lnTo>
                  <a:lnTo>
                    <a:pt x="5271469" y="4336518"/>
                  </a:lnTo>
                  <a:close/>
                  <a:moveTo>
                    <a:pt x="3433280" y="1379"/>
                  </a:moveTo>
                  <a:cubicBezTo>
                    <a:pt x="3535397" y="-1410"/>
                    <a:pt x="3637614" y="38"/>
                    <a:pt x="3739290" y="5668"/>
                  </a:cubicBezTo>
                  <a:cubicBezTo>
                    <a:pt x="3942986" y="17360"/>
                    <a:pt x="4146567" y="45995"/>
                    <a:pt x="4345494" y="94581"/>
                  </a:cubicBezTo>
                  <a:cubicBezTo>
                    <a:pt x="4544420" y="143059"/>
                    <a:pt x="4738691" y="211700"/>
                    <a:pt x="4922289" y="300933"/>
                  </a:cubicBezTo>
                  <a:cubicBezTo>
                    <a:pt x="5013975" y="345550"/>
                    <a:pt x="5103219" y="395127"/>
                    <a:pt x="5188801" y="449771"/>
                  </a:cubicBezTo>
                  <a:lnTo>
                    <a:pt x="5307644" y="531018"/>
                  </a:lnTo>
                  <a:lnTo>
                    <a:pt x="5307644" y="868543"/>
                  </a:lnTo>
                  <a:lnTo>
                    <a:pt x="5256558" y="823998"/>
                  </a:lnTo>
                  <a:cubicBezTo>
                    <a:pt x="5114289" y="712993"/>
                    <a:pt x="4959758" y="616466"/>
                    <a:pt x="4794554" y="538923"/>
                  </a:cubicBezTo>
                  <a:cubicBezTo>
                    <a:pt x="4629462" y="461166"/>
                    <a:pt x="4454722" y="401534"/>
                    <a:pt x="4274643" y="359921"/>
                  </a:cubicBezTo>
                  <a:cubicBezTo>
                    <a:pt x="4094566" y="318200"/>
                    <a:pt x="3909491" y="294176"/>
                    <a:pt x="3722940" y="285703"/>
                  </a:cubicBezTo>
                  <a:cubicBezTo>
                    <a:pt x="3536050" y="276800"/>
                    <a:pt x="3349387" y="282700"/>
                    <a:pt x="3163858" y="304579"/>
                  </a:cubicBezTo>
                  <a:cubicBezTo>
                    <a:pt x="2978444" y="326565"/>
                    <a:pt x="2794732" y="363353"/>
                    <a:pt x="2615108" y="413546"/>
                  </a:cubicBezTo>
                  <a:cubicBezTo>
                    <a:pt x="2435370" y="463526"/>
                    <a:pt x="2260060" y="528198"/>
                    <a:pt x="2090201" y="603167"/>
                  </a:cubicBezTo>
                  <a:cubicBezTo>
                    <a:pt x="1749461" y="751496"/>
                    <a:pt x="1431316" y="948195"/>
                    <a:pt x="1152228" y="1185758"/>
                  </a:cubicBezTo>
                  <a:cubicBezTo>
                    <a:pt x="1013139" y="1304915"/>
                    <a:pt x="884268" y="1434903"/>
                    <a:pt x="768796" y="1574544"/>
                  </a:cubicBezTo>
                  <a:cubicBezTo>
                    <a:pt x="653096" y="1713971"/>
                    <a:pt x="551021" y="1863481"/>
                    <a:pt x="465637" y="2021033"/>
                  </a:cubicBezTo>
                  <a:cubicBezTo>
                    <a:pt x="380253" y="2178478"/>
                    <a:pt x="309176" y="2343324"/>
                    <a:pt x="259898" y="2514605"/>
                  </a:cubicBezTo>
                  <a:cubicBezTo>
                    <a:pt x="210508" y="2685457"/>
                    <a:pt x="184960" y="2863065"/>
                    <a:pt x="185075" y="3040781"/>
                  </a:cubicBezTo>
                  <a:cubicBezTo>
                    <a:pt x="186096" y="3128084"/>
                    <a:pt x="195180" y="3214743"/>
                    <a:pt x="216639" y="3298400"/>
                  </a:cubicBezTo>
                  <a:cubicBezTo>
                    <a:pt x="237759" y="3382163"/>
                    <a:pt x="270572" y="3462280"/>
                    <a:pt x="309857" y="3539393"/>
                  </a:cubicBezTo>
                  <a:cubicBezTo>
                    <a:pt x="329727" y="3577897"/>
                    <a:pt x="351755" y="3615649"/>
                    <a:pt x="374918" y="3652866"/>
                  </a:cubicBezTo>
                  <a:cubicBezTo>
                    <a:pt x="398420" y="3689974"/>
                    <a:pt x="423514" y="3726548"/>
                    <a:pt x="449628" y="3762691"/>
                  </a:cubicBezTo>
                  <a:cubicBezTo>
                    <a:pt x="502539" y="3834764"/>
                    <a:pt x="561354" y="3904692"/>
                    <a:pt x="622212" y="3974942"/>
                  </a:cubicBezTo>
                  <a:cubicBezTo>
                    <a:pt x="683071" y="4045299"/>
                    <a:pt x="746655" y="4115657"/>
                    <a:pt x="808989" y="4188802"/>
                  </a:cubicBezTo>
                  <a:cubicBezTo>
                    <a:pt x="840214" y="4225267"/>
                    <a:pt x="871097" y="4262591"/>
                    <a:pt x="901868" y="4300450"/>
                  </a:cubicBezTo>
                  <a:lnTo>
                    <a:pt x="931233" y="4336518"/>
                  </a:lnTo>
                  <a:lnTo>
                    <a:pt x="512426" y="4336518"/>
                  </a:lnTo>
                  <a:lnTo>
                    <a:pt x="379799" y="4138930"/>
                  </a:lnTo>
                  <a:cubicBezTo>
                    <a:pt x="327002" y="4059028"/>
                    <a:pt x="274886" y="3976765"/>
                    <a:pt x="226177" y="3891071"/>
                  </a:cubicBezTo>
                  <a:cubicBezTo>
                    <a:pt x="201878" y="3848171"/>
                    <a:pt x="178376" y="3804519"/>
                    <a:pt x="156916" y="3759688"/>
                  </a:cubicBezTo>
                  <a:cubicBezTo>
                    <a:pt x="135570" y="3714750"/>
                    <a:pt x="115700" y="3668954"/>
                    <a:pt x="98101" y="3622191"/>
                  </a:cubicBezTo>
                  <a:cubicBezTo>
                    <a:pt x="80842" y="3575323"/>
                    <a:pt x="65514" y="3527810"/>
                    <a:pt x="53025" y="3479547"/>
                  </a:cubicBezTo>
                  <a:cubicBezTo>
                    <a:pt x="47121" y="3455416"/>
                    <a:pt x="41103" y="3431176"/>
                    <a:pt x="36221" y="3406831"/>
                  </a:cubicBezTo>
                  <a:lnTo>
                    <a:pt x="28841" y="3370365"/>
                  </a:lnTo>
                  <a:lnTo>
                    <a:pt x="22709" y="3333792"/>
                  </a:lnTo>
                  <a:cubicBezTo>
                    <a:pt x="6700" y="3236194"/>
                    <a:pt x="0" y="3138058"/>
                    <a:pt x="0" y="3040781"/>
                  </a:cubicBezTo>
                  <a:cubicBezTo>
                    <a:pt x="454" y="2849337"/>
                    <a:pt x="21687" y="2657893"/>
                    <a:pt x="63017" y="2469880"/>
                  </a:cubicBezTo>
                  <a:cubicBezTo>
                    <a:pt x="104233" y="2281976"/>
                    <a:pt x="167362" y="2097718"/>
                    <a:pt x="252405" y="1922897"/>
                  </a:cubicBezTo>
                  <a:cubicBezTo>
                    <a:pt x="423286" y="1573257"/>
                    <a:pt x="670922" y="1260405"/>
                    <a:pt x="962499" y="993992"/>
                  </a:cubicBezTo>
                  <a:cubicBezTo>
                    <a:pt x="1108628" y="860786"/>
                    <a:pt x="1266566" y="739269"/>
                    <a:pt x="1433359" y="630088"/>
                  </a:cubicBezTo>
                  <a:cubicBezTo>
                    <a:pt x="1600380" y="521013"/>
                    <a:pt x="1776144" y="423843"/>
                    <a:pt x="1959628" y="341151"/>
                  </a:cubicBezTo>
                  <a:cubicBezTo>
                    <a:pt x="2327051" y="176950"/>
                    <a:pt x="2722633" y="68411"/>
                    <a:pt x="3127865" y="22508"/>
                  </a:cubicBezTo>
                  <a:cubicBezTo>
                    <a:pt x="3229145" y="11193"/>
                    <a:pt x="3331163" y="4168"/>
                    <a:pt x="3433280" y="137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7" name="Freeform: Shape 11276">
              <a:extLst>
                <a:ext uri="{FF2B5EF4-FFF2-40B4-BE49-F238E27FC236}">
                  <a16:creationId xmlns:a16="http://schemas.microsoft.com/office/drawing/2014/main" id="{0C5373BF-BD61-4FCF-8ECF-21DFEBE09D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73412" y="2537732"/>
              <a:ext cx="5308830" cy="4311738"/>
            </a:xfrm>
            <a:custGeom>
              <a:avLst/>
              <a:gdLst>
                <a:gd name="connsiteX0" fmla="*/ 5308830 w 5308830"/>
                <a:gd name="connsiteY0" fmla="*/ 4026353 h 4311738"/>
                <a:gd name="connsiteX1" fmla="*/ 5308830 w 5308830"/>
                <a:gd name="connsiteY1" fmla="*/ 4311738 h 4311738"/>
                <a:gd name="connsiteX2" fmla="*/ 4948051 w 5308830"/>
                <a:gd name="connsiteY2" fmla="*/ 4311738 h 4311738"/>
                <a:gd name="connsiteX3" fmla="*/ 5002803 w 5308830"/>
                <a:gd name="connsiteY3" fmla="*/ 4271506 h 4311738"/>
                <a:gd name="connsiteX4" fmla="*/ 5221147 w 5308830"/>
                <a:gd name="connsiteY4" fmla="*/ 4102386 h 4311738"/>
                <a:gd name="connsiteX5" fmla="*/ 3595773 w 5308830"/>
                <a:gd name="connsiteY5" fmla="*/ 0 h 4311738"/>
                <a:gd name="connsiteX6" fmla="*/ 5271266 w 5308830"/>
                <a:gd name="connsiteY6" fmla="*/ 516192 h 4311738"/>
                <a:gd name="connsiteX7" fmla="*/ 5308830 w 5308830"/>
                <a:gd name="connsiteY7" fmla="*/ 546905 h 4311738"/>
                <a:gd name="connsiteX8" fmla="*/ 5308830 w 5308830"/>
                <a:gd name="connsiteY8" fmla="*/ 1314056 h 4311738"/>
                <a:gd name="connsiteX9" fmla="*/ 5241798 w 5308830"/>
                <a:gd name="connsiteY9" fmla="*/ 1229961 h 4311738"/>
                <a:gd name="connsiteX10" fmla="*/ 4547599 w 5308830"/>
                <a:gd name="connsiteY10" fmla="*/ 723841 h 4311738"/>
                <a:gd name="connsiteX11" fmla="*/ 3595773 w 5308830"/>
                <a:gd name="connsiteY11" fmla="*/ 536258 h 4311738"/>
                <a:gd name="connsiteX12" fmla="*/ 2484874 w 5308830"/>
                <a:gd name="connsiteY12" fmla="*/ 738106 h 4311738"/>
                <a:gd name="connsiteX13" fmla="*/ 1497964 w 5308830"/>
                <a:gd name="connsiteY13" fmla="*/ 1292596 h 4311738"/>
                <a:gd name="connsiteX14" fmla="*/ 815348 w 5308830"/>
                <a:gd name="connsiteY14" fmla="*/ 2092157 h 4311738"/>
                <a:gd name="connsiteX15" fmla="*/ 567825 w 5308830"/>
                <a:gd name="connsiteY15" fmla="*/ 3022671 h 4311738"/>
                <a:gd name="connsiteX16" fmla="*/ 977486 w 5308830"/>
                <a:gd name="connsiteY16" fmla="*/ 3886690 h 4311738"/>
                <a:gd name="connsiteX17" fmla="*/ 1183907 w 5308830"/>
                <a:gd name="connsiteY17" fmla="*/ 4160932 h 4311738"/>
                <a:gd name="connsiteX18" fmla="*/ 1285607 w 5308830"/>
                <a:gd name="connsiteY18" fmla="*/ 4296799 h 4311738"/>
                <a:gd name="connsiteX19" fmla="*/ 1297817 w 5308830"/>
                <a:gd name="connsiteY19" fmla="*/ 4311738 h 4311738"/>
                <a:gd name="connsiteX20" fmla="*/ 602176 w 5308830"/>
                <a:gd name="connsiteY20" fmla="*/ 4311738 h 4311738"/>
                <a:gd name="connsiteX21" fmla="*/ 583893 w 5308830"/>
                <a:gd name="connsiteY21" fmla="*/ 4287205 h 4311738"/>
                <a:gd name="connsiteX22" fmla="*/ 0 w 5308830"/>
                <a:gd name="connsiteY22" fmla="*/ 3022564 h 4311738"/>
                <a:gd name="connsiteX23" fmla="*/ 3595773 w 5308830"/>
                <a:gd name="connsiteY23" fmla="*/ 0 h 4311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308830" h="4311738">
                  <a:moveTo>
                    <a:pt x="5308830" y="4026353"/>
                  </a:moveTo>
                  <a:lnTo>
                    <a:pt x="5308830" y="4311738"/>
                  </a:lnTo>
                  <a:lnTo>
                    <a:pt x="4948051" y="4311738"/>
                  </a:lnTo>
                  <a:lnTo>
                    <a:pt x="5002803" y="4271506"/>
                  </a:lnTo>
                  <a:cubicBezTo>
                    <a:pt x="5078400" y="4214990"/>
                    <a:pt x="5151610" y="4158780"/>
                    <a:pt x="5221147" y="4102386"/>
                  </a:cubicBezTo>
                  <a:close/>
                  <a:moveTo>
                    <a:pt x="3595773" y="0"/>
                  </a:moveTo>
                  <a:cubicBezTo>
                    <a:pt x="4261231" y="0"/>
                    <a:pt x="4825666" y="190293"/>
                    <a:pt x="5271266" y="516192"/>
                  </a:cubicBezTo>
                  <a:lnTo>
                    <a:pt x="5308830" y="546905"/>
                  </a:lnTo>
                  <a:lnTo>
                    <a:pt x="5308830" y="1314056"/>
                  </a:lnTo>
                  <a:lnTo>
                    <a:pt x="5241798" y="1229961"/>
                  </a:lnTo>
                  <a:cubicBezTo>
                    <a:pt x="5047072" y="1010846"/>
                    <a:pt x="4813516" y="840530"/>
                    <a:pt x="4547599" y="723841"/>
                  </a:cubicBezTo>
                  <a:cubicBezTo>
                    <a:pt x="4263856" y="599429"/>
                    <a:pt x="3943667" y="536258"/>
                    <a:pt x="3595773" y="536258"/>
                  </a:cubicBezTo>
                  <a:cubicBezTo>
                    <a:pt x="3226761" y="536258"/>
                    <a:pt x="2852980" y="604041"/>
                    <a:pt x="2484874" y="738106"/>
                  </a:cubicBezTo>
                  <a:cubicBezTo>
                    <a:pt x="2126422" y="868309"/>
                    <a:pt x="1785227" y="1060075"/>
                    <a:pt x="1497964" y="1292596"/>
                  </a:cubicBezTo>
                  <a:cubicBezTo>
                    <a:pt x="1205707" y="1529085"/>
                    <a:pt x="976010" y="1798180"/>
                    <a:pt x="815348" y="2092157"/>
                  </a:cubicBezTo>
                  <a:cubicBezTo>
                    <a:pt x="651166" y="2392675"/>
                    <a:pt x="567825" y="2705743"/>
                    <a:pt x="567825" y="3022671"/>
                  </a:cubicBezTo>
                  <a:cubicBezTo>
                    <a:pt x="567825" y="3341852"/>
                    <a:pt x="700784" y="3528255"/>
                    <a:pt x="977486" y="3886690"/>
                  </a:cubicBezTo>
                  <a:cubicBezTo>
                    <a:pt x="1044249" y="3973134"/>
                    <a:pt x="1113283" y="4062582"/>
                    <a:pt x="1183907" y="4160932"/>
                  </a:cubicBezTo>
                  <a:cubicBezTo>
                    <a:pt x="1217636" y="4207895"/>
                    <a:pt x="1251520" y="4253175"/>
                    <a:pt x="1285607" y="4296799"/>
                  </a:cubicBezTo>
                  <a:lnTo>
                    <a:pt x="1297817" y="4311738"/>
                  </a:lnTo>
                  <a:lnTo>
                    <a:pt x="602176" y="4311738"/>
                  </a:lnTo>
                  <a:lnTo>
                    <a:pt x="583893" y="4287205"/>
                  </a:lnTo>
                  <a:cubicBezTo>
                    <a:pt x="281395" y="3892133"/>
                    <a:pt x="0" y="3570338"/>
                    <a:pt x="0" y="3022564"/>
                  </a:cubicBezTo>
                  <a:cubicBezTo>
                    <a:pt x="0" y="1353193"/>
                    <a:pt x="1810660" y="0"/>
                    <a:pt x="3595773"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8" name="Freeform: Shape 11277">
              <a:extLst>
                <a:ext uri="{FF2B5EF4-FFF2-40B4-BE49-F238E27FC236}">
                  <a16:creationId xmlns:a16="http://schemas.microsoft.com/office/drawing/2014/main" id="{7E6B45AB-7CCC-4949-9DC2-116644B5F6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73412" y="2537732"/>
              <a:ext cx="5308830" cy="4311738"/>
            </a:xfrm>
            <a:custGeom>
              <a:avLst/>
              <a:gdLst>
                <a:gd name="connsiteX0" fmla="*/ 5308830 w 5308830"/>
                <a:gd name="connsiteY0" fmla="*/ 3880900 h 4311738"/>
                <a:gd name="connsiteX1" fmla="*/ 5308830 w 5308830"/>
                <a:gd name="connsiteY1" fmla="*/ 4311738 h 4311738"/>
                <a:gd name="connsiteX2" fmla="*/ 4763109 w 5308830"/>
                <a:gd name="connsiteY2" fmla="*/ 4311738 h 4311738"/>
                <a:gd name="connsiteX3" fmla="*/ 4929066 w 5308830"/>
                <a:gd name="connsiteY3" fmla="*/ 4189789 h 4311738"/>
                <a:gd name="connsiteX4" fmla="*/ 5142959 w 5308830"/>
                <a:gd name="connsiteY4" fmla="*/ 4024320 h 4311738"/>
                <a:gd name="connsiteX5" fmla="*/ 3595773 w 5308830"/>
                <a:gd name="connsiteY5" fmla="*/ 0 h 4311738"/>
                <a:gd name="connsiteX6" fmla="*/ 5271266 w 5308830"/>
                <a:gd name="connsiteY6" fmla="*/ 516192 h 4311738"/>
                <a:gd name="connsiteX7" fmla="*/ 5308830 w 5308830"/>
                <a:gd name="connsiteY7" fmla="*/ 546905 h 4311738"/>
                <a:gd name="connsiteX8" fmla="*/ 5308830 w 5308830"/>
                <a:gd name="connsiteY8" fmla="*/ 1498438 h 4311738"/>
                <a:gd name="connsiteX9" fmla="*/ 5289422 w 5308830"/>
                <a:gd name="connsiteY9" fmla="*/ 1468062 h 4311738"/>
                <a:gd name="connsiteX10" fmla="*/ 5154710 w 5308830"/>
                <a:gd name="connsiteY10" fmla="*/ 1298924 h 4311738"/>
                <a:gd name="connsiteX11" fmla="*/ 4499685 w 5308830"/>
                <a:gd name="connsiteY11" fmla="*/ 821118 h 4311738"/>
                <a:gd name="connsiteX12" fmla="*/ 3595773 w 5308830"/>
                <a:gd name="connsiteY12" fmla="*/ 643510 h 4311738"/>
                <a:gd name="connsiteX13" fmla="*/ 2525523 w 5308830"/>
                <a:gd name="connsiteY13" fmla="*/ 838172 h 4311738"/>
                <a:gd name="connsiteX14" fmla="*/ 1571767 w 5308830"/>
                <a:gd name="connsiteY14" fmla="*/ 1374000 h 4311738"/>
                <a:gd name="connsiteX15" fmla="*/ 916173 w 5308830"/>
                <a:gd name="connsiteY15" fmla="*/ 2141277 h 4311738"/>
                <a:gd name="connsiteX16" fmla="*/ 681254 w 5308830"/>
                <a:gd name="connsiteY16" fmla="*/ 3022671 h 4311738"/>
                <a:gd name="connsiteX17" fmla="*/ 1069115 w 5308830"/>
                <a:gd name="connsiteY17" fmla="*/ 3823519 h 4311738"/>
                <a:gd name="connsiteX18" fmla="*/ 1277807 w 5308830"/>
                <a:gd name="connsiteY18" fmla="*/ 4100764 h 4311738"/>
                <a:gd name="connsiteX19" fmla="*/ 1373308 w 5308830"/>
                <a:gd name="connsiteY19" fmla="*/ 4228488 h 4311738"/>
                <a:gd name="connsiteX20" fmla="*/ 1441062 w 5308830"/>
                <a:gd name="connsiteY20" fmla="*/ 4311738 h 4311738"/>
                <a:gd name="connsiteX21" fmla="*/ 602176 w 5308830"/>
                <a:gd name="connsiteY21" fmla="*/ 4311738 h 4311738"/>
                <a:gd name="connsiteX22" fmla="*/ 583893 w 5308830"/>
                <a:gd name="connsiteY22" fmla="*/ 4287205 h 4311738"/>
                <a:gd name="connsiteX23" fmla="*/ 0 w 5308830"/>
                <a:gd name="connsiteY23" fmla="*/ 3022564 h 4311738"/>
                <a:gd name="connsiteX24" fmla="*/ 3595773 w 5308830"/>
                <a:gd name="connsiteY24" fmla="*/ 0 h 4311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308830" h="4311738">
                  <a:moveTo>
                    <a:pt x="5308830" y="3880900"/>
                  </a:moveTo>
                  <a:lnTo>
                    <a:pt x="5308830" y="4311738"/>
                  </a:lnTo>
                  <a:lnTo>
                    <a:pt x="4763109" y="4311738"/>
                  </a:lnTo>
                  <a:lnTo>
                    <a:pt x="4929066" y="4189789"/>
                  </a:lnTo>
                  <a:cubicBezTo>
                    <a:pt x="5003230" y="4134367"/>
                    <a:pt x="5074975" y="4079340"/>
                    <a:pt x="5142959" y="4024320"/>
                  </a:cubicBezTo>
                  <a:close/>
                  <a:moveTo>
                    <a:pt x="3595773" y="0"/>
                  </a:moveTo>
                  <a:cubicBezTo>
                    <a:pt x="4261231" y="0"/>
                    <a:pt x="4825666" y="190293"/>
                    <a:pt x="5271266" y="516192"/>
                  </a:cubicBezTo>
                  <a:lnTo>
                    <a:pt x="5308830" y="546905"/>
                  </a:lnTo>
                  <a:lnTo>
                    <a:pt x="5308830" y="1498438"/>
                  </a:lnTo>
                  <a:lnTo>
                    <a:pt x="5289422" y="1468062"/>
                  </a:lnTo>
                  <a:cubicBezTo>
                    <a:pt x="5247242" y="1408963"/>
                    <a:pt x="5202313" y="1352510"/>
                    <a:pt x="5154710" y="1298924"/>
                  </a:cubicBezTo>
                  <a:cubicBezTo>
                    <a:pt x="4970772" y="1091928"/>
                    <a:pt x="4750500" y="931159"/>
                    <a:pt x="4499685" y="821118"/>
                  </a:cubicBezTo>
                  <a:cubicBezTo>
                    <a:pt x="4231156" y="703248"/>
                    <a:pt x="3926977" y="643510"/>
                    <a:pt x="3595773" y="643510"/>
                  </a:cubicBezTo>
                  <a:cubicBezTo>
                    <a:pt x="3245836" y="643510"/>
                    <a:pt x="2875688" y="710757"/>
                    <a:pt x="2525523" y="838172"/>
                  </a:cubicBezTo>
                  <a:cubicBezTo>
                    <a:pt x="2179105" y="964084"/>
                    <a:pt x="1849265" y="1149415"/>
                    <a:pt x="1571767" y="1374000"/>
                  </a:cubicBezTo>
                  <a:cubicBezTo>
                    <a:pt x="1294611" y="1598264"/>
                    <a:pt x="1067980" y="1863603"/>
                    <a:pt x="916173" y="2141277"/>
                  </a:cubicBezTo>
                  <a:cubicBezTo>
                    <a:pt x="760280" y="2426459"/>
                    <a:pt x="681254" y="2723010"/>
                    <a:pt x="681254" y="3022671"/>
                  </a:cubicBezTo>
                  <a:cubicBezTo>
                    <a:pt x="681254" y="3309032"/>
                    <a:pt x="800134" y="3475166"/>
                    <a:pt x="1069115" y="3823519"/>
                  </a:cubicBezTo>
                  <a:cubicBezTo>
                    <a:pt x="1136445" y="3910714"/>
                    <a:pt x="1206047" y="4000912"/>
                    <a:pt x="1277807" y="4100764"/>
                  </a:cubicBezTo>
                  <a:cubicBezTo>
                    <a:pt x="1309528" y="4144925"/>
                    <a:pt x="1341351" y="4187490"/>
                    <a:pt x="1373308" y="4228488"/>
                  </a:cubicBezTo>
                  <a:lnTo>
                    <a:pt x="1441062" y="4311738"/>
                  </a:lnTo>
                  <a:lnTo>
                    <a:pt x="602176" y="4311738"/>
                  </a:lnTo>
                  <a:lnTo>
                    <a:pt x="583893" y="4287205"/>
                  </a:lnTo>
                  <a:cubicBezTo>
                    <a:pt x="281395" y="3892133"/>
                    <a:pt x="0" y="3570338"/>
                    <a:pt x="0" y="3022564"/>
                  </a:cubicBezTo>
                  <a:cubicBezTo>
                    <a:pt x="0" y="1353193"/>
                    <a:pt x="1810660" y="0"/>
                    <a:pt x="3595773"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280" name="Group 11279">
            <a:extLst>
              <a:ext uri="{FF2B5EF4-FFF2-40B4-BE49-F238E27FC236}">
                <a16:creationId xmlns:a16="http://schemas.microsoft.com/office/drawing/2014/main" id="{61D22245-3D67-419C-A6B5-DD0EB0D839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23758" y="0"/>
            <a:ext cx="5081407" cy="3133064"/>
            <a:chOff x="5907711" y="0"/>
            <a:chExt cx="5081407" cy="3133064"/>
          </a:xfrm>
          <a:solidFill>
            <a:schemeClr val="accent5">
              <a:alpha val="5000"/>
            </a:schemeClr>
          </a:solidFill>
        </p:grpSpPr>
        <p:sp>
          <p:nvSpPr>
            <p:cNvPr id="11281" name="Freeform: Shape 11280">
              <a:extLst>
                <a:ext uri="{FF2B5EF4-FFF2-40B4-BE49-F238E27FC236}">
                  <a16:creationId xmlns:a16="http://schemas.microsoft.com/office/drawing/2014/main" id="{E3A64720-9AA0-4796-8E62-15672228CF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9200" y="0"/>
              <a:ext cx="5069918" cy="3111852"/>
            </a:xfrm>
            <a:custGeom>
              <a:avLst/>
              <a:gdLst>
                <a:gd name="connsiteX0" fmla="*/ 145909 w 5069918"/>
                <a:gd name="connsiteY0" fmla="*/ 0 h 3111852"/>
                <a:gd name="connsiteX1" fmla="*/ 205279 w 5069918"/>
                <a:gd name="connsiteY1" fmla="*/ 0 h 3111852"/>
                <a:gd name="connsiteX2" fmla="*/ 202868 w 5069918"/>
                <a:gd name="connsiteY2" fmla="*/ 5043 h 3111852"/>
                <a:gd name="connsiteX3" fmla="*/ 191273 w 5069918"/>
                <a:gd name="connsiteY3" fmla="*/ 30818 h 3111852"/>
                <a:gd name="connsiteX4" fmla="*/ 169129 w 5069918"/>
                <a:gd name="connsiteY4" fmla="*/ 82781 h 3111852"/>
                <a:gd name="connsiteX5" fmla="*/ 148381 w 5069918"/>
                <a:gd name="connsiteY5" fmla="*/ 135320 h 3111852"/>
                <a:gd name="connsiteX6" fmla="*/ 80903 w 5069918"/>
                <a:gd name="connsiteY6" fmla="*/ 350499 h 3111852"/>
                <a:gd name="connsiteX7" fmla="*/ 26154 w 5069918"/>
                <a:gd name="connsiteY7" fmla="*/ 796339 h 3111852"/>
                <a:gd name="connsiteX8" fmla="*/ 49170 w 5069918"/>
                <a:gd name="connsiteY8" fmla="*/ 1018931 h 3111852"/>
                <a:gd name="connsiteX9" fmla="*/ 119437 w 5069918"/>
                <a:gd name="connsiteY9" fmla="*/ 1231804 h 3111852"/>
                <a:gd name="connsiteX10" fmla="*/ 143672 w 5069918"/>
                <a:gd name="connsiteY10" fmla="*/ 1282696 h 3111852"/>
                <a:gd name="connsiteX11" fmla="*/ 170611 w 5069918"/>
                <a:gd name="connsiteY11" fmla="*/ 1332436 h 3111852"/>
                <a:gd name="connsiteX12" fmla="*/ 230330 w 5069918"/>
                <a:gd name="connsiteY12" fmla="*/ 1428867 h 3111852"/>
                <a:gd name="connsiteX13" fmla="*/ 296237 w 5069918"/>
                <a:gd name="connsiteY13" fmla="*/ 1522004 h 3111852"/>
                <a:gd name="connsiteX14" fmla="*/ 366853 w 5069918"/>
                <a:gd name="connsiteY14" fmla="*/ 1612506 h 3111852"/>
                <a:gd name="connsiteX15" fmla="*/ 513838 w 5069918"/>
                <a:gd name="connsiteY15" fmla="*/ 1791535 h 3111852"/>
                <a:gd name="connsiteX16" fmla="*/ 587330 w 5069918"/>
                <a:gd name="connsiteY16" fmla="*/ 1882283 h 3111852"/>
                <a:gd name="connsiteX17" fmla="*/ 658817 w 5069918"/>
                <a:gd name="connsiteY17" fmla="*/ 1974186 h 3111852"/>
                <a:gd name="connsiteX18" fmla="*/ 730305 w 5069918"/>
                <a:gd name="connsiteY18" fmla="*/ 2062959 h 3111852"/>
                <a:gd name="connsiteX19" fmla="*/ 805018 w 5069918"/>
                <a:gd name="connsiteY19" fmla="*/ 2148685 h 3111852"/>
                <a:gd name="connsiteX20" fmla="*/ 963424 w 5069918"/>
                <a:gd name="connsiteY20" fmla="*/ 2310337 h 3111852"/>
                <a:gd name="connsiteX21" fmla="*/ 1319204 w 5069918"/>
                <a:gd name="connsiteY21" fmla="*/ 2580196 h 3111852"/>
                <a:gd name="connsiteX22" fmla="*/ 1515882 w 5069918"/>
                <a:gd name="connsiteY22" fmla="*/ 2681651 h 3111852"/>
                <a:gd name="connsiteX23" fmla="*/ 1723456 w 5069918"/>
                <a:gd name="connsiteY23" fmla="*/ 2758319 h 3111852"/>
                <a:gd name="connsiteX24" fmla="*/ 1939662 w 5069918"/>
                <a:gd name="connsiteY24" fmla="*/ 2811269 h 3111852"/>
                <a:gd name="connsiteX25" fmla="*/ 2162581 w 5069918"/>
                <a:gd name="connsiteY25" fmla="*/ 2840916 h 3111852"/>
                <a:gd name="connsiteX26" fmla="*/ 2389597 w 5069918"/>
                <a:gd name="connsiteY26" fmla="*/ 2850221 h 3111852"/>
                <a:gd name="connsiteX27" fmla="*/ 2446002 w 5069918"/>
                <a:gd name="connsiteY27" fmla="*/ 2849808 h 3111852"/>
                <a:gd name="connsiteX28" fmla="*/ 2473638 w 5069918"/>
                <a:gd name="connsiteY28" fmla="*/ 2849151 h 3111852"/>
                <a:gd name="connsiteX29" fmla="*/ 2501187 w 5069918"/>
                <a:gd name="connsiteY29" fmla="*/ 2847832 h 3111852"/>
                <a:gd name="connsiteX30" fmla="*/ 2610685 w 5069918"/>
                <a:gd name="connsiteY30" fmla="*/ 2838774 h 3111852"/>
                <a:gd name="connsiteX31" fmla="*/ 3033071 w 5069918"/>
                <a:gd name="connsiteY31" fmla="*/ 2730979 h 3111852"/>
                <a:gd name="connsiteX32" fmla="*/ 3232974 w 5069918"/>
                <a:gd name="connsiteY32" fmla="*/ 2637430 h 3111852"/>
                <a:gd name="connsiteX33" fmla="*/ 3425990 w 5069918"/>
                <a:gd name="connsiteY33" fmla="*/ 2523622 h 3111852"/>
                <a:gd name="connsiteX34" fmla="*/ 3613601 w 5069918"/>
                <a:gd name="connsiteY34" fmla="*/ 2394827 h 3111852"/>
                <a:gd name="connsiteX35" fmla="*/ 3706185 w 5069918"/>
                <a:gd name="connsiteY35" fmla="*/ 2326642 h 3111852"/>
                <a:gd name="connsiteX36" fmla="*/ 3799729 w 5069918"/>
                <a:gd name="connsiteY36" fmla="*/ 2255904 h 3111852"/>
                <a:gd name="connsiteX37" fmla="*/ 4175561 w 5069918"/>
                <a:gd name="connsiteY37" fmla="*/ 1976821 h 3111852"/>
                <a:gd name="connsiteX38" fmla="*/ 4517132 w 5069918"/>
                <a:gd name="connsiteY38" fmla="*/ 1683080 h 3111852"/>
                <a:gd name="connsiteX39" fmla="*/ 4659758 w 5069918"/>
                <a:gd name="connsiteY39" fmla="*/ 1519452 h 3111852"/>
                <a:gd name="connsiteX40" fmla="*/ 4773178 w 5069918"/>
                <a:gd name="connsiteY40" fmla="*/ 1340423 h 3111852"/>
                <a:gd name="connsiteX41" fmla="*/ 4892092 w 5069918"/>
                <a:gd name="connsiteY41" fmla="*/ 938311 h 3111852"/>
                <a:gd name="connsiteX42" fmla="*/ 4898804 w 5069918"/>
                <a:gd name="connsiteY42" fmla="*/ 831503 h 3111852"/>
                <a:gd name="connsiteX43" fmla="*/ 4899153 w 5069918"/>
                <a:gd name="connsiteY43" fmla="*/ 776988 h 3111852"/>
                <a:gd name="connsiteX44" fmla="*/ 4898456 w 5069918"/>
                <a:gd name="connsiteY44" fmla="*/ 721484 h 3111852"/>
                <a:gd name="connsiteX45" fmla="*/ 4886774 w 5069918"/>
                <a:gd name="connsiteY45" fmla="*/ 499635 h 3111852"/>
                <a:gd name="connsiteX46" fmla="*/ 4815896 w 5069918"/>
                <a:gd name="connsiteY46" fmla="*/ 59970 h 3111852"/>
                <a:gd name="connsiteX47" fmla="*/ 4798654 w 5069918"/>
                <a:gd name="connsiteY47" fmla="*/ 0 h 3111852"/>
                <a:gd name="connsiteX48" fmla="*/ 4909441 w 5069918"/>
                <a:gd name="connsiteY48" fmla="*/ 0 h 3111852"/>
                <a:gd name="connsiteX49" fmla="*/ 4921297 w 5069918"/>
                <a:gd name="connsiteY49" fmla="*/ 34112 h 3111852"/>
                <a:gd name="connsiteX50" fmla="*/ 5027482 w 5069918"/>
                <a:gd name="connsiteY50" fmla="*/ 483740 h 3111852"/>
                <a:gd name="connsiteX51" fmla="*/ 5058082 w 5069918"/>
                <a:gd name="connsiteY51" fmla="*/ 712837 h 3111852"/>
                <a:gd name="connsiteX52" fmla="*/ 5063486 w 5069918"/>
                <a:gd name="connsiteY52" fmla="*/ 770400 h 3111852"/>
                <a:gd name="connsiteX53" fmla="*/ 5067846 w 5069918"/>
                <a:gd name="connsiteY53" fmla="*/ 829033 h 3111852"/>
                <a:gd name="connsiteX54" fmla="*/ 5069414 w 5069918"/>
                <a:gd name="connsiteY54" fmla="*/ 948521 h 3111852"/>
                <a:gd name="connsiteX55" fmla="*/ 5040732 w 5069918"/>
                <a:gd name="connsiteY55" fmla="*/ 1188571 h 3111852"/>
                <a:gd name="connsiteX56" fmla="*/ 4964102 w 5069918"/>
                <a:gd name="connsiteY56" fmla="*/ 1421620 h 3111852"/>
                <a:gd name="connsiteX57" fmla="*/ 4689486 w 5069918"/>
                <a:gd name="connsiteY57" fmla="*/ 1828757 h 3111852"/>
                <a:gd name="connsiteX58" fmla="*/ 4333792 w 5069918"/>
                <a:gd name="connsiteY58" fmla="*/ 2155355 h 3111852"/>
                <a:gd name="connsiteX59" fmla="*/ 3965196 w 5069918"/>
                <a:gd name="connsiteY59" fmla="*/ 2446790 h 3111852"/>
                <a:gd name="connsiteX60" fmla="*/ 3873745 w 5069918"/>
                <a:gd name="connsiteY60" fmla="*/ 2519916 h 3111852"/>
                <a:gd name="connsiteX61" fmla="*/ 3779416 w 5069918"/>
                <a:gd name="connsiteY61" fmla="*/ 2593454 h 3111852"/>
                <a:gd name="connsiteX62" fmla="*/ 3582739 w 5069918"/>
                <a:gd name="connsiteY62" fmla="*/ 2735343 h 3111852"/>
                <a:gd name="connsiteX63" fmla="*/ 3371851 w 5069918"/>
                <a:gd name="connsiteY63" fmla="*/ 2865126 h 3111852"/>
                <a:gd name="connsiteX64" fmla="*/ 3143614 w 5069918"/>
                <a:gd name="connsiteY64" fmla="*/ 2974568 h 3111852"/>
                <a:gd name="connsiteX65" fmla="*/ 2643552 w 5069918"/>
                <a:gd name="connsiteY65" fmla="*/ 3101304 h 3111852"/>
                <a:gd name="connsiteX66" fmla="*/ 2514264 w 5069918"/>
                <a:gd name="connsiteY66" fmla="*/ 3110445 h 3111852"/>
                <a:gd name="connsiteX67" fmla="*/ 2481920 w 5069918"/>
                <a:gd name="connsiteY67" fmla="*/ 3111598 h 3111852"/>
                <a:gd name="connsiteX68" fmla="*/ 2449664 w 5069918"/>
                <a:gd name="connsiteY68" fmla="*/ 3111763 h 3111852"/>
                <a:gd name="connsiteX69" fmla="*/ 2386284 w 5069918"/>
                <a:gd name="connsiteY69" fmla="*/ 3111022 h 3111852"/>
                <a:gd name="connsiteX70" fmla="*/ 2260658 w 5069918"/>
                <a:gd name="connsiteY70" fmla="*/ 3106080 h 3111852"/>
                <a:gd name="connsiteX71" fmla="*/ 2134945 w 5069918"/>
                <a:gd name="connsiteY71" fmla="*/ 3094716 h 3111852"/>
                <a:gd name="connsiteX72" fmla="*/ 1884564 w 5069918"/>
                <a:gd name="connsiteY72" fmla="*/ 3054200 h 3111852"/>
                <a:gd name="connsiteX73" fmla="*/ 1639764 w 5069918"/>
                <a:gd name="connsiteY73" fmla="*/ 2984286 h 3111852"/>
                <a:gd name="connsiteX74" fmla="*/ 1407081 w 5069918"/>
                <a:gd name="connsiteY74" fmla="*/ 2882913 h 3111852"/>
                <a:gd name="connsiteX75" fmla="*/ 1193491 w 5069918"/>
                <a:gd name="connsiteY75" fmla="*/ 2750989 h 3111852"/>
                <a:gd name="connsiteX76" fmla="*/ 836141 w 5069918"/>
                <a:gd name="connsiteY76" fmla="*/ 2418627 h 3111852"/>
                <a:gd name="connsiteX77" fmla="*/ 690812 w 5069918"/>
                <a:gd name="connsiteY77" fmla="*/ 2230210 h 3111852"/>
                <a:gd name="connsiteX78" fmla="*/ 562397 w 5069918"/>
                <a:gd name="connsiteY78" fmla="*/ 2033725 h 3111852"/>
                <a:gd name="connsiteX79" fmla="*/ 502504 w 5069918"/>
                <a:gd name="connsiteY79" fmla="*/ 1936223 h 3111852"/>
                <a:gd name="connsiteX80" fmla="*/ 440258 w 5069918"/>
                <a:gd name="connsiteY80" fmla="*/ 1840368 h 3111852"/>
                <a:gd name="connsiteX81" fmla="*/ 310360 w 5069918"/>
                <a:gd name="connsiteY81" fmla="*/ 1649481 h 3111852"/>
                <a:gd name="connsiteX82" fmla="*/ 246806 w 5069918"/>
                <a:gd name="connsiteY82" fmla="*/ 1552391 h 3111852"/>
                <a:gd name="connsiteX83" fmla="*/ 186303 w 5069918"/>
                <a:gd name="connsiteY83" fmla="*/ 1453160 h 3111852"/>
                <a:gd name="connsiteX84" fmla="*/ 84390 w 5069918"/>
                <a:gd name="connsiteY84" fmla="*/ 1244980 h 3111852"/>
                <a:gd name="connsiteX85" fmla="*/ 20139 w 5069918"/>
                <a:gd name="connsiteY85" fmla="*/ 1024037 h 3111852"/>
                <a:gd name="connsiteX86" fmla="*/ 0 w 5069918"/>
                <a:gd name="connsiteY86" fmla="*/ 796339 h 3111852"/>
                <a:gd name="connsiteX87" fmla="*/ 102773 w 5069918"/>
                <a:gd name="connsiteY87" fmla="*/ 121376 h 3111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069918" h="3111852">
                  <a:moveTo>
                    <a:pt x="145909" y="0"/>
                  </a:moveTo>
                  <a:lnTo>
                    <a:pt x="205279" y="0"/>
                  </a:lnTo>
                  <a:lnTo>
                    <a:pt x="202868" y="5043"/>
                  </a:lnTo>
                  <a:lnTo>
                    <a:pt x="191273" y="30818"/>
                  </a:lnTo>
                  <a:cubicBezTo>
                    <a:pt x="183688" y="48029"/>
                    <a:pt x="176016" y="65240"/>
                    <a:pt x="169129" y="82781"/>
                  </a:cubicBezTo>
                  <a:cubicBezTo>
                    <a:pt x="162242" y="100321"/>
                    <a:pt x="154658" y="117615"/>
                    <a:pt x="148381" y="135320"/>
                  </a:cubicBezTo>
                  <a:cubicBezTo>
                    <a:pt x="121529" y="205646"/>
                    <a:pt x="98775" y="277455"/>
                    <a:pt x="80903" y="350499"/>
                  </a:cubicBezTo>
                  <a:cubicBezTo>
                    <a:pt x="44636" y="496258"/>
                    <a:pt x="26067" y="646299"/>
                    <a:pt x="26154" y="796339"/>
                  </a:cubicBezTo>
                  <a:cubicBezTo>
                    <a:pt x="26590" y="871114"/>
                    <a:pt x="34001" y="945722"/>
                    <a:pt x="49170" y="1018931"/>
                  </a:cubicBezTo>
                  <a:cubicBezTo>
                    <a:pt x="65124" y="1091975"/>
                    <a:pt x="88226" y="1163454"/>
                    <a:pt x="119437" y="1231804"/>
                  </a:cubicBezTo>
                  <a:cubicBezTo>
                    <a:pt x="126847" y="1249016"/>
                    <a:pt x="135478" y="1265815"/>
                    <a:pt x="143672" y="1282696"/>
                  </a:cubicBezTo>
                  <a:cubicBezTo>
                    <a:pt x="152565" y="1299331"/>
                    <a:pt x="161021" y="1316130"/>
                    <a:pt x="170611" y="1332436"/>
                  </a:cubicBezTo>
                  <a:cubicBezTo>
                    <a:pt x="188919" y="1365375"/>
                    <a:pt x="209319" y="1397327"/>
                    <a:pt x="230330" y="1428867"/>
                  </a:cubicBezTo>
                  <a:cubicBezTo>
                    <a:pt x="251253" y="1460489"/>
                    <a:pt x="273658" y="1491288"/>
                    <a:pt x="296237" y="1522004"/>
                  </a:cubicBezTo>
                  <a:cubicBezTo>
                    <a:pt x="319165" y="1552474"/>
                    <a:pt x="342966" y="1582531"/>
                    <a:pt x="366853" y="1612506"/>
                  </a:cubicBezTo>
                  <a:cubicBezTo>
                    <a:pt x="414714" y="1672540"/>
                    <a:pt x="464756" y="1731337"/>
                    <a:pt x="513838" y="1791535"/>
                  </a:cubicBezTo>
                  <a:cubicBezTo>
                    <a:pt x="538509" y="1821510"/>
                    <a:pt x="563094" y="1851732"/>
                    <a:pt x="587330" y="1882283"/>
                  </a:cubicBezTo>
                  <a:cubicBezTo>
                    <a:pt x="611479" y="1912588"/>
                    <a:pt x="635453" y="1944787"/>
                    <a:pt x="658817" y="1974186"/>
                  </a:cubicBezTo>
                  <a:cubicBezTo>
                    <a:pt x="682008" y="2004326"/>
                    <a:pt x="706330" y="2033560"/>
                    <a:pt x="730305" y="2062959"/>
                  </a:cubicBezTo>
                  <a:cubicBezTo>
                    <a:pt x="754977" y="2091864"/>
                    <a:pt x="779474" y="2120768"/>
                    <a:pt x="805018" y="2148685"/>
                  </a:cubicBezTo>
                  <a:cubicBezTo>
                    <a:pt x="855757" y="2204847"/>
                    <a:pt x="908500" y="2258951"/>
                    <a:pt x="963424" y="2310337"/>
                  </a:cubicBezTo>
                  <a:cubicBezTo>
                    <a:pt x="1073444" y="2412862"/>
                    <a:pt x="1192183" y="2504353"/>
                    <a:pt x="1319204" y="2580196"/>
                  </a:cubicBezTo>
                  <a:cubicBezTo>
                    <a:pt x="1382846" y="2617913"/>
                    <a:pt x="1448143" y="2652500"/>
                    <a:pt x="1515882" y="2681651"/>
                  </a:cubicBezTo>
                  <a:cubicBezTo>
                    <a:pt x="1583184" y="2711626"/>
                    <a:pt x="1652666" y="2736908"/>
                    <a:pt x="1723456" y="2758319"/>
                  </a:cubicBezTo>
                  <a:cubicBezTo>
                    <a:pt x="1794246" y="2779812"/>
                    <a:pt x="1866431" y="2797188"/>
                    <a:pt x="1939662" y="2811269"/>
                  </a:cubicBezTo>
                  <a:cubicBezTo>
                    <a:pt x="2012981" y="2825104"/>
                    <a:pt x="2087519" y="2834574"/>
                    <a:pt x="2162581" y="2840916"/>
                  </a:cubicBezTo>
                  <a:cubicBezTo>
                    <a:pt x="2237643" y="2847338"/>
                    <a:pt x="2313489" y="2850139"/>
                    <a:pt x="2389597" y="2850221"/>
                  </a:cubicBezTo>
                  <a:cubicBezTo>
                    <a:pt x="2408602" y="2850221"/>
                    <a:pt x="2427869" y="2850550"/>
                    <a:pt x="2446002" y="2849808"/>
                  </a:cubicBezTo>
                  <a:lnTo>
                    <a:pt x="2473638" y="2849151"/>
                  </a:lnTo>
                  <a:lnTo>
                    <a:pt x="2501187" y="2847832"/>
                  </a:lnTo>
                  <a:cubicBezTo>
                    <a:pt x="2537890" y="2846268"/>
                    <a:pt x="2574418" y="2842809"/>
                    <a:pt x="2610685" y="2838774"/>
                  </a:cubicBezTo>
                  <a:cubicBezTo>
                    <a:pt x="2755926" y="2821975"/>
                    <a:pt x="2897244" y="2785164"/>
                    <a:pt x="3033071" y="2730979"/>
                  </a:cubicBezTo>
                  <a:cubicBezTo>
                    <a:pt x="3101158" y="2704132"/>
                    <a:pt x="3167589" y="2672263"/>
                    <a:pt x="3232974" y="2637430"/>
                  </a:cubicBezTo>
                  <a:cubicBezTo>
                    <a:pt x="3298446" y="2602760"/>
                    <a:pt x="3362697" y="2564303"/>
                    <a:pt x="3425990" y="2523622"/>
                  </a:cubicBezTo>
                  <a:cubicBezTo>
                    <a:pt x="3489282" y="2482859"/>
                    <a:pt x="3551529" y="2439461"/>
                    <a:pt x="3613601" y="2394827"/>
                  </a:cubicBezTo>
                  <a:cubicBezTo>
                    <a:pt x="3644549" y="2372511"/>
                    <a:pt x="3675411" y="2349617"/>
                    <a:pt x="3706185" y="2326642"/>
                  </a:cubicBezTo>
                  <a:lnTo>
                    <a:pt x="3799729" y="2255904"/>
                  </a:lnTo>
                  <a:cubicBezTo>
                    <a:pt x="3926402" y="2160954"/>
                    <a:pt x="4053597" y="2070123"/>
                    <a:pt x="4175561" y="1976821"/>
                  </a:cubicBezTo>
                  <a:cubicBezTo>
                    <a:pt x="4297526" y="1883601"/>
                    <a:pt x="4414084" y="1787582"/>
                    <a:pt x="4517132" y="1683080"/>
                  </a:cubicBezTo>
                  <a:cubicBezTo>
                    <a:pt x="4568480" y="1630705"/>
                    <a:pt x="4616604" y="1576438"/>
                    <a:pt x="4659758" y="1519452"/>
                  </a:cubicBezTo>
                  <a:cubicBezTo>
                    <a:pt x="4702650" y="1462383"/>
                    <a:pt x="4741184" y="1402845"/>
                    <a:pt x="4773178" y="1340423"/>
                  </a:cubicBezTo>
                  <a:cubicBezTo>
                    <a:pt x="4837865" y="1215829"/>
                    <a:pt x="4877446" y="1079787"/>
                    <a:pt x="4892092" y="938311"/>
                  </a:cubicBezTo>
                  <a:cubicBezTo>
                    <a:pt x="4895666" y="902982"/>
                    <a:pt x="4897845" y="867325"/>
                    <a:pt x="4898804" y="831503"/>
                  </a:cubicBezTo>
                  <a:cubicBezTo>
                    <a:pt x="4899066" y="813633"/>
                    <a:pt x="4899414" y="795764"/>
                    <a:pt x="4899153" y="776988"/>
                  </a:cubicBezTo>
                  <a:cubicBezTo>
                    <a:pt x="4898979" y="758460"/>
                    <a:pt x="4899066" y="740012"/>
                    <a:pt x="4898456" y="721484"/>
                  </a:cubicBezTo>
                  <a:cubicBezTo>
                    <a:pt x="4896974" y="647452"/>
                    <a:pt x="4893226" y="573502"/>
                    <a:pt x="4886774" y="499635"/>
                  </a:cubicBezTo>
                  <a:cubicBezTo>
                    <a:pt x="4873610" y="351981"/>
                    <a:pt x="4851030" y="204740"/>
                    <a:pt x="4815896" y="59970"/>
                  </a:cubicBezTo>
                  <a:lnTo>
                    <a:pt x="4798654" y="0"/>
                  </a:lnTo>
                  <a:lnTo>
                    <a:pt x="4909441" y="0"/>
                  </a:lnTo>
                  <a:lnTo>
                    <a:pt x="4921297" y="34112"/>
                  </a:lnTo>
                  <a:cubicBezTo>
                    <a:pt x="4966630" y="181436"/>
                    <a:pt x="5002460" y="331724"/>
                    <a:pt x="5027482" y="483740"/>
                  </a:cubicBezTo>
                  <a:cubicBezTo>
                    <a:pt x="5040123" y="559749"/>
                    <a:pt x="5050323" y="636170"/>
                    <a:pt x="5058082" y="712837"/>
                  </a:cubicBezTo>
                  <a:cubicBezTo>
                    <a:pt x="5060261" y="732025"/>
                    <a:pt x="5061743" y="751213"/>
                    <a:pt x="5063486" y="770400"/>
                  </a:cubicBezTo>
                  <a:cubicBezTo>
                    <a:pt x="5065318" y="789340"/>
                    <a:pt x="5066625" y="809186"/>
                    <a:pt x="5067846" y="829033"/>
                  </a:cubicBezTo>
                  <a:cubicBezTo>
                    <a:pt x="5069851" y="868643"/>
                    <a:pt x="5070461" y="908500"/>
                    <a:pt x="5069414" y="948521"/>
                  </a:cubicBezTo>
                  <a:cubicBezTo>
                    <a:pt x="5067060" y="1028483"/>
                    <a:pt x="5057820" y="1109021"/>
                    <a:pt x="5040732" y="1188571"/>
                  </a:cubicBezTo>
                  <a:cubicBezTo>
                    <a:pt x="5023123" y="1268038"/>
                    <a:pt x="4997578" y="1346435"/>
                    <a:pt x="4964102" y="1421620"/>
                  </a:cubicBezTo>
                  <a:cubicBezTo>
                    <a:pt x="4897409" y="1572485"/>
                    <a:pt x="4799942" y="1709020"/>
                    <a:pt x="4689486" y="1828757"/>
                  </a:cubicBezTo>
                  <a:cubicBezTo>
                    <a:pt x="4579116" y="1949234"/>
                    <a:pt x="4456716" y="2054888"/>
                    <a:pt x="4333792" y="2155355"/>
                  </a:cubicBezTo>
                  <a:cubicBezTo>
                    <a:pt x="4210520" y="2255657"/>
                    <a:pt x="4085853" y="2350524"/>
                    <a:pt x="3965196" y="2446790"/>
                  </a:cubicBezTo>
                  <a:lnTo>
                    <a:pt x="3873745" y="2519916"/>
                  </a:lnTo>
                  <a:cubicBezTo>
                    <a:pt x="3842621" y="2544539"/>
                    <a:pt x="3811324" y="2569162"/>
                    <a:pt x="3779416" y="2593454"/>
                  </a:cubicBezTo>
                  <a:cubicBezTo>
                    <a:pt x="3715862" y="2642123"/>
                    <a:pt x="3650652" y="2689804"/>
                    <a:pt x="3582739" y="2735343"/>
                  </a:cubicBezTo>
                  <a:cubicBezTo>
                    <a:pt x="3514913" y="2780800"/>
                    <a:pt x="3445170" y="2824939"/>
                    <a:pt x="3371851" y="2865126"/>
                  </a:cubicBezTo>
                  <a:cubicBezTo>
                    <a:pt x="3298533" y="2905230"/>
                    <a:pt x="3222687" y="2942452"/>
                    <a:pt x="3143614" y="2974568"/>
                  </a:cubicBezTo>
                  <a:cubicBezTo>
                    <a:pt x="2985994" y="3039625"/>
                    <a:pt x="2815732" y="3083105"/>
                    <a:pt x="2643552" y="3101304"/>
                  </a:cubicBezTo>
                  <a:cubicBezTo>
                    <a:pt x="2600484" y="3105587"/>
                    <a:pt x="2557331" y="3109046"/>
                    <a:pt x="2514264" y="3110445"/>
                  </a:cubicBezTo>
                  <a:lnTo>
                    <a:pt x="2481920" y="3111598"/>
                  </a:lnTo>
                  <a:lnTo>
                    <a:pt x="2449664" y="3111763"/>
                  </a:lnTo>
                  <a:cubicBezTo>
                    <a:pt x="2427869" y="3112092"/>
                    <a:pt x="2407207" y="3111434"/>
                    <a:pt x="2386284" y="3111022"/>
                  </a:cubicBezTo>
                  <a:cubicBezTo>
                    <a:pt x="2344525" y="3110528"/>
                    <a:pt x="2302505" y="3108140"/>
                    <a:pt x="2260658" y="3106080"/>
                  </a:cubicBezTo>
                  <a:cubicBezTo>
                    <a:pt x="2218725" y="3102787"/>
                    <a:pt x="2176791" y="3099740"/>
                    <a:pt x="2134945" y="3094716"/>
                  </a:cubicBezTo>
                  <a:cubicBezTo>
                    <a:pt x="2051165" y="3085246"/>
                    <a:pt x="1967473" y="3072317"/>
                    <a:pt x="1884564" y="3054200"/>
                  </a:cubicBezTo>
                  <a:cubicBezTo>
                    <a:pt x="1801657" y="3036084"/>
                    <a:pt x="1719708" y="3012778"/>
                    <a:pt x="1639764" y="2984286"/>
                  </a:cubicBezTo>
                  <a:cubicBezTo>
                    <a:pt x="1559820" y="2955710"/>
                    <a:pt x="1481969" y="2921618"/>
                    <a:pt x="1407081" y="2882913"/>
                  </a:cubicBezTo>
                  <a:cubicBezTo>
                    <a:pt x="1332455" y="2843633"/>
                    <a:pt x="1260794" y="2799741"/>
                    <a:pt x="1193491" y="2750989"/>
                  </a:cubicBezTo>
                  <a:cubicBezTo>
                    <a:pt x="1058362" y="2653982"/>
                    <a:pt x="939973" y="2540257"/>
                    <a:pt x="836141" y="2418627"/>
                  </a:cubicBezTo>
                  <a:cubicBezTo>
                    <a:pt x="784444" y="2357523"/>
                    <a:pt x="736321" y="2294444"/>
                    <a:pt x="690812" y="2230210"/>
                  </a:cubicBezTo>
                  <a:cubicBezTo>
                    <a:pt x="645217" y="2165978"/>
                    <a:pt x="602674" y="2100345"/>
                    <a:pt x="562397" y="2033725"/>
                  </a:cubicBezTo>
                  <a:cubicBezTo>
                    <a:pt x="541823" y="2000044"/>
                    <a:pt x="522992" y="1968504"/>
                    <a:pt x="502504" y="1936223"/>
                  </a:cubicBezTo>
                  <a:cubicBezTo>
                    <a:pt x="482192" y="1904189"/>
                    <a:pt x="461530" y="1872155"/>
                    <a:pt x="440258" y="1840368"/>
                  </a:cubicBezTo>
                  <a:lnTo>
                    <a:pt x="310360" y="1649481"/>
                  </a:lnTo>
                  <a:cubicBezTo>
                    <a:pt x="288826" y="1617365"/>
                    <a:pt x="267555" y="1585084"/>
                    <a:pt x="246806" y="1552391"/>
                  </a:cubicBezTo>
                  <a:cubicBezTo>
                    <a:pt x="226057" y="1519698"/>
                    <a:pt x="205483" y="1486923"/>
                    <a:pt x="186303" y="1453160"/>
                  </a:cubicBezTo>
                  <a:cubicBezTo>
                    <a:pt x="147857" y="1385962"/>
                    <a:pt x="112550" y="1316790"/>
                    <a:pt x="84390" y="1244980"/>
                  </a:cubicBezTo>
                  <a:cubicBezTo>
                    <a:pt x="55708" y="1173418"/>
                    <a:pt x="34436" y="1099222"/>
                    <a:pt x="20139" y="1024037"/>
                  </a:cubicBezTo>
                  <a:cubicBezTo>
                    <a:pt x="6452" y="948852"/>
                    <a:pt x="0" y="872513"/>
                    <a:pt x="0" y="796339"/>
                  </a:cubicBezTo>
                  <a:cubicBezTo>
                    <a:pt x="850" y="568560"/>
                    <a:pt x="36028" y="341245"/>
                    <a:pt x="102773" y="121376"/>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2" name="Freeform: Shape 11281">
              <a:extLst>
                <a:ext uri="{FF2B5EF4-FFF2-40B4-BE49-F238E27FC236}">
                  <a16:creationId xmlns:a16="http://schemas.microsoft.com/office/drawing/2014/main" id="{31BCBF53-F859-485D-8008-16DE1F4FB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3885" y="1"/>
              <a:ext cx="4960549" cy="2918955"/>
            </a:xfrm>
            <a:custGeom>
              <a:avLst/>
              <a:gdLst>
                <a:gd name="connsiteX0" fmla="*/ 154335 w 4960549"/>
                <a:gd name="connsiteY0" fmla="*/ 0 h 2918955"/>
                <a:gd name="connsiteX1" fmla="*/ 347871 w 4960549"/>
                <a:gd name="connsiteY1" fmla="*/ 0 h 2918955"/>
                <a:gd name="connsiteX2" fmla="*/ 268143 w 4960549"/>
                <a:gd name="connsiteY2" fmla="*/ 165468 h 2918955"/>
                <a:gd name="connsiteX3" fmla="*/ 199554 w 4960549"/>
                <a:gd name="connsiteY3" fmla="*/ 358938 h 2918955"/>
                <a:gd name="connsiteX4" fmla="*/ 142104 w 4960549"/>
                <a:gd name="connsiteY4" fmla="*/ 762944 h 2918955"/>
                <a:gd name="connsiteX5" fmla="*/ 166339 w 4960549"/>
                <a:gd name="connsiteY5" fmla="*/ 960748 h 2918955"/>
                <a:gd name="connsiteX6" fmla="*/ 237914 w 4960549"/>
                <a:gd name="connsiteY6" fmla="*/ 1145787 h 2918955"/>
                <a:gd name="connsiteX7" fmla="*/ 287868 w 4960549"/>
                <a:gd name="connsiteY7" fmla="*/ 1232913 h 2918955"/>
                <a:gd name="connsiteX8" fmla="*/ 345232 w 4960549"/>
                <a:gd name="connsiteY8" fmla="*/ 1317239 h 2918955"/>
                <a:gd name="connsiteX9" fmla="*/ 477745 w 4960549"/>
                <a:gd name="connsiteY9" fmla="*/ 1480209 h 2918955"/>
                <a:gd name="connsiteX10" fmla="*/ 621156 w 4960549"/>
                <a:gd name="connsiteY10" fmla="*/ 1644414 h 2918955"/>
                <a:gd name="connsiteX11" fmla="*/ 692469 w 4960549"/>
                <a:gd name="connsiteY11" fmla="*/ 1730140 h 2918955"/>
                <a:gd name="connsiteX12" fmla="*/ 726731 w 4960549"/>
                <a:gd name="connsiteY12" fmla="*/ 1772220 h 2918955"/>
                <a:gd name="connsiteX13" fmla="*/ 760295 w 4960549"/>
                <a:gd name="connsiteY13" fmla="*/ 1812489 h 2918955"/>
                <a:gd name="connsiteX14" fmla="*/ 1048685 w 4960549"/>
                <a:gd name="connsiteY14" fmla="*/ 2110101 h 2918955"/>
                <a:gd name="connsiteX15" fmla="*/ 1202035 w 4960549"/>
                <a:gd name="connsiteY15" fmla="*/ 2244002 h 2918955"/>
                <a:gd name="connsiteX16" fmla="*/ 1362620 w 4960549"/>
                <a:gd name="connsiteY16" fmla="*/ 2367443 h 2918955"/>
                <a:gd name="connsiteX17" fmla="*/ 1721364 w 4960549"/>
                <a:gd name="connsiteY17" fmla="*/ 2562694 h 2918955"/>
                <a:gd name="connsiteX18" fmla="*/ 1922052 w 4960549"/>
                <a:gd name="connsiteY18" fmla="*/ 2617868 h 2918955"/>
                <a:gd name="connsiteX19" fmla="*/ 1973488 w 4960549"/>
                <a:gd name="connsiteY19" fmla="*/ 2627586 h 2918955"/>
                <a:gd name="connsiteX20" fmla="*/ 2025360 w 4960549"/>
                <a:gd name="connsiteY20" fmla="*/ 2635738 h 2918955"/>
                <a:gd name="connsiteX21" fmla="*/ 2130063 w 4960549"/>
                <a:gd name="connsiteY21" fmla="*/ 2647432 h 2918955"/>
                <a:gd name="connsiteX22" fmla="*/ 2182719 w 4960549"/>
                <a:gd name="connsiteY22" fmla="*/ 2651220 h 2918955"/>
                <a:gd name="connsiteX23" fmla="*/ 2235551 w 4960549"/>
                <a:gd name="connsiteY23" fmla="*/ 2653855 h 2918955"/>
                <a:gd name="connsiteX24" fmla="*/ 2288556 w 4960549"/>
                <a:gd name="connsiteY24" fmla="*/ 2655008 h 2918955"/>
                <a:gd name="connsiteX25" fmla="*/ 2341648 w 4960549"/>
                <a:gd name="connsiteY25" fmla="*/ 2654761 h 2918955"/>
                <a:gd name="connsiteX26" fmla="*/ 2368238 w 4960549"/>
                <a:gd name="connsiteY26" fmla="*/ 2654514 h 2918955"/>
                <a:gd name="connsiteX27" fmla="*/ 2393869 w 4960549"/>
                <a:gd name="connsiteY27" fmla="*/ 2653443 h 2918955"/>
                <a:gd name="connsiteX28" fmla="*/ 2419413 w 4960549"/>
                <a:gd name="connsiteY28" fmla="*/ 2652208 h 2918955"/>
                <a:gd name="connsiteX29" fmla="*/ 2444869 w 4960549"/>
                <a:gd name="connsiteY29" fmla="*/ 2650232 h 2918955"/>
                <a:gd name="connsiteX30" fmla="*/ 2545823 w 4960549"/>
                <a:gd name="connsiteY30" fmla="*/ 2638456 h 2918955"/>
                <a:gd name="connsiteX31" fmla="*/ 2930373 w 4960549"/>
                <a:gd name="connsiteY31" fmla="*/ 2519213 h 2918955"/>
                <a:gd name="connsiteX32" fmla="*/ 3285631 w 4960549"/>
                <a:gd name="connsiteY32" fmla="*/ 2310210 h 2918955"/>
                <a:gd name="connsiteX33" fmla="*/ 3371764 w 4960549"/>
                <a:gd name="connsiteY33" fmla="*/ 2248778 h 2918955"/>
                <a:gd name="connsiteX34" fmla="*/ 3457898 w 4960549"/>
                <a:gd name="connsiteY34" fmla="*/ 2185286 h 2918955"/>
                <a:gd name="connsiteX35" fmla="*/ 3632344 w 4960549"/>
                <a:gd name="connsiteY35" fmla="*/ 2053527 h 2918955"/>
                <a:gd name="connsiteX36" fmla="*/ 3990915 w 4960549"/>
                <a:gd name="connsiteY36" fmla="*/ 1798490 h 2918955"/>
                <a:gd name="connsiteX37" fmla="*/ 4324988 w 4960549"/>
                <a:gd name="connsiteY37" fmla="*/ 1544854 h 2918955"/>
                <a:gd name="connsiteX38" fmla="*/ 4592107 w 4960549"/>
                <a:gd name="connsiteY38" fmla="*/ 1254159 h 2918955"/>
                <a:gd name="connsiteX39" fmla="*/ 4683123 w 4960549"/>
                <a:gd name="connsiteY39" fmla="*/ 1085179 h 2918955"/>
                <a:gd name="connsiteX40" fmla="*/ 4738568 w 4960549"/>
                <a:gd name="connsiteY40" fmla="*/ 900551 h 2918955"/>
                <a:gd name="connsiteX41" fmla="*/ 4753913 w 4960549"/>
                <a:gd name="connsiteY41" fmla="*/ 803708 h 2918955"/>
                <a:gd name="connsiteX42" fmla="*/ 4756441 w 4960549"/>
                <a:gd name="connsiteY42" fmla="*/ 779167 h 2918955"/>
                <a:gd name="connsiteX43" fmla="*/ 4758358 w 4960549"/>
                <a:gd name="connsiteY43" fmla="*/ 754133 h 2918955"/>
                <a:gd name="connsiteX44" fmla="*/ 4761147 w 4960549"/>
                <a:gd name="connsiteY44" fmla="*/ 702417 h 2918955"/>
                <a:gd name="connsiteX45" fmla="*/ 4756353 w 4960549"/>
                <a:gd name="connsiteY45" fmla="*/ 495638 h 2918955"/>
                <a:gd name="connsiteX46" fmla="*/ 4725578 w 4960549"/>
                <a:gd name="connsiteY46" fmla="*/ 291411 h 2918955"/>
                <a:gd name="connsiteX47" fmla="*/ 4673358 w 4960549"/>
                <a:gd name="connsiteY47" fmla="*/ 92042 h 2918955"/>
                <a:gd name="connsiteX48" fmla="*/ 4644342 w 4960549"/>
                <a:gd name="connsiteY48" fmla="*/ 0 h 2918955"/>
                <a:gd name="connsiteX49" fmla="*/ 4862756 w 4960549"/>
                <a:gd name="connsiteY49" fmla="*/ 0 h 2918955"/>
                <a:gd name="connsiteX50" fmla="*/ 4876138 w 4960549"/>
                <a:gd name="connsiteY50" fmla="*/ 45680 h 2918955"/>
                <a:gd name="connsiteX51" fmla="*/ 4911707 w 4960549"/>
                <a:gd name="connsiteY51" fmla="*/ 263329 h 2918955"/>
                <a:gd name="connsiteX52" fmla="*/ 4934809 w 4960549"/>
                <a:gd name="connsiteY52" fmla="*/ 481145 h 2918955"/>
                <a:gd name="connsiteX53" fmla="*/ 4953205 w 4960549"/>
                <a:gd name="connsiteY53" fmla="*/ 698959 h 2918955"/>
                <a:gd name="connsiteX54" fmla="*/ 4956953 w 4960549"/>
                <a:gd name="connsiteY54" fmla="*/ 753557 h 2918955"/>
                <a:gd name="connsiteX55" fmla="*/ 4958611 w 4960549"/>
                <a:gd name="connsiteY55" fmla="*/ 781638 h 2918955"/>
                <a:gd name="connsiteX56" fmla="*/ 4959831 w 4960549"/>
                <a:gd name="connsiteY56" fmla="*/ 810213 h 2918955"/>
                <a:gd name="connsiteX57" fmla="*/ 4958174 w 4960549"/>
                <a:gd name="connsiteY57" fmla="*/ 925338 h 2918955"/>
                <a:gd name="connsiteX58" fmla="*/ 4834030 w 4960549"/>
                <a:gd name="connsiteY58" fmla="*/ 1377519 h 2918955"/>
                <a:gd name="connsiteX59" fmla="*/ 4558106 w 4960549"/>
                <a:gd name="connsiteY59" fmla="*/ 1761515 h 2918955"/>
                <a:gd name="connsiteX60" fmla="*/ 4389937 w 4960549"/>
                <a:gd name="connsiteY60" fmla="*/ 1921603 h 2918955"/>
                <a:gd name="connsiteX61" fmla="*/ 4214618 w 4960549"/>
                <a:gd name="connsiteY61" fmla="*/ 2067115 h 2918955"/>
                <a:gd name="connsiteX62" fmla="*/ 3858489 w 4960549"/>
                <a:gd name="connsiteY62" fmla="*/ 2329316 h 2918955"/>
                <a:gd name="connsiteX63" fmla="*/ 3768868 w 4960549"/>
                <a:gd name="connsiteY63" fmla="*/ 2393301 h 2918955"/>
                <a:gd name="connsiteX64" fmla="*/ 3676806 w 4960549"/>
                <a:gd name="connsiteY64" fmla="*/ 2457698 h 2918955"/>
                <a:gd name="connsiteX65" fmla="*/ 3582477 w 4960549"/>
                <a:gd name="connsiteY65" fmla="*/ 2521272 h 2918955"/>
                <a:gd name="connsiteX66" fmla="*/ 3485185 w 4960549"/>
                <a:gd name="connsiteY66" fmla="*/ 2583035 h 2918955"/>
                <a:gd name="connsiteX67" fmla="*/ 3280923 w 4960549"/>
                <a:gd name="connsiteY67" fmla="*/ 2698983 h 2918955"/>
                <a:gd name="connsiteX68" fmla="*/ 3061230 w 4960549"/>
                <a:gd name="connsiteY68" fmla="*/ 2797555 h 2918955"/>
                <a:gd name="connsiteX69" fmla="*/ 2583137 w 4960549"/>
                <a:gd name="connsiteY69" fmla="*/ 2910950 h 2918955"/>
                <a:gd name="connsiteX70" fmla="*/ 2460038 w 4960549"/>
                <a:gd name="connsiteY70" fmla="*/ 2918280 h 2918955"/>
                <a:gd name="connsiteX71" fmla="*/ 2429263 w 4960549"/>
                <a:gd name="connsiteY71" fmla="*/ 2918938 h 2918955"/>
                <a:gd name="connsiteX72" fmla="*/ 2398576 w 4960549"/>
                <a:gd name="connsiteY72" fmla="*/ 2918774 h 2918955"/>
                <a:gd name="connsiteX73" fmla="*/ 2367977 w 4960549"/>
                <a:gd name="connsiteY73" fmla="*/ 2918444 h 2918955"/>
                <a:gd name="connsiteX74" fmla="*/ 2338249 w 4960549"/>
                <a:gd name="connsiteY74" fmla="*/ 2917374 h 2918955"/>
                <a:gd name="connsiteX75" fmla="*/ 2100770 w 4960549"/>
                <a:gd name="connsiteY75" fmla="*/ 2899503 h 2918955"/>
                <a:gd name="connsiteX76" fmla="*/ 1864776 w 4960549"/>
                <a:gd name="connsiteY76" fmla="*/ 2860141 h 2918955"/>
                <a:gd name="connsiteX77" fmla="*/ 1632964 w 4960549"/>
                <a:gd name="connsiteY77" fmla="*/ 2798461 h 2918955"/>
                <a:gd name="connsiteX78" fmla="*/ 1189219 w 4960549"/>
                <a:gd name="connsiteY78" fmla="*/ 2613010 h 2918955"/>
                <a:gd name="connsiteX79" fmla="*/ 815305 w 4960549"/>
                <a:gd name="connsiteY79" fmla="*/ 2324292 h 2918955"/>
                <a:gd name="connsiteX80" fmla="*/ 663699 w 4960549"/>
                <a:gd name="connsiteY80" fmla="*/ 2150535 h 2918955"/>
                <a:gd name="connsiteX81" fmla="*/ 531274 w 4960549"/>
                <a:gd name="connsiteY81" fmla="*/ 1966565 h 2918955"/>
                <a:gd name="connsiteX82" fmla="*/ 500325 w 4960549"/>
                <a:gd name="connsiteY82" fmla="*/ 1919709 h 2918955"/>
                <a:gd name="connsiteX83" fmla="*/ 470771 w 4960549"/>
                <a:gd name="connsiteY83" fmla="*/ 1874252 h 2918955"/>
                <a:gd name="connsiteX84" fmla="*/ 412448 w 4960549"/>
                <a:gd name="connsiteY84" fmla="*/ 1786137 h 2918955"/>
                <a:gd name="connsiteX85" fmla="*/ 291616 w 4960549"/>
                <a:gd name="connsiteY85" fmla="*/ 1606122 h 2918955"/>
                <a:gd name="connsiteX86" fmla="*/ 173662 w 4960549"/>
                <a:gd name="connsiteY86" fmla="*/ 1415812 h 2918955"/>
                <a:gd name="connsiteX87" fmla="*/ 120483 w 4960549"/>
                <a:gd name="connsiteY87" fmla="*/ 1314934 h 2918955"/>
                <a:gd name="connsiteX88" fmla="*/ 75324 w 4960549"/>
                <a:gd name="connsiteY88" fmla="*/ 1209361 h 2918955"/>
                <a:gd name="connsiteX89" fmla="*/ 40713 w 4960549"/>
                <a:gd name="connsiteY89" fmla="*/ 1099837 h 2918955"/>
                <a:gd name="connsiteX90" fmla="*/ 27811 w 4960549"/>
                <a:gd name="connsiteY90" fmla="*/ 1044004 h 2918955"/>
                <a:gd name="connsiteX91" fmla="*/ 22144 w 4960549"/>
                <a:gd name="connsiteY91" fmla="*/ 1016004 h 2918955"/>
                <a:gd name="connsiteX92" fmla="*/ 17436 w 4960549"/>
                <a:gd name="connsiteY92" fmla="*/ 987923 h 2918955"/>
                <a:gd name="connsiteX93" fmla="*/ 0 w 4960549"/>
                <a:gd name="connsiteY93" fmla="*/ 762944 h 2918955"/>
                <a:gd name="connsiteX94" fmla="*/ 48385 w 4960549"/>
                <a:gd name="connsiteY94" fmla="*/ 324597 h 2918955"/>
                <a:gd name="connsiteX95" fmla="*/ 108474 w 4960549"/>
                <a:gd name="connsiteY95" fmla="*/ 110839 h 2918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4960549" h="2918955">
                  <a:moveTo>
                    <a:pt x="154335" y="0"/>
                  </a:moveTo>
                  <a:lnTo>
                    <a:pt x="347871" y="0"/>
                  </a:lnTo>
                  <a:lnTo>
                    <a:pt x="268143" y="165468"/>
                  </a:lnTo>
                  <a:cubicBezTo>
                    <a:pt x="241575" y="228661"/>
                    <a:pt x="218473" y="293182"/>
                    <a:pt x="199554" y="358938"/>
                  </a:cubicBezTo>
                  <a:cubicBezTo>
                    <a:pt x="161632" y="490121"/>
                    <a:pt x="142016" y="626491"/>
                    <a:pt x="142104" y="762944"/>
                  </a:cubicBezTo>
                  <a:cubicBezTo>
                    <a:pt x="142888" y="829977"/>
                    <a:pt x="149862" y="896516"/>
                    <a:pt x="166339" y="960748"/>
                  </a:cubicBezTo>
                  <a:cubicBezTo>
                    <a:pt x="182555" y="1025063"/>
                    <a:pt x="207750" y="1086579"/>
                    <a:pt x="237914" y="1145787"/>
                  </a:cubicBezTo>
                  <a:cubicBezTo>
                    <a:pt x="253170" y="1175351"/>
                    <a:pt x="270084" y="1204338"/>
                    <a:pt x="287868" y="1232913"/>
                  </a:cubicBezTo>
                  <a:cubicBezTo>
                    <a:pt x="305914" y="1261406"/>
                    <a:pt x="325181" y="1289488"/>
                    <a:pt x="345232" y="1317239"/>
                  </a:cubicBezTo>
                  <a:cubicBezTo>
                    <a:pt x="385858" y="1372578"/>
                    <a:pt x="431017" y="1426270"/>
                    <a:pt x="477745" y="1480209"/>
                  </a:cubicBezTo>
                  <a:cubicBezTo>
                    <a:pt x="524474" y="1534231"/>
                    <a:pt x="573294" y="1588252"/>
                    <a:pt x="621156" y="1644414"/>
                  </a:cubicBezTo>
                  <a:cubicBezTo>
                    <a:pt x="645130" y="1672413"/>
                    <a:pt x="668843" y="1701070"/>
                    <a:pt x="692469" y="1730140"/>
                  </a:cubicBezTo>
                  <a:lnTo>
                    <a:pt x="726731" y="1772220"/>
                  </a:lnTo>
                  <a:cubicBezTo>
                    <a:pt x="737977" y="1785644"/>
                    <a:pt x="748700" y="1799396"/>
                    <a:pt x="760295" y="1812489"/>
                  </a:cubicBezTo>
                  <a:cubicBezTo>
                    <a:pt x="850788" y="1919050"/>
                    <a:pt x="948952" y="2017128"/>
                    <a:pt x="1048685" y="2110101"/>
                  </a:cubicBezTo>
                  <a:cubicBezTo>
                    <a:pt x="1098814" y="2156382"/>
                    <a:pt x="1149814" y="2201097"/>
                    <a:pt x="1202035" y="2244002"/>
                  </a:cubicBezTo>
                  <a:cubicBezTo>
                    <a:pt x="1254256" y="2286906"/>
                    <a:pt x="1307435" y="2328410"/>
                    <a:pt x="1362620" y="2367443"/>
                  </a:cubicBezTo>
                  <a:cubicBezTo>
                    <a:pt x="1472554" y="2445675"/>
                    <a:pt x="1591118" y="2515590"/>
                    <a:pt x="1721364" y="2562694"/>
                  </a:cubicBezTo>
                  <a:cubicBezTo>
                    <a:pt x="1786314" y="2586246"/>
                    <a:pt x="1853617" y="2604280"/>
                    <a:pt x="1922052" y="2617868"/>
                  </a:cubicBezTo>
                  <a:cubicBezTo>
                    <a:pt x="1939227" y="2621080"/>
                    <a:pt x="1956227" y="2624786"/>
                    <a:pt x="1973488" y="2627586"/>
                  </a:cubicBezTo>
                  <a:lnTo>
                    <a:pt x="2025360" y="2635738"/>
                  </a:lnTo>
                  <a:cubicBezTo>
                    <a:pt x="2060145" y="2640103"/>
                    <a:pt x="2094930" y="2644714"/>
                    <a:pt x="2130063" y="2647432"/>
                  </a:cubicBezTo>
                  <a:cubicBezTo>
                    <a:pt x="2147587" y="2648996"/>
                    <a:pt x="2165109" y="2650479"/>
                    <a:pt x="2182719" y="2651220"/>
                  </a:cubicBezTo>
                  <a:cubicBezTo>
                    <a:pt x="2200330" y="2652043"/>
                    <a:pt x="2217853" y="2653361"/>
                    <a:pt x="2235551" y="2653855"/>
                  </a:cubicBezTo>
                  <a:lnTo>
                    <a:pt x="2288556" y="2655008"/>
                  </a:lnTo>
                  <a:cubicBezTo>
                    <a:pt x="2306166" y="2655419"/>
                    <a:pt x="2323951" y="2654843"/>
                    <a:pt x="2341648" y="2654761"/>
                  </a:cubicBezTo>
                  <a:lnTo>
                    <a:pt x="2368238" y="2654514"/>
                  </a:lnTo>
                  <a:cubicBezTo>
                    <a:pt x="2376869" y="2654267"/>
                    <a:pt x="2385325" y="2653773"/>
                    <a:pt x="2393869" y="2653443"/>
                  </a:cubicBezTo>
                  <a:cubicBezTo>
                    <a:pt x="2402412" y="2653031"/>
                    <a:pt x="2410956" y="2652785"/>
                    <a:pt x="2419413" y="2652208"/>
                  </a:cubicBezTo>
                  <a:lnTo>
                    <a:pt x="2444869" y="2650232"/>
                  </a:lnTo>
                  <a:cubicBezTo>
                    <a:pt x="2478782" y="2647679"/>
                    <a:pt x="2512433" y="2643397"/>
                    <a:pt x="2545823" y="2638456"/>
                  </a:cubicBezTo>
                  <a:cubicBezTo>
                    <a:pt x="2679470" y="2617539"/>
                    <a:pt x="2807973" y="2576612"/>
                    <a:pt x="2930373" y="2519213"/>
                  </a:cubicBezTo>
                  <a:cubicBezTo>
                    <a:pt x="3053210" y="2462475"/>
                    <a:pt x="3170117" y="2389842"/>
                    <a:pt x="3285631" y="2310210"/>
                  </a:cubicBezTo>
                  <a:cubicBezTo>
                    <a:pt x="3314487" y="2290364"/>
                    <a:pt x="3343169" y="2269612"/>
                    <a:pt x="3371764" y="2248778"/>
                  </a:cubicBezTo>
                  <a:cubicBezTo>
                    <a:pt x="3400534" y="2227943"/>
                    <a:pt x="3429216" y="2206779"/>
                    <a:pt x="3457898" y="2185286"/>
                  </a:cubicBezTo>
                  <a:lnTo>
                    <a:pt x="3632344" y="2053527"/>
                  </a:lnTo>
                  <a:cubicBezTo>
                    <a:pt x="3752043" y="1963848"/>
                    <a:pt x="3872873" y="1880345"/>
                    <a:pt x="3990915" y="1798490"/>
                  </a:cubicBezTo>
                  <a:cubicBezTo>
                    <a:pt x="4108869" y="1716634"/>
                    <a:pt x="4222377" y="1633955"/>
                    <a:pt x="4324988" y="1544854"/>
                  </a:cubicBezTo>
                  <a:cubicBezTo>
                    <a:pt x="4427599" y="1455916"/>
                    <a:pt x="4520271" y="1361132"/>
                    <a:pt x="4592107" y="1254159"/>
                  </a:cubicBezTo>
                  <a:cubicBezTo>
                    <a:pt x="4628025" y="1200715"/>
                    <a:pt x="4658712" y="1144388"/>
                    <a:pt x="4683123" y="1085179"/>
                  </a:cubicBezTo>
                  <a:cubicBezTo>
                    <a:pt x="4707707" y="1026051"/>
                    <a:pt x="4725405" y="964125"/>
                    <a:pt x="4738568" y="900551"/>
                  </a:cubicBezTo>
                  <a:cubicBezTo>
                    <a:pt x="4745107" y="868764"/>
                    <a:pt x="4750338" y="836400"/>
                    <a:pt x="4753913" y="803708"/>
                  </a:cubicBezTo>
                  <a:cubicBezTo>
                    <a:pt x="4754959" y="795555"/>
                    <a:pt x="4755656" y="787320"/>
                    <a:pt x="4756441" y="779167"/>
                  </a:cubicBezTo>
                  <a:cubicBezTo>
                    <a:pt x="4757137" y="770932"/>
                    <a:pt x="4758010" y="762862"/>
                    <a:pt x="4758358" y="754133"/>
                  </a:cubicBezTo>
                  <a:lnTo>
                    <a:pt x="4761147" y="702417"/>
                  </a:lnTo>
                  <a:cubicBezTo>
                    <a:pt x="4763677" y="633409"/>
                    <a:pt x="4762107" y="564317"/>
                    <a:pt x="4756353" y="495638"/>
                  </a:cubicBezTo>
                  <a:cubicBezTo>
                    <a:pt x="4750774" y="426876"/>
                    <a:pt x="4740051" y="358691"/>
                    <a:pt x="4725578" y="291411"/>
                  </a:cubicBezTo>
                  <a:cubicBezTo>
                    <a:pt x="4710932" y="224131"/>
                    <a:pt x="4692625" y="157758"/>
                    <a:pt x="4673358" y="92042"/>
                  </a:cubicBezTo>
                  <a:lnTo>
                    <a:pt x="4644342" y="0"/>
                  </a:lnTo>
                  <a:lnTo>
                    <a:pt x="4862756" y="0"/>
                  </a:lnTo>
                  <a:lnTo>
                    <a:pt x="4876138" y="45680"/>
                  </a:lnTo>
                  <a:cubicBezTo>
                    <a:pt x="4892005" y="117818"/>
                    <a:pt x="4903077" y="190532"/>
                    <a:pt x="4911707" y="263329"/>
                  </a:cubicBezTo>
                  <a:cubicBezTo>
                    <a:pt x="4920513" y="336044"/>
                    <a:pt x="4927575" y="408677"/>
                    <a:pt x="4934809" y="481145"/>
                  </a:cubicBezTo>
                  <a:cubicBezTo>
                    <a:pt x="4941697" y="553694"/>
                    <a:pt x="4947799" y="626244"/>
                    <a:pt x="4953205" y="698959"/>
                  </a:cubicBezTo>
                  <a:lnTo>
                    <a:pt x="4956953" y="753557"/>
                  </a:lnTo>
                  <a:cubicBezTo>
                    <a:pt x="4957651" y="762533"/>
                    <a:pt x="4958087" y="772168"/>
                    <a:pt x="4958611" y="781638"/>
                  </a:cubicBezTo>
                  <a:cubicBezTo>
                    <a:pt x="4959133" y="791108"/>
                    <a:pt x="4959657" y="800661"/>
                    <a:pt x="4959831" y="810213"/>
                  </a:cubicBezTo>
                  <a:cubicBezTo>
                    <a:pt x="4961139" y="848341"/>
                    <a:pt x="4960703" y="886798"/>
                    <a:pt x="4958174" y="925338"/>
                  </a:cubicBezTo>
                  <a:cubicBezTo>
                    <a:pt x="4948759" y="1079578"/>
                    <a:pt x="4904907" y="1234972"/>
                    <a:pt x="4834030" y="1377519"/>
                  </a:cubicBezTo>
                  <a:cubicBezTo>
                    <a:pt x="4763327" y="1520478"/>
                    <a:pt x="4665861" y="1648779"/>
                    <a:pt x="4558106" y="1761515"/>
                  </a:cubicBezTo>
                  <a:cubicBezTo>
                    <a:pt x="4504229" y="1818090"/>
                    <a:pt x="4447650" y="1871123"/>
                    <a:pt x="4389937" y="1921603"/>
                  </a:cubicBezTo>
                  <a:cubicBezTo>
                    <a:pt x="4332223" y="1972083"/>
                    <a:pt x="4273726" y="2020669"/>
                    <a:pt x="4214618" y="2067115"/>
                  </a:cubicBezTo>
                  <a:cubicBezTo>
                    <a:pt x="4096664" y="2160417"/>
                    <a:pt x="3976094" y="2245484"/>
                    <a:pt x="3858489" y="2329316"/>
                  </a:cubicBezTo>
                  <a:lnTo>
                    <a:pt x="3768868" y="2393301"/>
                  </a:lnTo>
                  <a:cubicBezTo>
                    <a:pt x="3738529" y="2414794"/>
                    <a:pt x="3707929" y="2436452"/>
                    <a:pt x="3676806" y="2457698"/>
                  </a:cubicBezTo>
                  <a:cubicBezTo>
                    <a:pt x="3645770" y="2479027"/>
                    <a:pt x="3614385" y="2500273"/>
                    <a:pt x="3582477" y="2521272"/>
                  </a:cubicBezTo>
                  <a:cubicBezTo>
                    <a:pt x="3550483" y="2542107"/>
                    <a:pt x="3518226" y="2562776"/>
                    <a:pt x="3485185" y="2583035"/>
                  </a:cubicBezTo>
                  <a:cubicBezTo>
                    <a:pt x="3419451" y="2623633"/>
                    <a:pt x="3351625" y="2662996"/>
                    <a:pt x="3280923" y="2698983"/>
                  </a:cubicBezTo>
                  <a:cubicBezTo>
                    <a:pt x="3210307" y="2735134"/>
                    <a:pt x="3137251" y="2768732"/>
                    <a:pt x="3061230" y="2797555"/>
                  </a:cubicBezTo>
                  <a:cubicBezTo>
                    <a:pt x="2909886" y="2856024"/>
                    <a:pt x="2747295" y="2895468"/>
                    <a:pt x="2583137" y="2910950"/>
                  </a:cubicBezTo>
                  <a:cubicBezTo>
                    <a:pt x="2542075" y="2914657"/>
                    <a:pt x="2501013" y="2917456"/>
                    <a:pt x="2460038" y="2918280"/>
                  </a:cubicBezTo>
                  <a:lnTo>
                    <a:pt x="2429263" y="2918938"/>
                  </a:lnTo>
                  <a:cubicBezTo>
                    <a:pt x="2419064" y="2919021"/>
                    <a:pt x="2408777" y="2918774"/>
                    <a:pt x="2398576" y="2918774"/>
                  </a:cubicBezTo>
                  <a:lnTo>
                    <a:pt x="2367977" y="2918444"/>
                  </a:lnTo>
                  <a:lnTo>
                    <a:pt x="2338249" y="2917374"/>
                  </a:lnTo>
                  <a:cubicBezTo>
                    <a:pt x="2259089" y="2914985"/>
                    <a:pt x="2179756" y="2909057"/>
                    <a:pt x="2100770" y="2899503"/>
                  </a:cubicBezTo>
                  <a:cubicBezTo>
                    <a:pt x="2021699" y="2890445"/>
                    <a:pt x="1942801" y="2877434"/>
                    <a:pt x="1864776" y="2860141"/>
                  </a:cubicBezTo>
                  <a:cubicBezTo>
                    <a:pt x="1786836" y="2842683"/>
                    <a:pt x="1709508" y="2822013"/>
                    <a:pt x="1632964" y="2798461"/>
                  </a:cubicBezTo>
                  <a:cubicBezTo>
                    <a:pt x="1480138" y="2750946"/>
                    <a:pt x="1329055" y="2691818"/>
                    <a:pt x="1189219" y="2613010"/>
                  </a:cubicBezTo>
                  <a:cubicBezTo>
                    <a:pt x="1049296" y="2534366"/>
                    <a:pt x="924367" y="2434640"/>
                    <a:pt x="815305" y="2324292"/>
                  </a:cubicBezTo>
                  <a:cubicBezTo>
                    <a:pt x="760469" y="2269200"/>
                    <a:pt x="710603" y="2210567"/>
                    <a:pt x="663699" y="2150535"/>
                  </a:cubicBezTo>
                  <a:cubicBezTo>
                    <a:pt x="617059" y="2090255"/>
                    <a:pt x="572684" y="2029069"/>
                    <a:pt x="531274" y="1966565"/>
                  </a:cubicBezTo>
                  <a:cubicBezTo>
                    <a:pt x="520638" y="1951084"/>
                    <a:pt x="510612" y="1935355"/>
                    <a:pt x="500325" y="1919709"/>
                  </a:cubicBezTo>
                  <a:lnTo>
                    <a:pt x="470771" y="1874252"/>
                  </a:lnTo>
                  <a:cubicBezTo>
                    <a:pt x="451853" y="1844853"/>
                    <a:pt x="432238" y="1815701"/>
                    <a:pt x="412448" y="1786137"/>
                  </a:cubicBezTo>
                  <a:lnTo>
                    <a:pt x="291616" y="1606122"/>
                  </a:lnTo>
                  <a:cubicBezTo>
                    <a:pt x="251078" y="1544771"/>
                    <a:pt x="211062" y="1481609"/>
                    <a:pt x="173662" y="1415812"/>
                  </a:cubicBezTo>
                  <a:cubicBezTo>
                    <a:pt x="155005" y="1382872"/>
                    <a:pt x="136960" y="1349355"/>
                    <a:pt x="120483" y="1314934"/>
                  </a:cubicBezTo>
                  <a:cubicBezTo>
                    <a:pt x="104093" y="1280429"/>
                    <a:pt x="88837" y="1245266"/>
                    <a:pt x="75324" y="1209361"/>
                  </a:cubicBezTo>
                  <a:cubicBezTo>
                    <a:pt x="62072" y="1173375"/>
                    <a:pt x="50303" y="1136893"/>
                    <a:pt x="40713" y="1099837"/>
                  </a:cubicBezTo>
                  <a:cubicBezTo>
                    <a:pt x="36180" y="1081308"/>
                    <a:pt x="31560" y="1062697"/>
                    <a:pt x="27811" y="1044004"/>
                  </a:cubicBezTo>
                  <a:lnTo>
                    <a:pt x="22144" y="1016004"/>
                  </a:lnTo>
                  <a:lnTo>
                    <a:pt x="17436" y="987923"/>
                  </a:lnTo>
                  <a:cubicBezTo>
                    <a:pt x="5144" y="912986"/>
                    <a:pt x="0" y="837636"/>
                    <a:pt x="0" y="762944"/>
                  </a:cubicBezTo>
                  <a:cubicBezTo>
                    <a:pt x="349" y="615951"/>
                    <a:pt x="16652" y="468957"/>
                    <a:pt x="48385" y="324597"/>
                  </a:cubicBezTo>
                  <a:cubicBezTo>
                    <a:pt x="64209" y="252459"/>
                    <a:pt x="84238" y="181021"/>
                    <a:pt x="108474" y="11083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3" name="Freeform: Shape 11282">
              <a:extLst>
                <a:ext uri="{FF2B5EF4-FFF2-40B4-BE49-F238E27FC236}">
                  <a16:creationId xmlns:a16="http://schemas.microsoft.com/office/drawing/2014/main" id="{436F5721-88D0-4683-BB23-289611A4A7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86973" y="0"/>
              <a:ext cx="4934374" cy="2888360"/>
            </a:xfrm>
            <a:custGeom>
              <a:avLst/>
              <a:gdLst>
                <a:gd name="connsiteX0" fmla="*/ 179816 w 4934374"/>
                <a:gd name="connsiteY0" fmla="*/ 0 h 2888360"/>
                <a:gd name="connsiteX1" fmla="*/ 666325 w 4934374"/>
                <a:gd name="connsiteY1" fmla="*/ 0 h 2888360"/>
                <a:gd name="connsiteX2" fmla="*/ 626038 w 4934374"/>
                <a:gd name="connsiteY2" fmla="*/ 65170 h 2888360"/>
                <a:gd name="connsiteX3" fmla="*/ 435986 w 4934374"/>
                <a:gd name="connsiteY3" fmla="*/ 779635 h 2888360"/>
                <a:gd name="connsiteX4" fmla="*/ 750530 w 4934374"/>
                <a:gd name="connsiteY4" fmla="*/ 1443043 h 2888360"/>
                <a:gd name="connsiteX5" fmla="*/ 909024 w 4934374"/>
                <a:gd name="connsiteY5" fmla="*/ 1653610 h 2888360"/>
                <a:gd name="connsiteX6" fmla="*/ 2396223 w 4934374"/>
                <a:gd name="connsiteY6" fmla="*/ 2476694 h 2888360"/>
                <a:gd name="connsiteX7" fmla="*/ 3525201 w 4934374"/>
                <a:gd name="connsiteY7" fmla="*/ 1970327 h 2888360"/>
                <a:gd name="connsiteX8" fmla="*/ 3662596 w 4934374"/>
                <a:gd name="connsiteY8" fmla="*/ 1869778 h 2888360"/>
                <a:gd name="connsiteX9" fmla="*/ 4287500 w 4934374"/>
                <a:gd name="connsiteY9" fmla="*/ 1344141 h 2888360"/>
                <a:gd name="connsiteX10" fmla="*/ 4498563 w 4934374"/>
                <a:gd name="connsiteY10" fmla="*/ 779635 h 2888360"/>
                <a:gd name="connsiteX11" fmla="*/ 4376239 w 4934374"/>
                <a:gd name="connsiteY11" fmla="*/ 16511 h 2888360"/>
                <a:gd name="connsiteX12" fmla="*/ 4369703 w 4934374"/>
                <a:gd name="connsiteY12" fmla="*/ 0 h 2888360"/>
                <a:gd name="connsiteX13" fmla="*/ 4823642 w 4934374"/>
                <a:gd name="connsiteY13" fmla="*/ 0 h 2888360"/>
                <a:gd name="connsiteX14" fmla="*/ 4850554 w 4934374"/>
                <a:gd name="connsiteY14" fmla="*/ 89409 h 2888360"/>
                <a:gd name="connsiteX15" fmla="*/ 4934374 w 4934374"/>
                <a:gd name="connsiteY15" fmla="*/ 779553 h 2888360"/>
                <a:gd name="connsiteX16" fmla="*/ 3793540 w 4934374"/>
                <a:gd name="connsiteY16" fmla="*/ 2294701 h 2888360"/>
                <a:gd name="connsiteX17" fmla="*/ 2396135 w 4934374"/>
                <a:gd name="connsiteY17" fmla="*/ 2888360 h 2888360"/>
                <a:gd name="connsiteX18" fmla="*/ 548273 w 4934374"/>
                <a:gd name="connsiteY18" fmla="*/ 1884684 h 2888360"/>
                <a:gd name="connsiteX19" fmla="*/ 0 w 4934374"/>
                <a:gd name="connsiteY19" fmla="*/ 779553 h 2888360"/>
                <a:gd name="connsiteX20" fmla="*/ 137335 w 4934374"/>
                <a:gd name="connsiteY20" fmla="*/ 89409 h 2888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934374" h="2888360">
                  <a:moveTo>
                    <a:pt x="179816" y="0"/>
                  </a:moveTo>
                  <a:lnTo>
                    <a:pt x="666325" y="0"/>
                  </a:lnTo>
                  <a:lnTo>
                    <a:pt x="626038" y="65170"/>
                  </a:lnTo>
                  <a:cubicBezTo>
                    <a:pt x="499976" y="295913"/>
                    <a:pt x="435986" y="536292"/>
                    <a:pt x="435986" y="779635"/>
                  </a:cubicBezTo>
                  <a:cubicBezTo>
                    <a:pt x="435986" y="1024707"/>
                    <a:pt x="538074" y="1167830"/>
                    <a:pt x="750530" y="1443043"/>
                  </a:cubicBezTo>
                  <a:cubicBezTo>
                    <a:pt x="801792" y="1509416"/>
                    <a:pt x="854797" y="1578096"/>
                    <a:pt x="909024" y="1653610"/>
                  </a:cubicBezTo>
                  <a:cubicBezTo>
                    <a:pt x="1323389" y="2230552"/>
                    <a:pt x="1768180" y="2476694"/>
                    <a:pt x="2396223" y="2476694"/>
                  </a:cubicBezTo>
                  <a:cubicBezTo>
                    <a:pt x="2808409" y="2476694"/>
                    <a:pt x="3110835" y="2276173"/>
                    <a:pt x="3525201" y="1970327"/>
                  </a:cubicBezTo>
                  <a:cubicBezTo>
                    <a:pt x="3571493" y="1936152"/>
                    <a:pt x="3617786" y="1902388"/>
                    <a:pt x="3662596" y="1869778"/>
                  </a:cubicBezTo>
                  <a:cubicBezTo>
                    <a:pt x="3905479" y="1692809"/>
                    <a:pt x="4134849" y="1525640"/>
                    <a:pt x="4287500" y="1344141"/>
                  </a:cubicBezTo>
                  <a:cubicBezTo>
                    <a:pt x="4433439" y="1170630"/>
                    <a:pt x="4498563" y="996543"/>
                    <a:pt x="4498563" y="779635"/>
                  </a:cubicBezTo>
                  <a:cubicBezTo>
                    <a:pt x="4498563" y="507799"/>
                    <a:pt x="4456499" y="249674"/>
                    <a:pt x="4376239" y="16511"/>
                  </a:cubicBezTo>
                  <a:lnTo>
                    <a:pt x="4369703" y="0"/>
                  </a:lnTo>
                  <a:lnTo>
                    <a:pt x="4823642" y="0"/>
                  </a:lnTo>
                  <a:lnTo>
                    <a:pt x="4850554" y="89409"/>
                  </a:lnTo>
                  <a:cubicBezTo>
                    <a:pt x="4905864" y="307423"/>
                    <a:pt x="4934374" y="539220"/>
                    <a:pt x="4934374" y="779553"/>
                  </a:cubicBezTo>
                  <a:cubicBezTo>
                    <a:pt x="4934374" y="1521110"/>
                    <a:pt x="4369101" y="1869861"/>
                    <a:pt x="3793540" y="2294701"/>
                  </a:cubicBezTo>
                  <a:cubicBezTo>
                    <a:pt x="3374293" y="2604171"/>
                    <a:pt x="2970389" y="2888360"/>
                    <a:pt x="2396135" y="2888360"/>
                  </a:cubicBezTo>
                  <a:cubicBezTo>
                    <a:pt x="1544564" y="2888360"/>
                    <a:pt x="991670" y="2502058"/>
                    <a:pt x="548273" y="1884684"/>
                  </a:cubicBezTo>
                  <a:cubicBezTo>
                    <a:pt x="282201" y="1514275"/>
                    <a:pt x="0" y="1260227"/>
                    <a:pt x="0" y="779553"/>
                  </a:cubicBezTo>
                  <a:cubicBezTo>
                    <a:pt x="0" y="539220"/>
                    <a:pt x="48876" y="307423"/>
                    <a:pt x="137335" y="8940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4" name="Freeform: Shape 11283">
              <a:extLst>
                <a:ext uri="{FF2B5EF4-FFF2-40B4-BE49-F238E27FC236}">
                  <a16:creationId xmlns:a16="http://schemas.microsoft.com/office/drawing/2014/main" id="{0DC43E93-F81B-4DAE-9F0A-DF9299A8C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86973" y="0"/>
              <a:ext cx="4934374" cy="2888360"/>
            </a:xfrm>
            <a:custGeom>
              <a:avLst/>
              <a:gdLst>
                <a:gd name="connsiteX0" fmla="*/ 179816 w 4934374"/>
                <a:gd name="connsiteY0" fmla="*/ 0 h 2888360"/>
                <a:gd name="connsiteX1" fmla="*/ 767292 w 4934374"/>
                <a:gd name="connsiteY1" fmla="*/ 0 h 2888360"/>
                <a:gd name="connsiteX2" fmla="*/ 703453 w 4934374"/>
                <a:gd name="connsiteY2" fmla="*/ 102886 h 2888360"/>
                <a:gd name="connsiteX3" fmla="*/ 523079 w 4934374"/>
                <a:gd name="connsiteY3" fmla="*/ 779635 h 2888360"/>
                <a:gd name="connsiteX4" fmla="*/ 820885 w 4934374"/>
                <a:gd name="connsiteY4" fmla="*/ 1394539 h 2888360"/>
                <a:gd name="connsiteX5" fmla="*/ 981122 w 4934374"/>
                <a:gd name="connsiteY5" fmla="*/ 1607412 h 2888360"/>
                <a:gd name="connsiteX6" fmla="*/ 1592426 w 4934374"/>
                <a:gd name="connsiteY6" fmla="*/ 2196871 h 2888360"/>
                <a:gd name="connsiteX7" fmla="*/ 2396135 w 4934374"/>
                <a:gd name="connsiteY7" fmla="*/ 2394345 h 2888360"/>
                <a:gd name="connsiteX8" fmla="*/ 2913111 w 4934374"/>
                <a:gd name="connsiteY8" fmla="*/ 2268597 h 2888360"/>
                <a:gd name="connsiteX9" fmla="*/ 3471411 w 4934374"/>
                <a:gd name="connsiteY9" fmla="*/ 1905518 h 2888360"/>
                <a:gd name="connsiteX10" fmla="*/ 3609242 w 4934374"/>
                <a:gd name="connsiteY10" fmla="*/ 1804640 h 2888360"/>
                <a:gd name="connsiteX11" fmla="*/ 4219151 w 4934374"/>
                <a:gd name="connsiteY11" fmla="*/ 1292919 h 2888360"/>
                <a:gd name="connsiteX12" fmla="*/ 4411295 w 4934374"/>
                <a:gd name="connsiteY12" fmla="*/ 779635 h 2888360"/>
                <a:gd name="connsiteX13" fmla="*/ 4294235 w 4934374"/>
                <a:gd name="connsiteY13" fmla="*/ 44685 h 2888360"/>
                <a:gd name="connsiteX14" fmla="*/ 4276624 w 4934374"/>
                <a:gd name="connsiteY14" fmla="*/ 0 h 2888360"/>
                <a:gd name="connsiteX15" fmla="*/ 4823642 w 4934374"/>
                <a:gd name="connsiteY15" fmla="*/ 0 h 2888360"/>
                <a:gd name="connsiteX16" fmla="*/ 4850554 w 4934374"/>
                <a:gd name="connsiteY16" fmla="*/ 89409 h 2888360"/>
                <a:gd name="connsiteX17" fmla="*/ 4934374 w 4934374"/>
                <a:gd name="connsiteY17" fmla="*/ 779553 h 2888360"/>
                <a:gd name="connsiteX18" fmla="*/ 3793540 w 4934374"/>
                <a:gd name="connsiteY18" fmla="*/ 2294701 h 2888360"/>
                <a:gd name="connsiteX19" fmla="*/ 2396135 w 4934374"/>
                <a:gd name="connsiteY19" fmla="*/ 2888360 h 2888360"/>
                <a:gd name="connsiteX20" fmla="*/ 548273 w 4934374"/>
                <a:gd name="connsiteY20" fmla="*/ 1884684 h 2888360"/>
                <a:gd name="connsiteX21" fmla="*/ 0 w 4934374"/>
                <a:gd name="connsiteY21" fmla="*/ 779553 h 2888360"/>
                <a:gd name="connsiteX22" fmla="*/ 137335 w 4934374"/>
                <a:gd name="connsiteY22" fmla="*/ 89409 h 2888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934374" h="2888360">
                  <a:moveTo>
                    <a:pt x="179816" y="0"/>
                  </a:moveTo>
                  <a:lnTo>
                    <a:pt x="767292" y="0"/>
                  </a:lnTo>
                  <a:lnTo>
                    <a:pt x="703453" y="102886"/>
                  </a:lnTo>
                  <a:cubicBezTo>
                    <a:pt x="583756" y="321853"/>
                    <a:pt x="523079" y="549550"/>
                    <a:pt x="523079" y="779635"/>
                  </a:cubicBezTo>
                  <a:cubicBezTo>
                    <a:pt x="523079" y="999508"/>
                    <a:pt x="614356" y="1127068"/>
                    <a:pt x="820885" y="1394539"/>
                  </a:cubicBezTo>
                  <a:cubicBezTo>
                    <a:pt x="872582" y="1461489"/>
                    <a:pt x="926023" y="1530745"/>
                    <a:pt x="981122" y="1607412"/>
                  </a:cubicBezTo>
                  <a:cubicBezTo>
                    <a:pt x="1175968" y="1878671"/>
                    <a:pt x="1375871" y="2071535"/>
                    <a:pt x="1592426" y="2196871"/>
                  </a:cubicBezTo>
                  <a:cubicBezTo>
                    <a:pt x="1821970" y="2329783"/>
                    <a:pt x="2084904" y="2394345"/>
                    <a:pt x="2396135" y="2394345"/>
                  </a:cubicBezTo>
                  <a:cubicBezTo>
                    <a:pt x="2572762" y="2394345"/>
                    <a:pt x="2737009" y="2354405"/>
                    <a:pt x="2913111" y="2268597"/>
                  </a:cubicBezTo>
                  <a:cubicBezTo>
                    <a:pt x="3093922" y="2180483"/>
                    <a:pt x="3272903" y="2052018"/>
                    <a:pt x="3471411" y="1905518"/>
                  </a:cubicBezTo>
                  <a:cubicBezTo>
                    <a:pt x="3517964" y="1871178"/>
                    <a:pt x="3564344" y="1837332"/>
                    <a:pt x="3609242" y="1804640"/>
                  </a:cubicBezTo>
                  <a:cubicBezTo>
                    <a:pt x="3847765" y="1630800"/>
                    <a:pt x="4073038" y="1466594"/>
                    <a:pt x="4219151" y="1292919"/>
                  </a:cubicBezTo>
                  <a:cubicBezTo>
                    <a:pt x="4353843" y="1132832"/>
                    <a:pt x="4411295" y="979332"/>
                    <a:pt x="4411295" y="779635"/>
                  </a:cubicBezTo>
                  <a:cubicBezTo>
                    <a:pt x="4411295" y="517475"/>
                    <a:pt x="4371040" y="268882"/>
                    <a:pt x="4294235" y="44685"/>
                  </a:cubicBezTo>
                  <a:lnTo>
                    <a:pt x="4276624" y="0"/>
                  </a:lnTo>
                  <a:lnTo>
                    <a:pt x="4823642" y="0"/>
                  </a:lnTo>
                  <a:lnTo>
                    <a:pt x="4850554" y="89409"/>
                  </a:lnTo>
                  <a:cubicBezTo>
                    <a:pt x="4905864" y="307423"/>
                    <a:pt x="4934374" y="539220"/>
                    <a:pt x="4934374" y="779553"/>
                  </a:cubicBezTo>
                  <a:cubicBezTo>
                    <a:pt x="4934374" y="1521110"/>
                    <a:pt x="4369101" y="1869861"/>
                    <a:pt x="3793540" y="2294701"/>
                  </a:cubicBezTo>
                  <a:cubicBezTo>
                    <a:pt x="3374293" y="2604171"/>
                    <a:pt x="2970389" y="2888360"/>
                    <a:pt x="2396135" y="2888360"/>
                  </a:cubicBezTo>
                  <a:cubicBezTo>
                    <a:pt x="1544564" y="2888360"/>
                    <a:pt x="991670" y="2502058"/>
                    <a:pt x="548273" y="1884684"/>
                  </a:cubicBezTo>
                  <a:cubicBezTo>
                    <a:pt x="282201" y="1514275"/>
                    <a:pt x="0" y="1260227"/>
                    <a:pt x="0" y="779553"/>
                  </a:cubicBezTo>
                  <a:cubicBezTo>
                    <a:pt x="0" y="539220"/>
                    <a:pt x="48876" y="307423"/>
                    <a:pt x="137335" y="8940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5" name="Freeform: Shape 11284">
              <a:extLst>
                <a:ext uri="{FF2B5EF4-FFF2-40B4-BE49-F238E27FC236}">
                  <a16:creationId xmlns:a16="http://schemas.microsoft.com/office/drawing/2014/main" id="{A2EECE7B-E861-4242-BD71-ADD8F2DD3E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7711" y="0"/>
              <a:ext cx="5069918" cy="3133064"/>
            </a:xfrm>
            <a:custGeom>
              <a:avLst/>
              <a:gdLst>
                <a:gd name="connsiteX0" fmla="*/ 153448 w 5069918"/>
                <a:gd name="connsiteY0" fmla="*/ 0 h 3133064"/>
                <a:gd name="connsiteX1" fmla="*/ 215434 w 5069918"/>
                <a:gd name="connsiteY1" fmla="*/ 0 h 3133064"/>
                <a:gd name="connsiteX2" fmla="*/ 215073 w 5069918"/>
                <a:gd name="connsiteY2" fmla="*/ 727 h 3133064"/>
                <a:gd name="connsiteX3" fmla="*/ 202868 w 5069918"/>
                <a:gd name="connsiteY3" fmla="*/ 26255 h 3133064"/>
                <a:gd name="connsiteX4" fmla="*/ 191273 w 5069918"/>
                <a:gd name="connsiteY4" fmla="*/ 52030 h 3133064"/>
                <a:gd name="connsiteX5" fmla="*/ 169129 w 5069918"/>
                <a:gd name="connsiteY5" fmla="*/ 103993 h 3133064"/>
                <a:gd name="connsiteX6" fmla="*/ 148381 w 5069918"/>
                <a:gd name="connsiteY6" fmla="*/ 156532 h 3133064"/>
                <a:gd name="connsiteX7" fmla="*/ 80903 w 5069918"/>
                <a:gd name="connsiteY7" fmla="*/ 371711 h 3133064"/>
                <a:gd name="connsiteX8" fmla="*/ 26154 w 5069918"/>
                <a:gd name="connsiteY8" fmla="*/ 817551 h 3133064"/>
                <a:gd name="connsiteX9" fmla="*/ 49169 w 5069918"/>
                <a:gd name="connsiteY9" fmla="*/ 1040143 h 3133064"/>
                <a:gd name="connsiteX10" fmla="*/ 119437 w 5069918"/>
                <a:gd name="connsiteY10" fmla="*/ 1253016 h 3133064"/>
                <a:gd name="connsiteX11" fmla="*/ 143672 w 5069918"/>
                <a:gd name="connsiteY11" fmla="*/ 1303908 h 3133064"/>
                <a:gd name="connsiteX12" fmla="*/ 170611 w 5069918"/>
                <a:gd name="connsiteY12" fmla="*/ 1353648 h 3133064"/>
                <a:gd name="connsiteX13" fmla="*/ 230330 w 5069918"/>
                <a:gd name="connsiteY13" fmla="*/ 1450079 h 3133064"/>
                <a:gd name="connsiteX14" fmla="*/ 279545 w 5069918"/>
                <a:gd name="connsiteY14" fmla="*/ 1519627 h 3133064"/>
                <a:gd name="connsiteX15" fmla="*/ 228347 w 5069918"/>
                <a:gd name="connsiteY15" fmla="*/ 1437024 h 3133064"/>
                <a:gd name="connsiteX16" fmla="*/ 175168 w 5069918"/>
                <a:gd name="connsiteY16" fmla="*/ 1336146 h 3133064"/>
                <a:gd name="connsiteX17" fmla="*/ 130009 w 5069918"/>
                <a:gd name="connsiteY17" fmla="*/ 1230573 h 3133064"/>
                <a:gd name="connsiteX18" fmla="*/ 95398 w 5069918"/>
                <a:gd name="connsiteY18" fmla="*/ 1121049 h 3133064"/>
                <a:gd name="connsiteX19" fmla="*/ 82496 w 5069918"/>
                <a:gd name="connsiteY19" fmla="*/ 1065216 h 3133064"/>
                <a:gd name="connsiteX20" fmla="*/ 76829 w 5069918"/>
                <a:gd name="connsiteY20" fmla="*/ 1037216 h 3133064"/>
                <a:gd name="connsiteX21" fmla="*/ 72121 w 5069918"/>
                <a:gd name="connsiteY21" fmla="*/ 1009135 h 3133064"/>
                <a:gd name="connsiteX22" fmla="*/ 54685 w 5069918"/>
                <a:gd name="connsiteY22" fmla="*/ 784156 h 3133064"/>
                <a:gd name="connsiteX23" fmla="*/ 103070 w 5069918"/>
                <a:gd name="connsiteY23" fmla="*/ 345810 h 3133064"/>
                <a:gd name="connsiteX24" fmla="*/ 163159 w 5069918"/>
                <a:gd name="connsiteY24" fmla="*/ 132051 h 3133064"/>
                <a:gd name="connsiteX25" fmla="*/ 217797 w 5069918"/>
                <a:gd name="connsiteY25" fmla="*/ 0 h 3133064"/>
                <a:gd name="connsiteX26" fmla="*/ 848227 w 5069918"/>
                <a:gd name="connsiteY26" fmla="*/ 0 h 3133064"/>
                <a:gd name="connsiteX27" fmla="*/ 771226 w 5069918"/>
                <a:gd name="connsiteY27" fmla="*/ 124098 h 3133064"/>
                <a:gd name="connsiteX28" fmla="*/ 590852 w 5069918"/>
                <a:gd name="connsiteY28" fmla="*/ 800847 h 3133064"/>
                <a:gd name="connsiteX29" fmla="*/ 888658 w 5069918"/>
                <a:gd name="connsiteY29" fmla="*/ 1415751 h 3133064"/>
                <a:gd name="connsiteX30" fmla="*/ 1048895 w 5069918"/>
                <a:gd name="connsiteY30" fmla="*/ 1628624 h 3133064"/>
                <a:gd name="connsiteX31" fmla="*/ 1660199 w 5069918"/>
                <a:gd name="connsiteY31" fmla="*/ 2218083 h 3133064"/>
                <a:gd name="connsiteX32" fmla="*/ 2463908 w 5069918"/>
                <a:gd name="connsiteY32" fmla="*/ 2415557 h 3133064"/>
                <a:gd name="connsiteX33" fmla="*/ 2980884 w 5069918"/>
                <a:gd name="connsiteY33" fmla="*/ 2289809 h 3133064"/>
                <a:gd name="connsiteX34" fmla="*/ 3539184 w 5069918"/>
                <a:gd name="connsiteY34" fmla="*/ 1926730 h 3133064"/>
                <a:gd name="connsiteX35" fmla="*/ 3677015 w 5069918"/>
                <a:gd name="connsiteY35" fmla="*/ 1825852 h 3133064"/>
                <a:gd name="connsiteX36" fmla="*/ 4286924 w 5069918"/>
                <a:gd name="connsiteY36" fmla="*/ 1314131 h 3133064"/>
                <a:gd name="connsiteX37" fmla="*/ 4479068 w 5069918"/>
                <a:gd name="connsiteY37" fmla="*/ 800847 h 3133064"/>
                <a:gd name="connsiteX38" fmla="*/ 4362007 w 5069918"/>
                <a:gd name="connsiteY38" fmla="*/ 65898 h 3133064"/>
                <a:gd name="connsiteX39" fmla="*/ 4336037 w 5069918"/>
                <a:gd name="connsiteY39" fmla="*/ 0 h 3133064"/>
                <a:gd name="connsiteX40" fmla="*/ 4913604 w 5069918"/>
                <a:gd name="connsiteY40" fmla="*/ 0 h 3133064"/>
                <a:gd name="connsiteX41" fmla="*/ 4930823 w 5069918"/>
                <a:gd name="connsiteY41" fmla="*/ 66892 h 3133064"/>
                <a:gd name="connsiteX42" fmla="*/ 4940407 w 5069918"/>
                <a:gd name="connsiteY42" fmla="*/ 125535 h 3133064"/>
                <a:gd name="connsiteX43" fmla="*/ 4982006 w 5069918"/>
                <a:gd name="connsiteY43" fmla="*/ 278378 h 3133064"/>
                <a:gd name="connsiteX44" fmla="*/ 5027482 w 5069918"/>
                <a:gd name="connsiteY44" fmla="*/ 504952 h 3133064"/>
                <a:gd name="connsiteX45" fmla="*/ 5058082 w 5069918"/>
                <a:gd name="connsiteY45" fmla="*/ 734049 h 3133064"/>
                <a:gd name="connsiteX46" fmla="*/ 5063486 w 5069918"/>
                <a:gd name="connsiteY46" fmla="*/ 791612 h 3133064"/>
                <a:gd name="connsiteX47" fmla="*/ 5067846 w 5069918"/>
                <a:gd name="connsiteY47" fmla="*/ 850245 h 3133064"/>
                <a:gd name="connsiteX48" fmla="*/ 5069414 w 5069918"/>
                <a:gd name="connsiteY48" fmla="*/ 969733 h 3133064"/>
                <a:gd name="connsiteX49" fmla="*/ 5040732 w 5069918"/>
                <a:gd name="connsiteY49" fmla="*/ 1209783 h 3133064"/>
                <a:gd name="connsiteX50" fmla="*/ 4964102 w 5069918"/>
                <a:gd name="connsiteY50" fmla="*/ 1442832 h 3133064"/>
                <a:gd name="connsiteX51" fmla="*/ 4689486 w 5069918"/>
                <a:gd name="connsiteY51" fmla="*/ 1849969 h 3133064"/>
                <a:gd name="connsiteX52" fmla="*/ 4333792 w 5069918"/>
                <a:gd name="connsiteY52" fmla="*/ 2176567 h 3133064"/>
                <a:gd name="connsiteX53" fmla="*/ 3965196 w 5069918"/>
                <a:gd name="connsiteY53" fmla="*/ 2468002 h 3133064"/>
                <a:gd name="connsiteX54" fmla="*/ 3873745 w 5069918"/>
                <a:gd name="connsiteY54" fmla="*/ 2541128 h 3133064"/>
                <a:gd name="connsiteX55" fmla="*/ 3779416 w 5069918"/>
                <a:gd name="connsiteY55" fmla="*/ 2614666 h 3133064"/>
                <a:gd name="connsiteX56" fmla="*/ 3582739 w 5069918"/>
                <a:gd name="connsiteY56" fmla="*/ 2756555 h 3133064"/>
                <a:gd name="connsiteX57" fmla="*/ 3371851 w 5069918"/>
                <a:gd name="connsiteY57" fmla="*/ 2886338 h 3133064"/>
                <a:gd name="connsiteX58" fmla="*/ 3143614 w 5069918"/>
                <a:gd name="connsiteY58" fmla="*/ 2995780 h 3133064"/>
                <a:gd name="connsiteX59" fmla="*/ 2643552 w 5069918"/>
                <a:gd name="connsiteY59" fmla="*/ 3122516 h 3133064"/>
                <a:gd name="connsiteX60" fmla="*/ 2514264 w 5069918"/>
                <a:gd name="connsiteY60" fmla="*/ 3131657 h 3133064"/>
                <a:gd name="connsiteX61" fmla="*/ 2481920 w 5069918"/>
                <a:gd name="connsiteY61" fmla="*/ 3132810 h 3133064"/>
                <a:gd name="connsiteX62" fmla="*/ 2449664 w 5069918"/>
                <a:gd name="connsiteY62" fmla="*/ 3132975 h 3133064"/>
                <a:gd name="connsiteX63" fmla="*/ 2386284 w 5069918"/>
                <a:gd name="connsiteY63" fmla="*/ 3132234 h 3133064"/>
                <a:gd name="connsiteX64" fmla="*/ 2260658 w 5069918"/>
                <a:gd name="connsiteY64" fmla="*/ 3127292 h 3133064"/>
                <a:gd name="connsiteX65" fmla="*/ 2134945 w 5069918"/>
                <a:gd name="connsiteY65" fmla="*/ 3115928 h 3133064"/>
                <a:gd name="connsiteX66" fmla="*/ 1884564 w 5069918"/>
                <a:gd name="connsiteY66" fmla="*/ 3075412 h 3133064"/>
                <a:gd name="connsiteX67" fmla="*/ 1639764 w 5069918"/>
                <a:gd name="connsiteY67" fmla="*/ 3005498 h 3133064"/>
                <a:gd name="connsiteX68" fmla="*/ 1407081 w 5069918"/>
                <a:gd name="connsiteY68" fmla="*/ 2904125 h 3133064"/>
                <a:gd name="connsiteX69" fmla="*/ 1193491 w 5069918"/>
                <a:gd name="connsiteY69" fmla="*/ 2772201 h 3133064"/>
                <a:gd name="connsiteX70" fmla="*/ 836141 w 5069918"/>
                <a:gd name="connsiteY70" fmla="*/ 2439839 h 3133064"/>
                <a:gd name="connsiteX71" fmla="*/ 690812 w 5069918"/>
                <a:gd name="connsiteY71" fmla="*/ 2251422 h 3133064"/>
                <a:gd name="connsiteX72" fmla="*/ 562397 w 5069918"/>
                <a:gd name="connsiteY72" fmla="*/ 2054937 h 3133064"/>
                <a:gd name="connsiteX73" fmla="*/ 502504 w 5069918"/>
                <a:gd name="connsiteY73" fmla="*/ 1957435 h 3133064"/>
                <a:gd name="connsiteX74" fmla="*/ 440258 w 5069918"/>
                <a:gd name="connsiteY74" fmla="*/ 1861580 h 3133064"/>
                <a:gd name="connsiteX75" fmla="*/ 310360 w 5069918"/>
                <a:gd name="connsiteY75" fmla="*/ 1670693 h 3133064"/>
                <a:gd name="connsiteX76" fmla="*/ 246806 w 5069918"/>
                <a:gd name="connsiteY76" fmla="*/ 1573603 h 3133064"/>
                <a:gd name="connsiteX77" fmla="*/ 186303 w 5069918"/>
                <a:gd name="connsiteY77" fmla="*/ 1474372 h 3133064"/>
                <a:gd name="connsiteX78" fmla="*/ 84390 w 5069918"/>
                <a:gd name="connsiteY78" fmla="*/ 1266192 h 3133064"/>
                <a:gd name="connsiteX79" fmla="*/ 20139 w 5069918"/>
                <a:gd name="connsiteY79" fmla="*/ 1045249 h 3133064"/>
                <a:gd name="connsiteX80" fmla="*/ 0 w 5069918"/>
                <a:gd name="connsiteY80" fmla="*/ 817551 h 3133064"/>
                <a:gd name="connsiteX81" fmla="*/ 102773 w 5069918"/>
                <a:gd name="connsiteY81" fmla="*/ 142588 h 3133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5069918" h="3133064">
                  <a:moveTo>
                    <a:pt x="153448" y="0"/>
                  </a:moveTo>
                  <a:lnTo>
                    <a:pt x="215434" y="0"/>
                  </a:lnTo>
                  <a:lnTo>
                    <a:pt x="215073" y="727"/>
                  </a:lnTo>
                  <a:lnTo>
                    <a:pt x="202868" y="26255"/>
                  </a:lnTo>
                  <a:lnTo>
                    <a:pt x="191273" y="52030"/>
                  </a:lnTo>
                  <a:cubicBezTo>
                    <a:pt x="183688" y="69241"/>
                    <a:pt x="176016" y="86452"/>
                    <a:pt x="169129" y="103993"/>
                  </a:cubicBezTo>
                  <a:cubicBezTo>
                    <a:pt x="162242" y="121533"/>
                    <a:pt x="154658" y="138827"/>
                    <a:pt x="148381" y="156532"/>
                  </a:cubicBezTo>
                  <a:cubicBezTo>
                    <a:pt x="121529" y="226858"/>
                    <a:pt x="98775" y="298667"/>
                    <a:pt x="80903" y="371711"/>
                  </a:cubicBezTo>
                  <a:cubicBezTo>
                    <a:pt x="44636" y="517470"/>
                    <a:pt x="26067" y="667511"/>
                    <a:pt x="26154" y="817551"/>
                  </a:cubicBezTo>
                  <a:cubicBezTo>
                    <a:pt x="26589" y="892326"/>
                    <a:pt x="34000" y="966934"/>
                    <a:pt x="49169" y="1040143"/>
                  </a:cubicBezTo>
                  <a:cubicBezTo>
                    <a:pt x="65123" y="1113187"/>
                    <a:pt x="88226" y="1184666"/>
                    <a:pt x="119437" y="1253016"/>
                  </a:cubicBezTo>
                  <a:cubicBezTo>
                    <a:pt x="126847" y="1270228"/>
                    <a:pt x="135478" y="1287027"/>
                    <a:pt x="143672" y="1303908"/>
                  </a:cubicBezTo>
                  <a:cubicBezTo>
                    <a:pt x="152565" y="1320543"/>
                    <a:pt x="161021" y="1337342"/>
                    <a:pt x="170611" y="1353648"/>
                  </a:cubicBezTo>
                  <a:cubicBezTo>
                    <a:pt x="188919" y="1386587"/>
                    <a:pt x="209319" y="1418539"/>
                    <a:pt x="230330" y="1450079"/>
                  </a:cubicBezTo>
                  <a:lnTo>
                    <a:pt x="279545" y="1519627"/>
                  </a:lnTo>
                  <a:lnTo>
                    <a:pt x="228347" y="1437024"/>
                  </a:lnTo>
                  <a:cubicBezTo>
                    <a:pt x="209690" y="1404084"/>
                    <a:pt x="191645" y="1370567"/>
                    <a:pt x="175168" y="1336146"/>
                  </a:cubicBezTo>
                  <a:cubicBezTo>
                    <a:pt x="158778" y="1301641"/>
                    <a:pt x="143522" y="1266478"/>
                    <a:pt x="130009" y="1230573"/>
                  </a:cubicBezTo>
                  <a:cubicBezTo>
                    <a:pt x="116757" y="1194587"/>
                    <a:pt x="104988" y="1158105"/>
                    <a:pt x="95398" y="1121049"/>
                  </a:cubicBezTo>
                  <a:cubicBezTo>
                    <a:pt x="90865" y="1102520"/>
                    <a:pt x="86245" y="1083909"/>
                    <a:pt x="82496" y="1065216"/>
                  </a:cubicBezTo>
                  <a:lnTo>
                    <a:pt x="76829" y="1037216"/>
                  </a:lnTo>
                  <a:lnTo>
                    <a:pt x="72121" y="1009135"/>
                  </a:lnTo>
                  <a:cubicBezTo>
                    <a:pt x="59829" y="934198"/>
                    <a:pt x="54685" y="858847"/>
                    <a:pt x="54685" y="784156"/>
                  </a:cubicBezTo>
                  <a:cubicBezTo>
                    <a:pt x="55033" y="637163"/>
                    <a:pt x="71337" y="490169"/>
                    <a:pt x="103070" y="345810"/>
                  </a:cubicBezTo>
                  <a:cubicBezTo>
                    <a:pt x="118894" y="273671"/>
                    <a:pt x="138923" y="202233"/>
                    <a:pt x="163159" y="132051"/>
                  </a:cubicBezTo>
                  <a:lnTo>
                    <a:pt x="217797" y="0"/>
                  </a:lnTo>
                  <a:lnTo>
                    <a:pt x="848227" y="0"/>
                  </a:lnTo>
                  <a:lnTo>
                    <a:pt x="771226" y="124098"/>
                  </a:lnTo>
                  <a:cubicBezTo>
                    <a:pt x="651529" y="343066"/>
                    <a:pt x="590852" y="570762"/>
                    <a:pt x="590852" y="800847"/>
                  </a:cubicBezTo>
                  <a:cubicBezTo>
                    <a:pt x="590852" y="1020720"/>
                    <a:pt x="682129" y="1148280"/>
                    <a:pt x="888658" y="1415751"/>
                  </a:cubicBezTo>
                  <a:cubicBezTo>
                    <a:pt x="940355" y="1482701"/>
                    <a:pt x="993796" y="1551957"/>
                    <a:pt x="1048895" y="1628624"/>
                  </a:cubicBezTo>
                  <a:cubicBezTo>
                    <a:pt x="1243741" y="1899883"/>
                    <a:pt x="1443644" y="2092747"/>
                    <a:pt x="1660199" y="2218083"/>
                  </a:cubicBezTo>
                  <a:cubicBezTo>
                    <a:pt x="1889743" y="2350995"/>
                    <a:pt x="2152677" y="2415557"/>
                    <a:pt x="2463908" y="2415557"/>
                  </a:cubicBezTo>
                  <a:cubicBezTo>
                    <a:pt x="2640535" y="2415557"/>
                    <a:pt x="2804782" y="2375617"/>
                    <a:pt x="2980884" y="2289809"/>
                  </a:cubicBezTo>
                  <a:cubicBezTo>
                    <a:pt x="3161695" y="2201695"/>
                    <a:pt x="3340676" y="2073230"/>
                    <a:pt x="3539184" y="1926730"/>
                  </a:cubicBezTo>
                  <a:cubicBezTo>
                    <a:pt x="3585737" y="1892390"/>
                    <a:pt x="3632117" y="1858544"/>
                    <a:pt x="3677015" y="1825852"/>
                  </a:cubicBezTo>
                  <a:cubicBezTo>
                    <a:pt x="3915538" y="1652012"/>
                    <a:pt x="4140811" y="1487806"/>
                    <a:pt x="4286924" y="1314131"/>
                  </a:cubicBezTo>
                  <a:cubicBezTo>
                    <a:pt x="4421616" y="1154044"/>
                    <a:pt x="4479068" y="1000544"/>
                    <a:pt x="4479068" y="800847"/>
                  </a:cubicBezTo>
                  <a:cubicBezTo>
                    <a:pt x="4479068" y="538687"/>
                    <a:pt x="4438813" y="290094"/>
                    <a:pt x="4362007" y="65898"/>
                  </a:cubicBezTo>
                  <a:lnTo>
                    <a:pt x="4336037" y="0"/>
                  </a:lnTo>
                  <a:lnTo>
                    <a:pt x="4913604" y="0"/>
                  </a:lnTo>
                  <a:lnTo>
                    <a:pt x="4930823" y="66892"/>
                  </a:lnTo>
                  <a:lnTo>
                    <a:pt x="4940407" y="125535"/>
                  </a:lnTo>
                  <a:lnTo>
                    <a:pt x="4982006" y="278378"/>
                  </a:lnTo>
                  <a:cubicBezTo>
                    <a:pt x="4999758" y="353368"/>
                    <a:pt x="5014971" y="428944"/>
                    <a:pt x="5027482" y="504952"/>
                  </a:cubicBezTo>
                  <a:cubicBezTo>
                    <a:pt x="5040123" y="580961"/>
                    <a:pt x="5050323" y="657382"/>
                    <a:pt x="5058082" y="734049"/>
                  </a:cubicBezTo>
                  <a:cubicBezTo>
                    <a:pt x="5060261" y="753237"/>
                    <a:pt x="5061743" y="772425"/>
                    <a:pt x="5063486" y="791612"/>
                  </a:cubicBezTo>
                  <a:cubicBezTo>
                    <a:pt x="5065318" y="810552"/>
                    <a:pt x="5066625" y="830398"/>
                    <a:pt x="5067846" y="850245"/>
                  </a:cubicBezTo>
                  <a:cubicBezTo>
                    <a:pt x="5069851" y="889855"/>
                    <a:pt x="5070461" y="929712"/>
                    <a:pt x="5069414" y="969733"/>
                  </a:cubicBezTo>
                  <a:cubicBezTo>
                    <a:pt x="5067060" y="1049695"/>
                    <a:pt x="5057820" y="1130233"/>
                    <a:pt x="5040732" y="1209783"/>
                  </a:cubicBezTo>
                  <a:cubicBezTo>
                    <a:pt x="5023123" y="1289250"/>
                    <a:pt x="4997578" y="1367647"/>
                    <a:pt x="4964102" y="1442832"/>
                  </a:cubicBezTo>
                  <a:cubicBezTo>
                    <a:pt x="4897409" y="1593697"/>
                    <a:pt x="4799942" y="1730232"/>
                    <a:pt x="4689486" y="1849969"/>
                  </a:cubicBezTo>
                  <a:cubicBezTo>
                    <a:pt x="4579116" y="1970446"/>
                    <a:pt x="4456716" y="2076100"/>
                    <a:pt x="4333792" y="2176567"/>
                  </a:cubicBezTo>
                  <a:cubicBezTo>
                    <a:pt x="4210520" y="2276869"/>
                    <a:pt x="4085853" y="2371736"/>
                    <a:pt x="3965196" y="2468002"/>
                  </a:cubicBezTo>
                  <a:lnTo>
                    <a:pt x="3873745" y="2541128"/>
                  </a:lnTo>
                  <a:cubicBezTo>
                    <a:pt x="3842621" y="2565751"/>
                    <a:pt x="3811324" y="2590374"/>
                    <a:pt x="3779416" y="2614666"/>
                  </a:cubicBezTo>
                  <a:cubicBezTo>
                    <a:pt x="3715862" y="2663335"/>
                    <a:pt x="3650652" y="2711016"/>
                    <a:pt x="3582739" y="2756555"/>
                  </a:cubicBezTo>
                  <a:cubicBezTo>
                    <a:pt x="3514913" y="2802012"/>
                    <a:pt x="3445170" y="2846151"/>
                    <a:pt x="3371851" y="2886338"/>
                  </a:cubicBezTo>
                  <a:cubicBezTo>
                    <a:pt x="3298533" y="2926442"/>
                    <a:pt x="3222687" y="2963664"/>
                    <a:pt x="3143614" y="2995780"/>
                  </a:cubicBezTo>
                  <a:cubicBezTo>
                    <a:pt x="2985994" y="3060837"/>
                    <a:pt x="2815732" y="3104317"/>
                    <a:pt x="2643552" y="3122516"/>
                  </a:cubicBezTo>
                  <a:cubicBezTo>
                    <a:pt x="2600484" y="3126799"/>
                    <a:pt x="2557331" y="3130258"/>
                    <a:pt x="2514264" y="3131657"/>
                  </a:cubicBezTo>
                  <a:lnTo>
                    <a:pt x="2481920" y="3132810"/>
                  </a:lnTo>
                  <a:lnTo>
                    <a:pt x="2449664" y="3132975"/>
                  </a:lnTo>
                  <a:cubicBezTo>
                    <a:pt x="2427868" y="3133304"/>
                    <a:pt x="2407207" y="3132646"/>
                    <a:pt x="2386284" y="3132234"/>
                  </a:cubicBezTo>
                  <a:cubicBezTo>
                    <a:pt x="2344524" y="3131740"/>
                    <a:pt x="2302505" y="3129352"/>
                    <a:pt x="2260658" y="3127292"/>
                  </a:cubicBezTo>
                  <a:cubicBezTo>
                    <a:pt x="2218725" y="3123999"/>
                    <a:pt x="2176791" y="3120952"/>
                    <a:pt x="2134945" y="3115928"/>
                  </a:cubicBezTo>
                  <a:cubicBezTo>
                    <a:pt x="2051165" y="3106458"/>
                    <a:pt x="1967473" y="3093529"/>
                    <a:pt x="1884564" y="3075412"/>
                  </a:cubicBezTo>
                  <a:cubicBezTo>
                    <a:pt x="1801657" y="3057296"/>
                    <a:pt x="1719708" y="3033990"/>
                    <a:pt x="1639764" y="3005498"/>
                  </a:cubicBezTo>
                  <a:cubicBezTo>
                    <a:pt x="1559820" y="2976922"/>
                    <a:pt x="1481969" y="2942830"/>
                    <a:pt x="1407081" y="2904125"/>
                  </a:cubicBezTo>
                  <a:cubicBezTo>
                    <a:pt x="1332455" y="2864845"/>
                    <a:pt x="1260794" y="2820953"/>
                    <a:pt x="1193491" y="2772201"/>
                  </a:cubicBezTo>
                  <a:cubicBezTo>
                    <a:pt x="1058362" y="2675194"/>
                    <a:pt x="939973" y="2561469"/>
                    <a:pt x="836141" y="2439839"/>
                  </a:cubicBezTo>
                  <a:cubicBezTo>
                    <a:pt x="784444" y="2378735"/>
                    <a:pt x="736321" y="2315656"/>
                    <a:pt x="690812" y="2251422"/>
                  </a:cubicBezTo>
                  <a:cubicBezTo>
                    <a:pt x="645217" y="2187190"/>
                    <a:pt x="602674" y="2121557"/>
                    <a:pt x="562397" y="2054937"/>
                  </a:cubicBezTo>
                  <a:cubicBezTo>
                    <a:pt x="541823" y="2021256"/>
                    <a:pt x="522992" y="1989716"/>
                    <a:pt x="502504" y="1957435"/>
                  </a:cubicBezTo>
                  <a:cubicBezTo>
                    <a:pt x="482192" y="1925401"/>
                    <a:pt x="461530" y="1893367"/>
                    <a:pt x="440258" y="1861580"/>
                  </a:cubicBezTo>
                  <a:lnTo>
                    <a:pt x="310360" y="1670693"/>
                  </a:lnTo>
                  <a:cubicBezTo>
                    <a:pt x="288826" y="1638577"/>
                    <a:pt x="267555" y="1606296"/>
                    <a:pt x="246806" y="1573603"/>
                  </a:cubicBezTo>
                  <a:cubicBezTo>
                    <a:pt x="226057" y="1540910"/>
                    <a:pt x="205483" y="1508135"/>
                    <a:pt x="186303" y="1474372"/>
                  </a:cubicBezTo>
                  <a:cubicBezTo>
                    <a:pt x="147857" y="1407174"/>
                    <a:pt x="112550" y="1338002"/>
                    <a:pt x="84390" y="1266192"/>
                  </a:cubicBezTo>
                  <a:cubicBezTo>
                    <a:pt x="55708" y="1194630"/>
                    <a:pt x="34436" y="1120434"/>
                    <a:pt x="20139" y="1045249"/>
                  </a:cubicBezTo>
                  <a:cubicBezTo>
                    <a:pt x="6452" y="970064"/>
                    <a:pt x="0" y="893725"/>
                    <a:pt x="0" y="817551"/>
                  </a:cubicBezTo>
                  <a:cubicBezTo>
                    <a:pt x="850" y="589772"/>
                    <a:pt x="36028" y="362457"/>
                    <a:pt x="102773" y="14258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9" name="Content Placeholder 2"/>
          <p:cNvPicPr>
            <a:picLocks noChangeAspect="1"/>
          </p:cNvPicPr>
          <p:nvPr/>
        </p:nvPicPr>
        <p:blipFill>
          <a:blip r:embed="rId2"/>
          <a:stretch>
            <a:fillRect/>
          </a:stretch>
        </p:blipFill>
        <p:spPr>
          <a:xfrm>
            <a:off x="446234" y="3430249"/>
            <a:ext cx="5994971" cy="2864880"/>
          </a:xfrm>
          <a:prstGeom prst="rect">
            <a:avLst/>
          </a:prstGeom>
        </p:spPr>
      </p:pic>
      <p:pic>
        <p:nvPicPr>
          <p:cNvPr id="8" name="Picture 7"/>
          <p:cNvPicPr>
            <a:picLocks noChangeAspect="1"/>
          </p:cNvPicPr>
          <p:nvPr/>
        </p:nvPicPr>
        <p:blipFill>
          <a:blip r:embed="rId3"/>
          <a:stretch>
            <a:fillRect/>
          </a:stretch>
        </p:blipFill>
        <p:spPr>
          <a:xfrm>
            <a:off x="8442670" y="3938401"/>
            <a:ext cx="3421939" cy="2586349"/>
          </a:xfrm>
          <a:prstGeom prst="rect">
            <a:avLst/>
          </a:prstGeom>
        </p:spPr>
      </p:pic>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417214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2" name="Rectangle 11271">
            <a:extLst>
              <a:ext uri="{FF2B5EF4-FFF2-40B4-BE49-F238E27FC236}">
                <a16:creationId xmlns:a16="http://schemas.microsoft.com/office/drawing/2014/main" id="{04695F26-39DB-450E-B464-9C76CD233B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4" name="Rectangle 11273">
            <a:extLst>
              <a:ext uri="{FF2B5EF4-FFF2-40B4-BE49-F238E27FC236}">
                <a16:creationId xmlns:a16="http://schemas.microsoft.com/office/drawing/2014/main" id="{2F42E55F-A297-474F-AF2D-6D3A15822B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1" y="-1"/>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Title 4"/>
          <p:cNvSpPr txBox="1">
            <a:spLocks/>
          </p:cNvSpPr>
          <p:nvPr/>
        </p:nvSpPr>
        <p:spPr bwMode="auto">
          <a:xfrm>
            <a:off x="6907539" y="-61448"/>
            <a:ext cx="5011473" cy="17739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a:solidFill>
                  <a:schemeClr val="tx2"/>
                </a:solidFill>
                <a:latin typeface="+mj-lt"/>
                <a:ea typeface="+mj-ea"/>
                <a:cs typeface="+mj-cs"/>
              </a:rPr>
              <a:t>Times Tables Rockstars </a:t>
            </a:r>
          </a:p>
        </p:txBody>
      </p:sp>
      <p:grpSp>
        <p:nvGrpSpPr>
          <p:cNvPr id="11276" name="Group 11275">
            <a:extLst>
              <a:ext uri="{FF2B5EF4-FFF2-40B4-BE49-F238E27FC236}">
                <a16:creationId xmlns:a16="http://schemas.microsoft.com/office/drawing/2014/main" id="{972070F7-E065-4D60-8938-9FB8CDB8AC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flipH="1">
            <a:off x="-179919" y="170310"/>
            <a:ext cx="2514948" cy="2174333"/>
            <a:chOff x="-305" y="-4155"/>
            <a:chExt cx="2514948" cy="2174333"/>
          </a:xfrm>
        </p:grpSpPr>
        <p:sp>
          <p:nvSpPr>
            <p:cNvPr id="11277" name="Freeform: Shape 11276">
              <a:extLst>
                <a:ext uri="{FF2B5EF4-FFF2-40B4-BE49-F238E27FC236}">
                  <a16:creationId xmlns:a16="http://schemas.microsoft.com/office/drawing/2014/main" id="{4F672C03-E63A-4F6B-96BD-0C4E3F1B82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8" name="Freeform: Shape 11277">
              <a:extLst>
                <a:ext uri="{FF2B5EF4-FFF2-40B4-BE49-F238E27FC236}">
                  <a16:creationId xmlns:a16="http://schemas.microsoft.com/office/drawing/2014/main" id="{9BB94CDF-5C33-4B0A-B53F-50762639C1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9" name="Freeform: Shape 11278">
              <a:extLst>
                <a:ext uri="{FF2B5EF4-FFF2-40B4-BE49-F238E27FC236}">
                  <a16:creationId xmlns:a16="http://schemas.microsoft.com/office/drawing/2014/main" id="{D3C92F9D-544D-4691-94A7-B937CF4BE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1280" name="Freeform: Shape 11279">
              <a:extLst>
                <a:ext uri="{FF2B5EF4-FFF2-40B4-BE49-F238E27FC236}">
                  <a16:creationId xmlns:a16="http://schemas.microsoft.com/office/drawing/2014/main" id="{DCA4DEE4-B7B4-47F4-A9C5-31AED8369A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Rectangle 2"/>
          <p:cNvSpPr/>
          <p:nvPr/>
        </p:nvSpPr>
        <p:spPr>
          <a:xfrm>
            <a:off x="6483536" y="2191077"/>
            <a:ext cx="5586483" cy="2752025"/>
          </a:xfrm>
          <a:prstGeom prst="rect">
            <a:avLst/>
          </a:prstGeom>
        </p:spPr>
        <p:txBody>
          <a:bodyPr vert="horz" lIns="91440" tIns="45720" rIns="91440" bIns="45720" rtlCol="0" anchor="ctr">
            <a:noAutofit/>
          </a:bodyPr>
          <a:lstStyle/>
          <a:p>
            <a:pPr>
              <a:lnSpc>
                <a:spcPct val="90000"/>
              </a:lnSpc>
              <a:spcAft>
                <a:spcPts val="600"/>
              </a:spcAft>
            </a:pPr>
            <a:r>
              <a:rPr lang="en-US" sz="2400" b="1" dirty="0">
                <a:solidFill>
                  <a:schemeClr val="tx2"/>
                </a:solidFill>
              </a:rPr>
              <a:t>Garage: </a:t>
            </a:r>
            <a:r>
              <a:rPr lang="en-US" sz="2400" dirty="0">
                <a:solidFill>
                  <a:schemeClr val="tx2"/>
                </a:solidFill>
              </a:rPr>
              <a:t>Most children will spend most time here. Questions are tailored to individuals and children earn coins by answering them.</a:t>
            </a:r>
            <a:endParaRPr lang="en-US" sz="2400" dirty="0">
              <a:solidFill>
                <a:schemeClr val="tx2"/>
              </a:solidFill>
              <a:ea typeface="Calibri"/>
              <a:cs typeface="Calibri"/>
            </a:endParaRPr>
          </a:p>
          <a:p>
            <a:pPr indent="-228600">
              <a:lnSpc>
                <a:spcPct val="90000"/>
              </a:lnSpc>
              <a:spcAft>
                <a:spcPts val="600"/>
              </a:spcAft>
              <a:buFont typeface="Arial" panose="020B0604020202020204" pitchFamily="34" charset="0"/>
              <a:buChar char="•"/>
            </a:pPr>
            <a:endParaRPr lang="en-US" sz="2400" dirty="0">
              <a:solidFill>
                <a:schemeClr val="tx2"/>
              </a:solidFill>
              <a:ea typeface="Calibri"/>
              <a:cs typeface="Calibri"/>
            </a:endParaRPr>
          </a:p>
          <a:p>
            <a:pPr>
              <a:lnSpc>
                <a:spcPct val="90000"/>
              </a:lnSpc>
              <a:spcAft>
                <a:spcPts val="600"/>
              </a:spcAft>
            </a:pPr>
            <a:r>
              <a:rPr lang="en-US" sz="2400" b="1" dirty="0">
                <a:solidFill>
                  <a:schemeClr val="tx2"/>
                </a:solidFill>
              </a:rPr>
              <a:t>Jamming: </a:t>
            </a:r>
            <a:r>
              <a:rPr lang="en-US" sz="2400" dirty="0">
                <a:solidFill>
                  <a:schemeClr val="tx2"/>
                </a:solidFill>
              </a:rPr>
              <a:t>No clock or timer. Children can tailor their own questions and choose between multiplication/ division or both. </a:t>
            </a:r>
            <a:endParaRPr lang="en-US" sz="2400" dirty="0">
              <a:solidFill>
                <a:schemeClr val="tx2"/>
              </a:solidFill>
              <a:ea typeface="Calibri"/>
              <a:cs typeface="Calibri"/>
            </a:endParaRPr>
          </a:p>
          <a:p>
            <a:pPr indent="-228600">
              <a:lnSpc>
                <a:spcPct val="90000"/>
              </a:lnSpc>
              <a:spcAft>
                <a:spcPts val="600"/>
              </a:spcAft>
              <a:buFont typeface="Arial" panose="020B0604020202020204" pitchFamily="34" charset="0"/>
              <a:buChar char="•"/>
            </a:pPr>
            <a:endParaRPr lang="en-US" sz="2400" dirty="0">
              <a:solidFill>
                <a:schemeClr val="tx2"/>
              </a:solidFill>
              <a:ea typeface="Calibri"/>
              <a:cs typeface="Calibri"/>
            </a:endParaRPr>
          </a:p>
          <a:p>
            <a:pPr>
              <a:lnSpc>
                <a:spcPct val="90000"/>
              </a:lnSpc>
              <a:spcAft>
                <a:spcPts val="600"/>
              </a:spcAft>
            </a:pPr>
            <a:r>
              <a:rPr lang="en-US" sz="2400" b="1" dirty="0">
                <a:solidFill>
                  <a:schemeClr val="tx2"/>
                </a:solidFill>
              </a:rPr>
              <a:t>Gig: </a:t>
            </a:r>
            <a:r>
              <a:rPr lang="en-US" sz="2400" dirty="0">
                <a:solidFill>
                  <a:schemeClr val="tx2"/>
                </a:solidFill>
              </a:rPr>
              <a:t>Children have a monthly challenge to complete 100 multiplication questions in 5 minutes. </a:t>
            </a:r>
            <a:endParaRPr lang="en-US" sz="2400" dirty="0">
              <a:solidFill>
                <a:schemeClr val="tx2"/>
              </a:solidFill>
              <a:ea typeface="Calibri"/>
              <a:cs typeface="Calibri"/>
            </a:endParaRPr>
          </a:p>
        </p:txBody>
      </p:sp>
      <p:pic>
        <p:nvPicPr>
          <p:cNvPr id="8" name="Picture 7"/>
          <p:cNvPicPr>
            <a:picLocks noChangeAspect="1"/>
          </p:cNvPicPr>
          <p:nvPr/>
        </p:nvPicPr>
        <p:blipFill>
          <a:blip r:embed="rId2"/>
          <a:stretch>
            <a:fillRect/>
          </a:stretch>
        </p:blipFill>
        <p:spPr>
          <a:xfrm>
            <a:off x="1901339" y="373707"/>
            <a:ext cx="3566322" cy="2695476"/>
          </a:xfrm>
          <a:prstGeom prst="rect">
            <a:avLst/>
          </a:prstGeom>
        </p:spPr>
      </p:pic>
      <p:pic>
        <p:nvPicPr>
          <p:cNvPr id="4" name="Picture 3"/>
          <p:cNvPicPr>
            <a:picLocks noChangeAspect="1"/>
          </p:cNvPicPr>
          <p:nvPr/>
        </p:nvPicPr>
        <p:blipFill>
          <a:blip r:embed="rId3"/>
          <a:stretch>
            <a:fillRect/>
          </a:stretch>
        </p:blipFill>
        <p:spPr>
          <a:xfrm>
            <a:off x="245263" y="4777089"/>
            <a:ext cx="6244662" cy="1652485"/>
          </a:xfrm>
          <a:prstGeom prst="rect">
            <a:avLst/>
          </a:prstGeom>
        </p:spPr>
      </p:pic>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6259671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1857623" y="163715"/>
            <a:ext cx="11267094"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None/>
            </a:pPr>
            <a:r>
              <a:rPr lang="en-GB" altLang="en-US" sz="4800" b="1" dirty="0">
                <a:solidFill>
                  <a:schemeClr val="accent6">
                    <a:lumMod val="75000"/>
                  </a:schemeClr>
                </a:solidFill>
              </a:rPr>
              <a:t>Times Tables </a:t>
            </a:r>
            <a:r>
              <a:rPr lang="en-GB" altLang="en-US" sz="4800" b="1" dirty="0" err="1">
                <a:solidFill>
                  <a:schemeClr val="accent6">
                    <a:lumMod val="75000"/>
                  </a:schemeClr>
                </a:solidFill>
              </a:rPr>
              <a:t>Rockstars</a:t>
            </a:r>
            <a:r>
              <a:rPr lang="en-GB" altLang="en-US" sz="4800" b="1" dirty="0">
                <a:solidFill>
                  <a:schemeClr val="accent6">
                    <a:lumMod val="75000"/>
                  </a:schemeClr>
                </a:solidFill>
              </a:rPr>
              <a:t> </a:t>
            </a:r>
          </a:p>
        </p:txBody>
      </p:sp>
      <p:sp>
        <p:nvSpPr>
          <p:cNvPr id="2" name="AutoShape 2" descr="Chilton Primary School - Azure My Maths &amp; Spellin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7664684" y="216535"/>
            <a:ext cx="2075601" cy="1568768"/>
          </a:xfrm>
          <a:prstGeom prst="rect">
            <a:avLst/>
          </a:prstGeom>
        </p:spPr>
      </p:pic>
      <p:sp>
        <p:nvSpPr>
          <p:cNvPr id="5" name="Rectangle 4"/>
          <p:cNvSpPr/>
          <p:nvPr/>
        </p:nvSpPr>
        <p:spPr>
          <a:xfrm>
            <a:off x="307975" y="2012759"/>
            <a:ext cx="11766038" cy="2431435"/>
          </a:xfrm>
          <a:prstGeom prst="rect">
            <a:avLst/>
          </a:prstGeom>
        </p:spPr>
        <p:txBody>
          <a:bodyPr wrap="square">
            <a:spAutoFit/>
          </a:bodyPr>
          <a:lstStyle/>
          <a:p>
            <a:r>
              <a:rPr lang="en-GB" sz="2200" b="1" dirty="0">
                <a:latin typeface="Comic Sans MS" panose="030F0702030302020204" pitchFamily="66" charset="0"/>
              </a:rPr>
              <a:t>Festival: </a:t>
            </a:r>
            <a:r>
              <a:rPr lang="en-GB" sz="2200" dirty="0">
                <a:latin typeface="Comic Sans MS" panose="030F0702030302020204" pitchFamily="66" charset="0"/>
              </a:rPr>
              <a:t>Children play against people from around the world. </a:t>
            </a:r>
          </a:p>
          <a:p>
            <a:endParaRPr lang="en-GB" sz="2200" dirty="0">
              <a:latin typeface="Comic Sans MS" panose="030F0702030302020204" pitchFamily="66" charset="0"/>
            </a:endParaRPr>
          </a:p>
          <a:p>
            <a:r>
              <a:rPr lang="en-GB" sz="2200" b="1" dirty="0">
                <a:latin typeface="Comic Sans MS" panose="030F0702030302020204" pitchFamily="66" charset="0"/>
              </a:rPr>
              <a:t>Arena: </a:t>
            </a:r>
            <a:r>
              <a:rPr lang="en-GB" sz="2200" dirty="0">
                <a:latin typeface="Comic Sans MS" panose="030F0702030302020204" pitchFamily="66" charset="0"/>
              </a:rPr>
              <a:t>Similar to festival but they only play against classmates. Teachers can join as well! </a:t>
            </a:r>
          </a:p>
          <a:p>
            <a:endParaRPr lang="en-GB" sz="2200" dirty="0">
              <a:latin typeface="Comic Sans MS" panose="030F0702030302020204" pitchFamily="66" charset="0"/>
            </a:endParaRPr>
          </a:p>
          <a:p>
            <a:r>
              <a:rPr lang="en-GB" sz="2200" b="1" dirty="0">
                <a:latin typeface="Comic Sans MS" panose="030F0702030302020204" pitchFamily="66" charset="0"/>
              </a:rPr>
              <a:t>Rockslam: </a:t>
            </a:r>
            <a:r>
              <a:rPr lang="en-GB" sz="2200" dirty="0">
                <a:latin typeface="Comic Sans MS" panose="030F0702030302020204" pitchFamily="66" charset="0"/>
              </a:rPr>
              <a:t>Children can go head to head. Players don’t have to online at the same time. </a:t>
            </a:r>
          </a:p>
          <a:p>
            <a:endParaRPr lang="en-GB" sz="20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1137265" y="4198835"/>
            <a:ext cx="9402916" cy="2430754"/>
          </a:xfrm>
          <a:prstGeom prst="rect">
            <a:avLst/>
          </a:prstGeom>
        </p:spPr>
      </p:pic>
    </p:spTree>
    <p:extLst>
      <p:ext uri="{BB962C8B-B14F-4D97-AF65-F5344CB8AC3E}">
        <p14:creationId xmlns:p14="http://schemas.microsoft.com/office/powerpoint/2010/main" val="3873891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4"/>
          <p:cNvSpPr txBox="1">
            <a:spLocks/>
          </p:cNvSpPr>
          <p:nvPr/>
        </p:nvSpPr>
        <p:spPr bwMode="auto">
          <a:xfrm>
            <a:off x="423387" y="0"/>
            <a:ext cx="3855720" cy="437197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Relationships and Conduct Policy</a:t>
            </a:r>
          </a:p>
        </p:txBody>
      </p:sp>
      <p:sp>
        <p:nvSpPr>
          <p:cNvPr id="11268" name="Rectangle 1"/>
          <p:cNvSpPr>
            <a:spLocks noChangeArrowheads="1"/>
          </p:cNvSpPr>
          <p:nvPr/>
        </p:nvSpPr>
        <p:spPr bwMode="auto">
          <a:xfrm>
            <a:off x="5367068" y="1509163"/>
            <a:ext cx="6198884" cy="523036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400" dirty="0">
                <a:solidFill>
                  <a:schemeClr val="tx2"/>
                </a:solidFill>
                <a:latin typeface="+mn-lt"/>
                <a:ea typeface="+mn-ea"/>
              </a:rPr>
              <a:t>Our Relationships and Conduct policy focuses on restoration of any conflict of behaviour that is not as we would expect. </a:t>
            </a:r>
            <a:endParaRPr lang="en-US" sz="2400" dirty="0">
              <a:solidFill>
                <a:schemeClr val="tx2"/>
              </a:solidFill>
              <a:latin typeface="+mn-lt"/>
              <a:ea typeface="Calibri"/>
              <a:cs typeface="Calibri"/>
            </a:endParaRPr>
          </a:p>
          <a:p>
            <a:pPr indent="-228600">
              <a:lnSpc>
                <a:spcPct val="90000"/>
              </a:lnSpc>
              <a:spcBef>
                <a:spcPct val="0"/>
              </a:spcBef>
              <a:spcAft>
                <a:spcPts val="600"/>
              </a:spcAft>
            </a:pPr>
            <a:endParaRPr lang="en-US" altLang="en-US" sz="2400" dirty="0">
              <a:solidFill>
                <a:schemeClr val="tx2"/>
              </a:solidFill>
              <a:latin typeface="+mn-lt"/>
              <a:ea typeface="Calibri"/>
              <a:cs typeface="Calibri"/>
            </a:endParaRPr>
          </a:p>
          <a:p>
            <a:pPr>
              <a:lnSpc>
                <a:spcPct val="90000"/>
              </a:lnSpc>
              <a:spcBef>
                <a:spcPct val="0"/>
              </a:spcBef>
              <a:spcAft>
                <a:spcPts val="600"/>
              </a:spcAft>
              <a:buNone/>
            </a:pPr>
            <a:r>
              <a:rPr lang="en-US" altLang="en-US" sz="2400" dirty="0">
                <a:solidFill>
                  <a:schemeClr val="tx2"/>
                </a:solidFill>
                <a:latin typeface="+mn-lt"/>
                <a:ea typeface="+mn-ea"/>
              </a:rPr>
              <a:t>Children will be guided in restorative conversations with each other to understand the impact their behaviour has had on another person and there may be opportunities, where relevant, to repair any damage done with an act of service in line with our vision. </a:t>
            </a:r>
            <a:endParaRPr lang="en-US" altLang="en-US" sz="2400" dirty="0">
              <a:solidFill>
                <a:schemeClr val="tx2"/>
              </a:solidFill>
              <a:latin typeface="+mn-lt"/>
              <a:ea typeface="Calibri"/>
              <a:cs typeface="Calibri"/>
            </a:endParaRPr>
          </a:p>
          <a:p>
            <a:pPr>
              <a:lnSpc>
                <a:spcPct val="90000"/>
              </a:lnSpc>
              <a:spcBef>
                <a:spcPct val="0"/>
              </a:spcBef>
              <a:spcAft>
                <a:spcPts val="600"/>
              </a:spcAft>
              <a:buNone/>
            </a:pPr>
            <a:endParaRPr lang="en-US" altLang="en-US" sz="2400" dirty="0">
              <a:solidFill>
                <a:schemeClr val="tx2"/>
              </a:solidFill>
              <a:latin typeface="+mn-lt"/>
              <a:ea typeface="+mn-ea"/>
            </a:endParaRPr>
          </a:p>
          <a:p>
            <a:pPr>
              <a:lnSpc>
                <a:spcPct val="90000"/>
              </a:lnSpc>
              <a:spcBef>
                <a:spcPct val="0"/>
              </a:spcBef>
              <a:spcAft>
                <a:spcPts val="600"/>
              </a:spcAft>
              <a:buNone/>
            </a:pPr>
            <a:r>
              <a:rPr lang="en-US" altLang="en-US" sz="2400" dirty="0">
                <a:solidFill>
                  <a:schemeClr val="tx2"/>
                </a:solidFill>
                <a:latin typeface="+mn-lt"/>
                <a:ea typeface="+mn-ea"/>
                <a:hlinkClick r:id="rId2"/>
              </a:rPr>
              <a:t>https://www.fortyhill.com/attachments/download.asp?file=4526&amp;type=pdf</a:t>
            </a:r>
            <a:endParaRPr lang="en-US" altLang="en-US" sz="2400" dirty="0">
              <a:solidFill>
                <a:schemeClr val="tx2"/>
              </a:solidFill>
              <a:latin typeface="+mn-lt"/>
              <a:ea typeface="+mn-ea"/>
            </a:endParaRPr>
          </a:p>
          <a:p>
            <a:pPr>
              <a:lnSpc>
                <a:spcPct val="90000"/>
              </a:lnSpc>
              <a:spcBef>
                <a:spcPct val="0"/>
              </a:spcBef>
              <a:spcAft>
                <a:spcPts val="600"/>
              </a:spcAft>
              <a:buNone/>
            </a:pPr>
            <a:endParaRPr lang="en-US" altLang="en-US" sz="2400" dirty="0">
              <a:solidFill>
                <a:schemeClr val="tx2"/>
              </a:solidFill>
              <a:latin typeface="+mn-lt"/>
              <a:ea typeface="+mn-ea"/>
            </a:endParaRPr>
          </a:p>
          <a:p>
            <a:pPr indent="-228600">
              <a:lnSpc>
                <a:spcPct val="90000"/>
              </a:lnSpc>
              <a:spcBef>
                <a:spcPct val="0"/>
              </a:spcBef>
              <a:spcAft>
                <a:spcPts val="600"/>
              </a:spcAft>
            </a:pPr>
            <a:endParaRPr lang="en-US" altLang="en-US" sz="1800" dirty="0">
              <a:solidFill>
                <a:schemeClr val="tx2"/>
              </a:solidFill>
              <a:latin typeface="+mn-lt"/>
              <a:ea typeface="+mn-ea"/>
            </a:endParaRPr>
          </a:p>
          <a:p>
            <a:pPr indent="-228600">
              <a:lnSpc>
                <a:spcPct val="90000"/>
              </a:lnSpc>
              <a:spcBef>
                <a:spcPct val="0"/>
              </a:spcBef>
              <a:spcAft>
                <a:spcPts val="600"/>
              </a:spcAft>
            </a:pPr>
            <a:endParaRPr lang="en-US" altLang="en-US" sz="1800" dirty="0">
              <a:solidFill>
                <a:schemeClr val="tx2"/>
              </a:solidFill>
              <a:latin typeface="+mn-lt"/>
              <a:ea typeface="+mn-ea"/>
            </a:endParaRPr>
          </a:p>
          <a:p>
            <a:pPr indent="-228600">
              <a:lnSpc>
                <a:spcPct val="90000"/>
              </a:lnSpc>
              <a:spcBef>
                <a:spcPct val="0"/>
              </a:spcBef>
              <a:spcAft>
                <a:spcPts val="600"/>
              </a:spcAft>
            </a:pPr>
            <a:endParaRPr lang="en-US" altLang="en-US" sz="1800" dirty="0">
              <a:solidFill>
                <a:schemeClr val="tx2"/>
              </a:solidFill>
              <a:latin typeface="+mn-lt"/>
              <a:ea typeface="+mn-ea"/>
            </a:endParaRPr>
          </a:p>
        </p:txBody>
      </p:sp>
      <p:pic>
        <p:nvPicPr>
          <p:cNvPr id="3" name="Picture 2">
            <a:extLst>
              <a:ext uri="{FF2B5EF4-FFF2-40B4-BE49-F238E27FC236}">
                <a16:creationId xmlns:a16="http://schemas.microsoft.com/office/drawing/2014/main" id="{90C0325D-A51E-1074-0A2A-2233FCA4443C}"/>
              </a:ext>
            </a:extLst>
          </p:cNvPr>
          <p:cNvPicPr>
            <a:picLocks noChangeAspect="1"/>
          </p:cNvPicPr>
          <p:nvPr/>
        </p:nvPicPr>
        <p:blipFill>
          <a:blip r:embed="rId3"/>
          <a:stretch>
            <a:fillRect/>
          </a:stretch>
        </p:blipFill>
        <p:spPr>
          <a:xfrm>
            <a:off x="1721691" y="2706986"/>
            <a:ext cx="3000530" cy="4158343"/>
          </a:xfrm>
          <a:prstGeom prst="rect">
            <a:avLst/>
          </a:prstGeom>
        </p:spPr>
      </p:pic>
    </p:spTree>
    <p:extLst>
      <p:ext uri="{BB962C8B-B14F-4D97-AF65-F5344CB8AC3E}">
        <p14:creationId xmlns:p14="http://schemas.microsoft.com/office/powerpoint/2010/main" val="30754184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4"/>
          <p:cNvSpPr txBox="1">
            <a:spLocks/>
          </p:cNvSpPr>
          <p:nvPr/>
        </p:nvSpPr>
        <p:spPr bwMode="auto">
          <a:xfrm>
            <a:off x="2201213" y="0"/>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6000" b="1" dirty="0">
                <a:solidFill>
                  <a:schemeClr val="accent6">
                    <a:lumMod val="75000"/>
                  </a:schemeClr>
                </a:solidFill>
                <a:latin typeface="+mn-lt"/>
              </a:rPr>
              <a:t>School Uniform</a:t>
            </a:r>
          </a:p>
        </p:txBody>
      </p:sp>
      <p:grpSp>
        <p:nvGrpSpPr>
          <p:cNvPr id="3" name="Group 2"/>
          <p:cNvGrpSpPr/>
          <p:nvPr/>
        </p:nvGrpSpPr>
        <p:grpSpPr>
          <a:xfrm>
            <a:off x="488393" y="1268760"/>
            <a:ext cx="5911233" cy="2583686"/>
            <a:chOff x="1703512" y="1268760"/>
            <a:chExt cx="7632848" cy="3528393"/>
          </a:xfrm>
        </p:grpSpPr>
        <p:pic>
          <p:nvPicPr>
            <p:cNvPr id="13317" name="Picture 7" descr="C:\Users\Josh\Pictures\Uniform\IMG_0761.JPG"/>
            <p:cNvPicPr>
              <a:picLocks noChangeAspect="1" noChangeArrowheads="1"/>
            </p:cNvPicPr>
            <p:nvPr/>
          </p:nvPicPr>
          <p:blipFill>
            <a:blip r:embed="rId2">
              <a:extLst>
                <a:ext uri="{28A0092B-C50C-407E-A947-70E740481C1C}">
                  <a14:useLocalDpi xmlns:a14="http://schemas.microsoft.com/office/drawing/2010/main" val="0"/>
                </a:ext>
              </a:extLst>
            </a:blip>
            <a:srcRect l="21489" t="14037" r="14064"/>
            <a:stretch>
              <a:fillRect/>
            </a:stretch>
          </p:blipFill>
          <p:spPr bwMode="auto">
            <a:xfrm>
              <a:off x="5447929" y="1268760"/>
              <a:ext cx="1944347"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8" descr="C:\Users\Josh\Pictures\Uniform\IMG_0758.JPG"/>
            <p:cNvPicPr>
              <a:picLocks noChangeAspect="1" noChangeArrowheads="1"/>
            </p:cNvPicPr>
            <p:nvPr/>
          </p:nvPicPr>
          <p:blipFill>
            <a:blip r:embed="rId3" cstate="print">
              <a:extLst>
                <a:ext uri="{28A0092B-C50C-407E-A947-70E740481C1C}">
                  <a14:useLocalDpi xmlns:a14="http://schemas.microsoft.com/office/drawing/2010/main" val="0"/>
                </a:ext>
              </a:extLst>
            </a:blip>
            <a:srcRect l="15910" t="13773" r="30077"/>
            <a:stretch>
              <a:fillRect/>
            </a:stretch>
          </p:blipFill>
          <p:spPr bwMode="auto">
            <a:xfrm>
              <a:off x="3575720" y="1268760"/>
              <a:ext cx="1800200"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9" descr="C:\Users\Josh\Pictures\Uniform\IMG_0757.JPG"/>
            <p:cNvPicPr>
              <a:picLocks noChangeAspect="1" noChangeArrowheads="1"/>
            </p:cNvPicPr>
            <p:nvPr/>
          </p:nvPicPr>
          <p:blipFill>
            <a:blip r:embed="rId4">
              <a:extLst>
                <a:ext uri="{28A0092B-C50C-407E-A947-70E740481C1C}">
                  <a14:useLocalDpi xmlns:a14="http://schemas.microsoft.com/office/drawing/2010/main" val="0"/>
                </a:ext>
              </a:extLst>
            </a:blip>
            <a:srcRect l="23506" t="8154" r="18364"/>
            <a:stretch>
              <a:fillRect/>
            </a:stretch>
          </p:blipFill>
          <p:spPr bwMode="auto">
            <a:xfrm>
              <a:off x="7464152" y="1268760"/>
              <a:ext cx="1872208"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0" descr="C:\Users\Josh\Pictures\Uniform\IMG_0763.JPG"/>
            <p:cNvPicPr>
              <a:picLocks noChangeAspect="1" noChangeArrowheads="1"/>
            </p:cNvPicPr>
            <p:nvPr/>
          </p:nvPicPr>
          <p:blipFill>
            <a:blip r:embed="rId5">
              <a:extLst>
                <a:ext uri="{28A0092B-C50C-407E-A947-70E740481C1C}">
                  <a14:useLocalDpi xmlns:a14="http://schemas.microsoft.com/office/drawing/2010/main" val="0"/>
                </a:ext>
              </a:extLst>
            </a:blip>
            <a:srcRect l="24484" t="17461" r="21809" b="4713"/>
            <a:stretch>
              <a:fillRect/>
            </a:stretch>
          </p:blipFill>
          <p:spPr bwMode="auto">
            <a:xfrm>
              <a:off x="1703512" y="1268760"/>
              <a:ext cx="1800200" cy="352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Subtitle 5"/>
          <p:cNvSpPr txBox="1">
            <a:spLocks/>
          </p:cNvSpPr>
          <p:nvPr/>
        </p:nvSpPr>
        <p:spPr bwMode="auto">
          <a:xfrm>
            <a:off x="478829" y="3852447"/>
            <a:ext cx="11250716" cy="299135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noAutofit/>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S PGothic" pitchFamily="34" charset="-128"/>
                <a:cs typeface="ＭＳ Ｐゴシック" charset="0"/>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S PGothic" pitchFamily="34" charset="-128"/>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S PGothic" pitchFamily="34" charset="-128"/>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fontAlgn="auto">
              <a:spcAft>
                <a:spcPts val="0"/>
              </a:spcAft>
              <a:buFont typeface="Arial" pitchFamily="34" charset="0"/>
              <a:buChar char="•"/>
              <a:defRPr/>
            </a:pPr>
            <a:r>
              <a:rPr lang="en-GB" sz="1800" dirty="0">
                <a:solidFill>
                  <a:schemeClr val="tx1"/>
                </a:solidFill>
                <a:latin typeface="Comic Sans MS"/>
                <a:ea typeface="MS PGothic"/>
              </a:rPr>
              <a:t> Children should always be smart and should now be using our new school backpack or book bag</a:t>
            </a:r>
          </a:p>
          <a:p>
            <a:pPr algn="l" fontAlgn="auto">
              <a:spcAft>
                <a:spcPts val="0"/>
              </a:spcAft>
              <a:buFont typeface="Arial" pitchFamily="34" charset="0"/>
              <a:buChar char="•"/>
              <a:defRPr/>
            </a:pPr>
            <a:r>
              <a:rPr lang="en-GB" sz="1800" dirty="0">
                <a:solidFill>
                  <a:schemeClr val="tx1"/>
                </a:solidFill>
                <a:latin typeface="Comic Sans MS"/>
                <a:ea typeface="MS PGothic"/>
              </a:rPr>
              <a:t> Hair should be tied back if long</a:t>
            </a:r>
          </a:p>
          <a:p>
            <a:pPr algn="l">
              <a:spcAft>
                <a:spcPts val="0"/>
              </a:spcAft>
              <a:buFont typeface="Arial" pitchFamily="34" charset="0"/>
              <a:buChar char="•"/>
              <a:defRPr/>
            </a:pPr>
            <a:r>
              <a:rPr lang="en-GB" sz="1800" dirty="0">
                <a:solidFill>
                  <a:schemeClr val="tx1"/>
                </a:solidFill>
                <a:latin typeface="Comic Sans MS"/>
                <a:ea typeface="MS PGothic"/>
              </a:rPr>
              <a:t>All black trainers can be worn to school</a:t>
            </a:r>
          </a:p>
          <a:p>
            <a:pPr algn="l" fontAlgn="auto">
              <a:spcAft>
                <a:spcPts val="0"/>
              </a:spcAft>
              <a:buFont typeface="Arial" pitchFamily="34" charset="0"/>
              <a:buChar char="•"/>
              <a:defRPr/>
            </a:pPr>
            <a:r>
              <a:rPr lang="en-GB" sz="1800" dirty="0">
                <a:solidFill>
                  <a:schemeClr val="tx1"/>
                </a:solidFill>
                <a:latin typeface="Comic Sans MS"/>
                <a:ea typeface="MS PGothic"/>
              </a:rPr>
              <a:t> No nail varnish and stud earrings only – no other jewellery.</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Ties to be worn if wearing a shirt</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All shirts to be tucked in and appropriate black school shoes (NO boots please)</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Full PE kit to be worn on PE days. Our PE days are </a:t>
            </a:r>
            <a:r>
              <a:rPr lang="en-GB" sz="1800" b="1" dirty="0">
                <a:solidFill>
                  <a:schemeClr val="tx1"/>
                </a:solidFill>
                <a:latin typeface="Comic Sans MS"/>
                <a:ea typeface="MS PGothic"/>
              </a:rPr>
              <a:t>Wednesday </a:t>
            </a:r>
            <a:r>
              <a:rPr lang="en-GB" sz="1800" dirty="0">
                <a:solidFill>
                  <a:schemeClr val="tx1"/>
                </a:solidFill>
                <a:latin typeface="Comic Sans MS"/>
                <a:ea typeface="MS PGothic"/>
              </a:rPr>
              <a:t>and </a:t>
            </a:r>
            <a:r>
              <a:rPr lang="en-GB" sz="1800" b="1" dirty="0">
                <a:solidFill>
                  <a:schemeClr val="tx1"/>
                </a:solidFill>
                <a:latin typeface="Comic Sans MS"/>
                <a:ea typeface="MS PGothic"/>
              </a:rPr>
              <a:t>Friday. </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Forest school clothes should be worn for the whole day when our class have their Forest School sessions. Our sessions will be during </a:t>
            </a:r>
            <a:r>
              <a:rPr lang="en-GB" sz="1800" b="1" dirty="0">
                <a:solidFill>
                  <a:schemeClr val="tx1"/>
                </a:solidFill>
                <a:latin typeface="Comic Sans MS"/>
                <a:ea typeface="MS PGothic"/>
              </a:rPr>
              <a:t>Autumn 2</a:t>
            </a:r>
            <a:r>
              <a:rPr lang="en-GB" sz="1800" dirty="0">
                <a:solidFill>
                  <a:schemeClr val="tx1"/>
                </a:solidFill>
                <a:latin typeface="Comic Sans MS"/>
                <a:ea typeface="MS PGothic"/>
              </a:rPr>
              <a:t>. A reminder will be sent. </a:t>
            </a:r>
            <a:endParaRPr lang="en-GB" sz="1800" dirty="0">
              <a:solidFill>
                <a:schemeClr val="tx1"/>
              </a:solidFill>
              <a:latin typeface="Comic Sans MS" panose="030F0702030302020204" pitchFamily="66" charset="0"/>
            </a:endParaRPr>
          </a:p>
        </p:txBody>
      </p:sp>
      <p:sp>
        <p:nvSpPr>
          <p:cNvPr id="2" name="Rectangle 1"/>
          <p:cNvSpPr/>
          <p:nvPr/>
        </p:nvSpPr>
        <p:spPr>
          <a:xfrm>
            <a:off x="6399626" y="1497852"/>
            <a:ext cx="5528396" cy="1200329"/>
          </a:xfrm>
          <a:prstGeom prst="rect">
            <a:avLst/>
          </a:prstGeom>
        </p:spPr>
        <p:txBody>
          <a:bodyPr wrap="square" lIns="91440" tIns="45720" rIns="91440" bIns="45720" anchor="t">
            <a:spAutoFit/>
          </a:bodyPr>
          <a:lstStyle/>
          <a:p>
            <a:r>
              <a:rPr lang="en-GB" dirty="0"/>
              <a:t>Full details can be found here:</a:t>
            </a:r>
          </a:p>
          <a:p>
            <a:endParaRPr lang="en-GB" dirty="0">
              <a:hlinkClick r:id="rId6"/>
            </a:endParaRPr>
          </a:p>
          <a:p>
            <a:r>
              <a:rPr lang="en-GB" dirty="0">
                <a:ea typeface="+mn-lt"/>
                <a:cs typeface="+mn-lt"/>
                <a:hlinkClick r:id="rId6"/>
              </a:rPr>
              <a:t>https://www.fortyhill.com/page/?title=Uniform&amp;pid=54</a:t>
            </a:r>
            <a:r>
              <a:rPr lang="en-GB" dirty="0">
                <a:ea typeface="+mn-lt"/>
                <a:cs typeface="+mn-lt"/>
              </a:rPr>
              <a:t> </a:t>
            </a:r>
          </a:p>
          <a:p>
            <a:endParaRPr lang="en-GB" dirty="0"/>
          </a:p>
        </p:txBody>
      </p:sp>
    </p:spTree>
    <p:extLst>
      <p:ext uri="{BB962C8B-B14F-4D97-AF65-F5344CB8AC3E}">
        <p14:creationId xmlns:p14="http://schemas.microsoft.com/office/powerpoint/2010/main" val="2857809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Title 4"/>
          <p:cNvSpPr txBox="1">
            <a:spLocks/>
          </p:cNvSpPr>
          <p:nvPr/>
        </p:nvSpPr>
        <p:spPr bwMode="auto">
          <a:xfrm>
            <a:off x="804672" y="1396418"/>
            <a:ext cx="3658053" cy="17865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Attendance and Punctuality</a:t>
            </a:r>
          </a:p>
        </p:txBody>
      </p:sp>
      <p:sp>
        <p:nvSpPr>
          <p:cNvPr id="14341" name="Subtitle 5"/>
          <p:cNvSpPr>
            <a:spLocks noGrp="1"/>
          </p:cNvSpPr>
          <p:nvPr>
            <p:ph type="subTitle" idx="1"/>
          </p:nvPr>
        </p:nvSpPr>
        <p:spPr>
          <a:xfrm>
            <a:off x="804672" y="4774775"/>
            <a:ext cx="3658053" cy="955111"/>
          </a:xfrm>
        </p:spPr>
        <p:txBody>
          <a:bodyPr vert="horz" lIns="91440" tIns="45720" rIns="91440" bIns="45720" rtlCol="0" anchor="b">
            <a:noAutofit/>
          </a:bodyPr>
          <a:lstStyle/>
          <a:p>
            <a:pPr algn="l"/>
            <a:r>
              <a:rPr lang="en-US" altLang="en-US" sz="2000" kern="1200" dirty="0">
                <a:solidFill>
                  <a:schemeClr val="tx2"/>
                </a:solidFill>
                <a:latin typeface="+mn-lt"/>
                <a:ea typeface="+mn-ea"/>
                <a:cs typeface="+mn-cs"/>
              </a:rPr>
              <a:t>It is really important to ensure that you are on time for drop off and collection. Attendance and punctuality are a big focus for the school this year and help children to have the best possible days. Holidays should NOT be taken during term time.</a:t>
            </a:r>
            <a:endParaRPr lang="en-US" altLang="en-US" sz="2000" kern="1200">
              <a:solidFill>
                <a:schemeClr val="tx2"/>
              </a:solidFill>
              <a:latin typeface="+mn-lt"/>
              <a:ea typeface="Calibri"/>
              <a:cs typeface="Calibri"/>
            </a:endParaRPr>
          </a:p>
          <a:p>
            <a:pPr algn="l"/>
            <a:endParaRPr lang="en-US" altLang="en-US" sz="1100" kern="1200">
              <a:solidFill>
                <a:schemeClr val="tx2"/>
              </a:solidFill>
              <a:latin typeface="+mn-lt"/>
              <a:ea typeface="+mn-ea"/>
              <a:cs typeface="+mn-cs"/>
            </a:endParaRPr>
          </a:p>
          <a:p>
            <a:pPr algn="l"/>
            <a:endParaRPr lang="en-US" altLang="en-US" sz="1100" kern="1200">
              <a:solidFill>
                <a:schemeClr val="tx2"/>
              </a:solidFill>
              <a:latin typeface="+mn-lt"/>
              <a:ea typeface="+mn-ea"/>
              <a:cs typeface="+mn-cs"/>
            </a:endParaRPr>
          </a:p>
        </p:txBody>
      </p:sp>
      <p:pic>
        <p:nvPicPr>
          <p:cNvPr id="14338" name="Picture 2" descr="http://www.trevithick.cornwall.sch.uk/assets/attendan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5" y="5726842"/>
            <a:ext cx="2333757" cy="11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extLst>
              <p:ext uri="{D42A27DB-BD31-4B8C-83A1-F6EECF244321}">
                <p14:modId xmlns:p14="http://schemas.microsoft.com/office/powerpoint/2010/main" val="699059401"/>
              </p:ext>
            </p:extLst>
          </p:nvPr>
        </p:nvGraphicFramePr>
        <p:xfrm>
          <a:off x="6232477" y="1398895"/>
          <a:ext cx="5760761" cy="3818755"/>
        </p:xfrm>
        <a:graphic>
          <a:graphicData uri="http://schemas.openxmlformats.org/drawingml/2006/table">
            <a:tbl>
              <a:tblPr firstRow="1" firstCol="1" bandRow="1">
                <a:tableStyleId>{3B4B98B0-60AC-42C2-AFA5-B58CD77FA1E5}</a:tableStyleId>
              </a:tblPr>
              <a:tblGrid>
                <a:gridCol w="1235256">
                  <a:extLst>
                    <a:ext uri="{9D8B030D-6E8A-4147-A177-3AD203B41FA5}">
                      <a16:colId xmlns:a16="http://schemas.microsoft.com/office/drawing/2014/main" val="20000"/>
                    </a:ext>
                  </a:extLst>
                </a:gridCol>
                <a:gridCol w="2174479">
                  <a:extLst>
                    <a:ext uri="{9D8B030D-6E8A-4147-A177-3AD203B41FA5}">
                      <a16:colId xmlns:a16="http://schemas.microsoft.com/office/drawing/2014/main" val="20001"/>
                    </a:ext>
                  </a:extLst>
                </a:gridCol>
                <a:gridCol w="2351026">
                  <a:extLst>
                    <a:ext uri="{9D8B030D-6E8A-4147-A177-3AD203B41FA5}">
                      <a16:colId xmlns:a16="http://schemas.microsoft.com/office/drawing/2014/main" val="20002"/>
                    </a:ext>
                  </a:extLst>
                </a:gridCol>
              </a:tblGrid>
              <a:tr h="217799">
                <a:tc>
                  <a:txBody>
                    <a:bodyPr/>
                    <a:lstStyle/>
                    <a:p>
                      <a:r>
                        <a:rPr lang="en-GB" sz="1200" dirty="0">
                          <a:effectLst/>
                        </a:rPr>
                        <a:t>Class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Drop Off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Collection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0"/>
                  </a:ext>
                </a:extLst>
              </a:tr>
              <a:tr h="407190">
                <a:tc>
                  <a:txBody>
                    <a:bodyPr/>
                    <a:lstStyle/>
                    <a:p>
                      <a:r>
                        <a:rPr lang="en-GB" sz="1200" dirty="0">
                          <a:effectLst/>
                        </a:rPr>
                        <a:t>Nursery (when all in)</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11.45am  or 3.15 if full time.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1"/>
                  </a:ext>
                </a:extLst>
              </a:tr>
              <a:tr h="750626">
                <a:tc>
                  <a:txBody>
                    <a:bodyPr/>
                    <a:lstStyle/>
                    <a:p>
                      <a:r>
                        <a:rPr lang="en-GB" sz="1200" dirty="0">
                          <a:effectLst/>
                        </a:rPr>
                        <a:t>Reception</a:t>
                      </a:r>
                    </a:p>
                    <a:p>
                      <a:r>
                        <a:rPr lang="en-GB" sz="1200" dirty="0">
                          <a:effectLst/>
                        </a:rPr>
                        <a:t>(when all in full-time) </a:t>
                      </a:r>
                    </a:p>
                    <a:p>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a:t>
                      </a:r>
                      <a:endParaRPr lang="en-US" dirty="0"/>
                    </a:p>
                  </a:txBody>
                  <a:tcPr marL="53266" marR="53266" marT="0" marB="0"/>
                </a:tc>
                <a:extLst>
                  <a:ext uri="{0D108BD9-81ED-4DB2-BD59-A6C34878D82A}">
                    <a16:rowId xmlns:a16="http://schemas.microsoft.com/office/drawing/2014/main" val="10002"/>
                  </a:ext>
                </a:extLst>
              </a:tr>
              <a:tr h="407190">
                <a:tc>
                  <a:txBody>
                    <a:bodyPr/>
                    <a:lstStyle/>
                    <a:p>
                      <a:r>
                        <a:rPr lang="en-GB" sz="1200" dirty="0">
                          <a:effectLst/>
                        </a:rPr>
                        <a:t>Year 1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a:t>
                      </a:r>
                      <a:r>
                        <a:rPr lang="en-GB" sz="1200" b="0" i="0" u="none" strike="noStrike" noProof="0" dirty="0">
                          <a:solidFill>
                            <a:srgbClr val="000000"/>
                          </a:solidFill>
                          <a:effectLst/>
                          <a:latin typeface="Calibri"/>
                        </a:rPr>
                        <a:t>(Steps by the office) </a:t>
                      </a:r>
                    </a:p>
                  </a:txBody>
                  <a:tcPr marL="53266" marR="53266" marT="0" marB="0"/>
                </a:tc>
                <a:tc>
                  <a:txBody>
                    <a:bodyPr/>
                    <a:lstStyle/>
                    <a:p>
                      <a:pPr algn="just"/>
                      <a:r>
                        <a:rPr lang="en-GB" sz="1200" dirty="0">
                          <a:effectLst/>
                        </a:rPr>
                        <a:t>Just before 3.20pm from gate by the office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3"/>
                  </a:ext>
                </a:extLst>
              </a:tr>
              <a:tr h="407190">
                <a:tc>
                  <a:txBody>
                    <a:bodyPr/>
                    <a:lstStyle/>
                    <a:p>
                      <a:r>
                        <a:rPr lang="en-GB" sz="1200" dirty="0">
                          <a:effectLst/>
                        </a:rPr>
                        <a:t>Year 2</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a:t>
                      </a:r>
                      <a:r>
                        <a:rPr lang="en-GB" sz="1200" b="0" i="0" u="none" strike="noStrike" noProof="0" dirty="0">
                          <a:solidFill>
                            <a:srgbClr val="000000"/>
                          </a:solidFill>
                          <a:effectLst/>
                          <a:latin typeface="Calibri"/>
                        </a:rPr>
                        <a:t>(Steps by the office)</a:t>
                      </a:r>
                      <a:endParaRPr lang="en-GB" sz="1200" b="0" i="0" u="none" strike="noStrike" noProof="0" dirty="0">
                        <a:solidFill>
                          <a:srgbClr val="000000"/>
                        </a:solidFill>
                        <a:effectLst/>
                        <a:latin typeface="Calibri"/>
                        <a:ea typeface="Times New Roman"/>
                        <a:cs typeface="Times New Roman"/>
                      </a:endParaRPr>
                    </a:p>
                  </a:txBody>
                  <a:tcPr marL="53266" marR="53266" marT="0" marB="0"/>
                </a:tc>
                <a:tc>
                  <a:txBody>
                    <a:bodyPr/>
                    <a:lstStyle/>
                    <a:p>
                      <a:pPr algn="just"/>
                      <a:r>
                        <a:rPr lang="en-GB" sz="1200" dirty="0">
                          <a:effectLst/>
                        </a:rPr>
                        <a:t>Just after 3.20pm from gate by the office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4"/>
                  </a:ext>
                </a:extLst>
              </a:tr>
              <a:tr h="407190">
                <a:tc>
                  <a:txBody>
                    <a:bodyPr/>
                    <a:lstStyle/>
                    <a:p>
                      <a:r>
                        <a:rPr lang="en-GB" sz="1200" dirty="0">
                          <a:effectLst/>
                        </a:rPr>
                        <a:t>Year 3</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(Top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(Top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5"/>
                  </a:ext>
                </a:extLst>
              </a:tr>
              <a:tr h="407190">
                <a:tc>
                  <a:txBody>
                    <a:bodyPr/>
                    <a:lstStyle/>
                    <a:p>
                      <a:r>
                        <a:rPr lang="en-GB" sz="1200" dirty="0">
                          <a:effectLst/>
                        </a:rPr>
                        <a:t>Year 4</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(Year 4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(Year 4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6"/>
                  </a:ext>
                </a:extLst>
              </a:tr>
              <a:tr h="407190">
                <a:tc>
                  <a:txBody>
                    <a:bodyPr/>
                    <a:lstStyle/>
                    <a:p>
                      <a:r>
                        <a:rPr lang="en-GB" sz="1200" dirty="0">
                          <a:effectLst/>
                        </a:rPr>
                        <a:t>Year 5</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(Year 5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(Year 5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7"/>
                  </a:ext>
                </a:extLst>
              </a:tr>
              <a:tr h="407190">
                <a:tc>
                  <a:txBody>
                    <a:bodyPr/>
                    <a:lstStyle/>
                    <a:p>
                      <a:r>
                        <a:rPr lang="en-GB" sz="1200" dirty="0">
                          <a:effectLst/>
                        </a:rPr>
                        <a:t>Year 6</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(Bottom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(Bottom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8"/>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0" name="Rectangle 1536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2" name="Rectangle 1537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6590662" y="213417"/>
            <a:ext cx="4805996" cy="12971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Staying Safe and Medicines</a:t>
            </a:r>
          </a:p>
        </p:txBody>
      </p:sp>
      <p:sp>
        <p:nvSpPr>
          <p:cNvPr id="15364" name="Subtitle 5"/>
          <p:cNvSpPr>
            <a:spLocks noGrp="1"/>
          </p:cNvSpPr>
          <p:nvPr>
            <p:ph type="subTitle" idx="1"/>
          </p:nvPr>
        </p:nvSpPr>
        <p:spPr>
          <a:xfrm>
            <a:off x="6590966" y="1723030"/>
            <a:ext cx="4817064" cy="5081008"/>
          </a:xfrm>
        </p:spPr>
        <p:txBody>
          <a:bodyPr vert="horz" lIns="91440" tIns="45720" rIns="91440" bIns="45720" rtlCol="0" anchor="b">
            <a:normAutofit/>
          </a:bodyPr>
          <a:lstStyle/>
          <a:p>
            <a:pPr algn="l"/>
            <a:r>
              <a:rPr lang="en-US" b="1" dirty="0">
                <a:solidFill>
                  <a:schemeClr val="tx2"/>
                </a:solidFill>
              </a:rPr>
              <a:t>The</a:t>
            </a:r>
            <a:r>
              <a:rPr lang="en-US" b="1" kern="1200" dirty="0">
                <a:solidFill>
                  <a:schemeClr val="tx2"/>
                </a:solidFill>
                <a:latin typeface="+mn-lt"/>
                <a:ea typeface="+mn-ea"/>
                <a:cs typeface="+mn-cs"/>
              </a:rPr>
              <a:t> most effective preventative measure is hand washing. </a:t>
            </a:r>
            <a:r>
              <a:rPr lang="en-US" kern="1200" dirty="0">
                <a:solidFill>
                  <a:schemeClr val="tx2"/>
                </a:solidFill>
                <a:latin typeface="+mn-lt"/>
                <a:ea typeface="+mn-ea"/>
                <a:cs typeface="+mn-cs"/>
              </a:rPr>
              <a:t>Please make sure that this happens regularly for children AND yourselves. </a:t>
            </a:r>
            <a:endParaRPr lang="en-US" b="1" kern="1200">
              <a:solidFill>
                <a:schemeClr val="tx2"/>
              </a:solidFill>
              <a:latin typeface="+mn-lt"/>
              <a:ea typeface="Calibri"/>
              <a:cs typeface="Calibri"/>
            </a:endParaRPr>
          </a:p>
          <a:p>
            <a:pPr algn="l"/>
            <a:r>
              <a:rPr lang="en-US" kern="1200" dirty="0">
                <a:solidFill>
                  <a:schemeClr val="tx2"/>
                </a:solidFill>
                <a:latin typeface="+mn-lt"/>
                <a:ea typeface="+mn-ea"/>
                <a:cs typeface="+mn-cs"/>
              </a:rPr>
              <a:t>Inhalers and epi-pens should be labelled and sent into school to be kept in our welfare room. These must be up to date.</a:t>
            </a:r>
            <a:endParaRPr lang="en-US" kern="1200">
              <a:solidFill>
                <a:schemeClr val="tx2"/>
              </a:solidFill>
              <a:latin typeface="+mn-lt"/>
              <a:ea typeface="Calibri"/>
              <a:cs typeface="Calibri"/>
            </a:endParaRPr>
          </a:p>
          <a:p>
            <a:pPr algn="l"/>
            <a:r>
              <a:rPr lang="en-US" b="1" kern="1200" dirty="0">
                <a:solidFill>
                  <a:schemeClr val="tx2"/>
                </a:solidFill>
                <a:latin typeface="+mn-lt"/>
                <a:ea typeface="+mn-ea"/>
                <a:cs typeface="+mn-cs"/>
              </a:rPr>
              <a:t>Parents are asked to give clearly labelled medication to </a:t>
            </a:r>
            <a:r>
              <a:rPr lang="en-US" b="1" kern="1200" dirty="0" err="1">
                <a:solidFill>
                  <a:schemeClr val="tx2"/>
                </a:solidFill>
                <a:latin typeface="+mn-lt"/>
                <a:ea typeface="+mn-ea"/>
                <a:cs typeface="+mn-cs"/>
              </a:rPr>
              <a:t>Mrs</a:t>
            </a:r>
            <a:r>
              <a:rPr lang="en-US" b="1" kern="1200" dirty="0">
                <a:solidFill>
                  <a:schemeClr val="tx2"/>
                </a:solidFill>
                <a:latin typeface="+mn-lt"/>
                <a:ea typeface="+mn-ea"/>
                <a:cs typeface="+mn-cs"/>
              </a:rPr>
              <a:t> Vial in the school </a:t>
            </a:r>
            <a:r>
              <a:rPr lang="en-US" b="1" dirty="0">
                <a:solidFill>
                  <a:schemeClr val="tx2"/>
                </a:solidFill>
              </a:rPr>
              <a:t>office in</a:t>
            </a:r>
            <a:r>
              <a:rPr lang="en-US" b="1" kern="1200" dirty="0">
                <a:solidFill>
                  <a:schemeClr val="tx2"/>
                </a:solidFill>
                <a:latin typeface="+mn-lt"/>
                <a:ea typeface="+mn-ea"/>
                <a:cs typeface="+mn-cs"/>
              </a:rPr>
              <a:t> the morning.</a:t>
            </a:r>
            <a:r>
              <a:rPr lang="en-US" kern="1200" dirty="0">
                <a:solidFill>
                  <a:schemeClr val="tx2"/>
                </a:solidFill>
                <a:latin typeface="+mn-lt"/>
                <a:ea typeface="+mn-ea"/>
                <a:cs typeface="+mn-cs"/>
              </a:rPr>
              <a:t> </a:t>
            </a:r>
            <a:endParaRPr lang="en-US" kern="1200" dirty="0">
              <a:solidFill>
                <a:schemeClr val="tx2"/>
              </a:solidFill>
              <a:latin typeface="+mn-lt"/>
              <a:ea typeface="Calibri"/>
              <a:cs typeface="Calibri"/>
            </a:endParaRPr>
          </a:p>
          <a:p>
            <a:pPr algn="l"/>
            <a:br>
              <a:rPr lang="en-US" altLang="en-US" sz="500" kern="1200" dirty="0"/>
            </a:br>
            <a:endParaRPr lang="en-US" altLang="en-US" sz="500" kern="1200">
              <a:solidFill>
                <a:schemeClr val="tx2"/>
              </a:solidFill>
              <a:latin typeface="+mn-lt"/>
              <a:ea typeface="+mn-ea"/>
              <a:cs typeface="+mn-cs"/>
            </a:endParaRPr>
          </a:p>
          <a:p>
            <a:pPr algn="l"/>
            <a:endParaRPr lang="en-US" altLang="en-US" sz="500" b="1" kern="1200">
              <a:solidFill>
                <a:schemeClr val="tx2"/>
              </a:solidFill>
              <a:latin typeface="+mn-lt"/>
              <a:ea typeface="+mn-ea"/>
              <a:cs typeface="+mn-cs"/>
            </a:endParaRPr>
          </a:p>
          <a:p>
            <a:pPr algn="l"/>
            <a:endParaRPr lang="en-US" altLang="en-US" sz="500" kern="1200">
              <a:solidFill>
                <a:schemeClr val="tx2"/>
              </a:solidFill>
              <a:latin typeface="+mn-lt"/>
              <a:ea typeface="+mn-ea"/>
              <a:cs typeface="+mn-cs"/>
            </a:endParaRPr>
          </a:p>
        </p:txBody>
      </p:sp>
      <p:pic>
        <p:nvPicPr>
          <p:cNvPr id="1536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9252" y="1697277"/>
            <a:ext cx="3984196" cy="4377846"/>
          </a:xfrm>
          <a:custGeom>
            <a:avLst/>
            <a:gdLst/>
            <a:ahLst/>
            <a:cxnLst/>
            <a:rect l="l" t="t" r="r" b="b"/>
            <a:pathLst>
              <a:path w="4141760" h="4377846">
                <a:moveTo>
                  <a:pt x="0" y="0"/>
                </a:moveTo>
                <a:lnTo>
                  <a:pt x="4141760" y="0"/>
                </a:lnTo>
                <a:lnTo>
                  <a:pt x="4141760" y="4377846"/>
                </a:lnTo>
                <a:lnTo>
                  <a:pt x="0" y="4377846"/>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374" name="Group 1537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375" name="Freeform: Shape 1537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6" name="Freeform: Shape 1537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7" name="Freeform: Shape 1537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1" name="Rectangle 15370">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3" name="Rectangle 15372">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287087" y="-2177"/>
            <a:ext cx="4977976"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Sickness</a:t>
            </a:r>
          </a:p>
        </p:txBody>
      </p:sp>
      <p:sp>
        <p:nvSpPr>
          <p:cNvPr id="15364" name="Subtitle 5"/>
          <p:cNvSpPr>
            <a:spLocks noGrp="1"/>
          </p:cNvSpPr>
          <p:nvPr>
            <p:ph type="subTitle" idx="1"/>
          </p:nvPr>
        </p:nvSpPr>
        <p:spPr>
          <a:xfrm>
            <a:off x="-9753" y="1343882"/>
            <a:ext cx="6105599" cy="4813358"/>
          </a:xfrm>
        </p:spPr>
        <p:txBody>
          <a:bodyPr vert="horz" lIns="91440" tIns="45720" rIns="91440" bIns="45720" rtlCol="0" anchor="ctr">
            <a:normAutofit/>
          </a:bodyPr>
          <a:lstStyle/>
          <a:p>
            <a:pPr marL="228600" algn="l"/>
            <a:endParaRPr lang="en-US" dirty="0">
              <a:solidFill>
                <a:schemeClr val="tx2"/>
              </a:solidFill>
              <a:ea typeface="Calibri"/>
              <a:cs typeface="Calibri"/>
            </a:endParaRPr>
          </a:p>
          <a:p>
            <a:pPr marL="228600" algn="l"/>
            <a:r>
              <a:rPr lang="en-US" dirty="0">
                <a:solidFill>
                  <a:schemeClr val="tx2"/>
                </a:solidFill>
              </a:rPr>
              <a:t>If your child has sickness or </a:t>
            </a:r>
            <a:r>
              <a:rPr lang="en-US" err="1">
                <a:solidFill>
                  <a:schemeClr val="tx2"/>
                </a:solidFill>
              </a:rPr>
              <a:t>diarrhoea</a:t>
            </a:r>
            <a:r>
              <a:rPr lang="en-US" dirty="0">
                <a:solidFill>
                  <a:schemeClr val="tx2"/>
                </a:solidFill>
              </a:rPr>
              <a:t> they </a:t>
            </a:r>
            <a:r>
              <a:rPr lang="en-US" u="sng" dirty="0">
                <a:solidFill>
                  <a:schemeClr val="tx2"/>
                </a:solidFill>
              </a:rPr>
              <a:t>must not </a:t>
            </a:r>
            <a:r>
              <a:rPr lang="en-US" dirty="0">
                <a:solidFill>
                  <a:schemeClr val="tx2"/>
                </a:solidFill>
              </a:rPr>
              <a:t>attend school for </a:t>
            </a:r>
            <a:r>
              <a:rPr lang="en-US" u="sng" dirty="0">
                <a:solidFill>
                  <a:schemeClr val="tx2"/>
                </a:solidFill>
              </a:rPr>
              <a:t>a full 48 hours </a:t>
            </a:r>
            <a:r>
              <a:rPr lang="en-US" dirty="0">
                <a:solidFill>
                  <a:schemeClr val="tx2"/>
                </a:solidFill>
              </a:rPr>
              <a:t>after the last episode to help stop the spread of the bug. This is crucial to keep everyone well.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notify the office on the morning of the absence if your child will not be in school.</a:t>
            </a:r>
            <a:endParaRPr lang="en-US" dirty="0">
              <a:solidFill>
                <a:schemeClr val="tx2"/>
              </a:solidFill>
              <a:ea typeface="Calibri" panose="020F0502020204030204"/>
              <a:cs typeface="Calibri" panose="020F0502020204030204"/>
            </a:endParaRPr>
          </a:p>
          <a:p>
            <a:pPr marL="228600" algn="l"/>
            <a:r>
              <a:rPr lang="en-US" dirty="0">
                <a:solidFill>
                  <a:schemeClr val="tx2"/>
                </a:solidFill>
              </a:rPr>
              <a:t>Please also notify the office of any appointments that your child needs to attend but, where possible, try to make these out of school hours. We know this can be tricky. </a:t>
            </a:r>
            <a:endParaRPr lang="en-US" altLang="en-US" b="1" dirty="0">
              <a:solidFill>
                <a:schemeClr val="tx2"/>
              </a:solidFill>
              <a:ea typeface="Calibri" panose="020F0502020204030204"/>
              <a:cs typeface="Calibri" panose="020F0502020204030204"/>
            </a:endParaRPr>
          </a:p>
          <a:p>
            <a:pPr indent="-228600" algn="l">
              <a:buFont typeface="Arial" panose="020B0604020202020204" pitchFamily="34" charset="0"/>
              <a:buChar char="•"/>
            </a:pPr>
            <a:endParaRPr lang="en-US" altLang="en-US" sz="1700">
              <a:solidFill>
                <a:schemeClr val="tx2"/>
              </a:solidFill>
            </a:endParaRPr>
          </a:p>
        </p:txBody>
      </p:sp>
      <p:grpSp>
        <p:nvGrpSpPr>
          <p:cNvPr id="15375" name="Group 15374">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376" name="Freeform: Shape 15375">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7" name="Freeform: Shape 15376">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8" name="Freeform: Shape 15377">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9" name="Freeform: Shape 15378">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5368" name="Graphic 15367" descr="Stethoscope">
            <a:extLst>
              <a:ext uri="{FF2B5EF4-FFF2-40B4-BE49-F238E27FC236}">
                <a16:creationId xmlns:a16="http://schemas.microsoft.com/office/drawing/2014/main" id="{8FEF1B5E-B1AB-30CF-691E-B55719C6E5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15232964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cartoon characters on a screen&#10;&#10;Description automatically generated">
            <a:extLst>
              <a:ext uri="{FF2B5EF4-FFF2-40B4-BE49-F238E27FC236}">
                <a16:creationId xmlns:a16="http://schemas.microsoft.com/office/drawing/2014/main" id="{2AE2314E-C4F8-2807-FE2F-81646612EDA6}"/>
              </a:ext>
            </a:extLst>
          </p:cNvPr>
          <p:cNvPicPr>
            <a:picLocks noChangeAspect="1"/>
          </p:cNvPicPr>
          <p:nvPr/>
        </p:nvPicPr>
        <p:blipFill>
          <a:blip r:embed="rId2"/>
          <a:stretch>
            <a:fillRect/>
          </a:stretch>
        </p:blipFill>
        <p:spPr>
          <a:xfrm>
            <a:off x="675281" y="1122813"/>
            <a:ext cx="5689410" cy="3190733"/>
          </a:xfrm>
          <a:prstGeom prst="rect">
            <a:avLst/>
          </a:prstGeom>
        </p:spPr>
      </p:pic>
      <p:sp>
        <p:nvSpPr>
          <p:cNvPr id="16387" name="Title 4"/>
          <p:cNvSpPr txBox="1">
            <a:spLocks/>
          </p:cNvSpPr>
          <p:nvPr/>
        </p:nvSpPr>
        <p:spPr bwMode="auto">
          <a:xfrm>
            <a:off x="1524000" y="1"/>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Online Safety KS1</a:t>
            </a:r>
          </a:p>
        </p:txBody>
      </p:sp>
      <p:sp>
        <p:nvSpPr>
          <p:cNvPr id="5" name="Rounded Rectangular Callout 4"/>
          <p:cNvSpPr/>
          <p:nvPr/>
        </p:nvSpPr>
        <p:spPr>
          <a:xfrm>
            <a:off x="1847528" y="5373216"/>
            <a:ext cx="4608512" cy="1296144"/>
          </a:xfrm>
          <a:prstGeom prst="wedgeRoundRectCallout">
            <a:avLst>
              <a:gd name="adj1" fmla="val 12521"/>
              <a:gd name="adj2" fmla="val -140667"/>
              <a:gd name="adj3" fmla="val 1666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991544" y="5445225"/>
            <a:ext cx="4464496" cy="1200329"/>
          </a:xfrm>
          <a:prstGeom prst="rect">
            <a:avLst/>
          </a:prstGeom>
          <a:noFill/>
        </p:spPr>
        <p:txBody>
          <a:bodyPr wrap="square" rtlCol="0">
            <a:spAutoFit/>
          </a:bodyPr>
          <a:lstStyle/>
          <a:p>
            <a:r>
              <a:rPr lang="en-GB" sz="2400" b="1" dirty="0">
                <a:solidFill>
                  <a:srgbClr val="FFFF00"/>
                </a:solidFill>
              </a:rPr>
              <a:t>We will be showing this video to the class. We will now watch this together…</a:t>
            </a:r>
          </a:p>
        </p:txBody>
      </p:sp>
      <p:pic>
        <p:nvPicPr>
          <p:cNvPr id="2" name="Picture 1"/>
          <p:cNvPicPr>
            <a:picLocks noChangeAspect="1"/>
          </p:cNvPicPr>
          <p:nvPr/>
        </p:nvPicPr>
        <p:blipFill>
          <a:blip r:embed="rId3"/>
          <a:stretch>
            <a:fillRect/>
          </a:stretch>
        </p:blipFill>
        <p:spPr>
          <a:xfrm>
            <a:off x="7464153" y="1124744"/>
            <a:ext cx="2809883" cy="4057662"/>
          </a:xfrm>
          <a:prstGeom prst="rect">
            <a:avLst/>
          </a:prstGeom>
        </p:spPr>
      </p:pic>
      <p:sp>
        <p:nvSpPr>
          <p:cNvPr id="3" name="Rectangle 2"/>
          <p:cNvSpPr/>
          <p:nvPr/>
        </p:nvSpPr>
        <p:spPr>
          <a:xfrm>
            <a:off x="6744072" y="5301209"/>
            <a:ext cx="3744416" cy="1323439"/>
          </a:xfrm>
          <a:prstGeom prst="rect">
            <a:avLst/>
          </a:prstGeom>
          <a:ln w="28575">
            <a:solidFill>
              <a:srgbClr val="00B050"/>
            </a:solidFill>
          </a:ln>
        </p:spPr>
        <p:txBody>
          <a:bodyPr wrap="square">
            <a:spAutoFit/>
          </a:bodyPr>
          <a:lstStyle/>
          <a:p>
            <a:r>
              <a:rPr lang="en-GB" sz="2000"/>
              <a:t>For more information on Online Safety, click here: </a:t>
            </a:r>
          </a:p>
          <a:p>
            <a:r>
              <a:rPr lang="en-GB" sz="2000">
                <a:hlinkClick r:id="rId4"/>
              </a:rPr>
              <a:t>https://www.fortyhill.com/page/?title=Online+Safety&amp;pid=51</a:t>
            </a:r>
            <a:endParaRPr lang="en-GB" sz="2000"/>
          </a:p>
        </p:txBody>
      </p:sp>
      <p:sp>
        <p:nvSpPr>
          <p:cNvPr id="7" name="TextBox 6">
            <a:extLst>
              <a:ext uri="{FF2B5EF4-FFF2-40B4-BE49-F238E27FC236}">
                <a16:creationId xmlns:a16="http://schemas.microsoft.com/office/drawing/2014/main" id="{74A30506-E090-8837-2EC5-7CD5C34DC54C}"/>
              </a:ext>
            </a:extLst>
          </p:cNvPr>
          <p:cNvSpPr txBox="1"/>
          <p:nvPr/>
        </p:nvSpPr>
        <p:spPr>
          <a:xfrm>
            <a:off x="675564" y="4440072"/>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5"/>
              </a:rPr>
              <a:t>https://www.ceopeducation.co.uk/parents/jessie-and-friends-videos/</a:t>
            </a:r>
            <a:r>
              <a:rPr lang="en-US" dirty="0"/>
              <a:t> </a:t>
            </a:r>
            <a:endParaRPr lang="en-US"/>
          </a:p>
        </p:txBody>
      </p:sp>
    </p:spTree>
    <p:extLst>
      <p:ext uri="{BB962C8B-B14F-4D97-AF65-F5344CB8AC3E}">
        <p14:creationId xmlns:p14="http://schemas.microsoft.com/office/powerpoint/2010/main" val="3193374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Title 4"/>
          <p:cNvSpPr txBox="1">
            <a:spLocks/>
          </p:cNvSpPr>
          <p:nvPr/>
        </p:nvSpPr>
        <p:spPr bwMode="auto">
          <a:xfrm>
            <a:off x="1736724" y="-23219"/>
            <a:ext cx="8242847"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The Maintenance Payment</a:t>
            </a:r>
          </a:p>
        </p:txBody>
      </p:sp>
      <p:sp>
        <p:nvSpPr>
          <p:cNvPr id="9" name="Content Placeholder 2"/>
          <p:cNvSpPr txBox="1">
            <a:spLocks/>
          </p:cNvSpPr>
          <p:nvPr/>
        </p:nvSpPr>
        <p:spPr>
          <a:xfrm>
            <a:off x="167779" y="665951"/>
            <a:ext cx="11774839" cy="5360564"/>
          </a:xfrm>
          <a:prstGeom prst="rect">
            <a:avLst/>
          </a:prstGeom>
        </p:spPr>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1800" dirty="0"/>
          </a:p>
          <a:p>
            <a:pPr algn="l"/>
            <a:r>
              <a:rPr lang="en-GB" sz="1800" dirty="0"/>
              <a:t>This is a contribution that we request each new school year. Currently we ask for a yearly contribution of </a:t>
            </a:r>
            <a:r>
              <a:rPr lang="en-GB" sz="1800" b="1" u="sng" dirty="0"/>
              <a:t>£36.00 for each child</a:t>
            </a:r>
            <a:r>
              <a:rPr lang="en-GB" sz="1800" dirty="0"/>
              <a:t> that attends the school (discounts are made for siblings).   We are asked by the LDBS as a school to contribute over £5000 each year towards a maintenance fund held at the diocese. Schools can then bid for a share of the money to pay for larger costly projects.  At Forty Hill we have successfully bid several times over the last few years.</a:t>
            </a:r>
            <a:endParaRPr lang="en-GB" sz="1800" b="1" dirty="0"/>
          </a:p>
          <a:p>
            <a:pPr algn="l"/>
            <a:r>
              <a:rPr lang="en-GB" sz="1800" u="sng" dirty="0"/>
              <a:t>Works have included:</a:t>
            </a:r>
          </a:p>
          <a:p>
            <a:pPr algn="l"/>
            <a:r>
              <a:rPr lang="en-GB" sz="1800" dirty="0"/>
              <a:t>Extensive hot and cold water pipework</a:t>
            </a:r>
            <a:endParaRPr lang="en-GB" sz="1800" b="1" dirty="0"/>
          </a:p>
          <a:p>
            <a:pPr algn="l"/>
            <a:r>
              <a:rPr lang="en-GB" sz="1800" dirty="0"/>
              <a:t>Refurbishment of the children’s toilets and disabled toilet</a:t>
            </a:r>
            <a:endParaRPr lang="en-GB" sz="1800" b="1" dirty="0"/>
          </a:p>
          <a:p>
            <a:pPr algn="l"/>
            <a:r>
              <a:rPr lang="en-GB" sz="1800" dirty="0"/>
              <a:t>Replacing the school roof</a:t>
            </a:r>
            <a:endParaRPr lang="en-GB" sz="1800" b="1" dirty="0"/>
          </a:p>
          <a:p>
            <a:pPr algn="l"/>
            <a:r>
              <a:rPr lang="en-GB" sz="1800" dirty="0"/>
              <a:t>Resurfacing the playground</a:t>
            </a:r>
            <a:endParaRPr lang="en-GB" sz="1800" b="1" dirty="0"/>
          </a:p>
          <a:p>
            <a:pPr algn="l"/>
            <a:r>
              <a:rPr lang="en-GB" sz="1800" dirty="0"/>
              <a:t>Improvement to site security and a new gate and fob system</a:t>
            </a:r>
            <a:endParaRPr lang="en-GB" sz="1800" b="1" dirty="0"/>
          </a:p>
          <a:p>
            <a:pPr algn="l"/>
            <a:r>
              <a:rPr lang="en-GB" sz="1800" dirty="0"/>
              <a:t>General upkeep e.g. repainting walls and windows, upgrading fire doors </a:t>
            </a:r>
            <a:endParaRPr lang="en-GB" sz="1800" b="1" dirty="0"/>
          </a:p>
          <a:p>
            <a:r>
              <a:rPr lang="en-GB" sz="2000" dirty="0">
                <a:solidFill>
                  <a:srgbClr val="FF0000"/>
                </a:solidFill>
              </a:rPr>
              <a:t>If parents do not make this contribution, then the school has to make up the shortfall. </a:t>
            </a:r>
            <a:r>
              <a:rPr lang="en-GB" sz="2000" b="1" u="sng" dirty="0">
                <a:solidFill>
                  <a:srgbClr val="FF0000"/>
                </a:solidFill>
              </a:rPr>
              <a:t> Last year we had to make up a shortfall of 40%</a:t>
            </a:r>
            <a:r>
              <a:rPr lang="en-GB" sz="2000" dirty="0">
                <a:solidFill>
                  <a:srgbClr val="FF0000"/>
                </a:solidFill>
              </a:rPr>
              <a:t> - this money therefore comes out of the budget for resources for the children. As a Church of England school, the Local Authority does not contribute at all to the upkeep or repairs of our building, so being part of this fund is a necessity. </a:t>
            </a:r>
            <a:endParaRPr lang="en-GB" sz="2000" b="1" dirty="0">
              <a:solidFill>
                <a:srgbClr val="FF0000"/>
              </a:solidFill>
            </a:endParaRPr>
          </a:p>
          <a:p>
            <a:pPr algn="l"/>
            <a:r>
              <a:rPr lang="en-GB" sz="1800" dirty="0"/>
              <a:t>For ease, it will be listed on your oldest child’s Arbor account as ‘School Maintenance Fund’. If you are a brand new family to our school, this will be set up once your child officially starts. </a:t>
            </a:r>
            <a:endParaRPr lang="en-GB" sz="1800" b="1" dirty="0"/>
          </a:p>
          <a:p>
            <a:pPr algn="l"/>
            <a:endParaRPr lang="en-GB" sz="1800" b="1" dirty="0"/>
          </a:p>
          <a:p>
            <a:pPr algn="l"/>
            <a:endParaRPr lang="en-GB" sz="1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4"/>
          <p:cNvSpPr>
            <a:spLocks noGrp="1"/>
          </p:cNvSpPr>
          <p:nvPr>
            <p:ph type="ctrTitle"/>
          </p:nvPr>
        </p:nvSpPr>
        <p:spPr>
          <a:xfrm>
            <a:off x="7671594" y="5301208"/>
            <a:ext cx="4286250" cy="901700"/>
          </a:xfrm>
        </p:spPr>
        <p:txBody>
          <a:bodyPr/>
          <a:lstStyle/>
          <a:p>
            <a:pPr eaLnBrk="1" hangingPunct="1"/>
            <a:r>
              <a:rPr lang="en-GB" altLang="en-US" sz="2400" dirty="0">
                <a:latin typeface="Jokerman" panose="04090605060D06020702" pitchFamily="82" charset="0"/>
                <a:hlinkClick r:id="rId2"/>
              </a:rPr>
              <a:t>http://www.fortyhill.com</a:t>
            </a:r>
            <a:r>
              <a:rPr lang="en-GB" altLang="en-US" sz="2400" dirty="0">
                <a:latin typeface="Jokerman" panose="04090605060D06020702" pitchFamily="82" charset="0"/>
              </a:rPr>
              <a:t> </a:t>
            </a:r>
          </a:p>
        </p:txBody>
      </p:sp>
      <p:sp>
        <p:nvSpPr>
          <p:cNvPr id="20483" name="Title 4"/>
          <p:cNvSpPr txBox="1">
            <a:spLocks/>
          </p:cNvSpPr>
          <p:nvPr/>
        </p:nvSpPr>
        <p:spPr bwMode="auto">
          <a:xfrm>
            <a:off x="1736725" y="241300"/>
            <a:ext cx="7340600"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Our website…</a:t>
            </a:r>
          </a:p>
        </p:txBody>
      </p:sp>
      <p:sp>
        <p:nvSpPr>
          <p:cNvPr id="20484" name="Title 4"/>
          <p:cNvSpPr txBox="1">
            <a:spLocks/>
          </p:cNvSpPr>
          <p:nvPr/>
        </p:nvSpPr>
        <p:spPr bwMode="auto">
          <a:xfrm>
            <a:off x="1497011" y="5301208"/>
            <a:ext cx="6071281" cy="1556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2400" b="1" dirty="0">
                <a:solidFill>
                  <a:srgbClr val="00B050"/>
                </a:solidFill>
                <a:latin typeface="Jokerman" panose="04090605060D06020702" pitchFamily="82" charset="0"/>
              </a:rPr>
              <a:t>Please make sure you have given your up to date email addresses to the office as well as any changes of address and phone numbers.</a:t>
            </a:r>
          </a:p>
        </p:txBody>
      </p:sp>
      <p:pic>
        <p:nvPicPr>
          <p:cNvPr id="2" name="Picture 1">
            <a:extLst>
              <a:ext uri="{FF2B5EF4-FFF2-40B4-BE49-F238E27FC236}">
                <a16:creationId xmlns:a16="http://schemas.microsoft.com/office/drawing/2014/main" id="{C1DA7B88-CD61-8DBA-E02A-B5A36B33023C}"/>
              </a:ext>
            </a:extLst>
          </p:cNvPr>
          <p:cNvPicPr>
            <a:picLocks noChangeAspect="1"/>
          </p:cNvPicPr>
          <p:nvPr/>
        </p:nvPicPr>
        <p:blipFill>
          <a:blip r:embed="rId3"/>
          <a:stretch>
            <a:fillRect/>
          </a:stretch>
        </p:blipFill>
        <p:spPr>
          <a:xfrm>
            <a:off x="1619250" y="1147834"/>
            <a:ext cx="8953500" cy="4152900"/>
          </a:xfrm>
          <a:prstGeom prst="rect">
            <a:avLst/>
          </a:prstGeom>
        </p:spPr>
      </p:pic>
    </p:spTree>
    <p:extLst>
      <p:ext uri="{BB962C8B-B14F-4D97-AF65-F5344CB8AC3E}">
        <p14:creationId xmlns:p14="http://schemas.microsoft.com/office/powerpoint/2010/main" val="12672860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2" name="Picture 8" descr="February 2018 – KaydaCo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310" y="1800757"/>
            <a:ext cx="7258401" cy="30243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4C9BEF-5C42-4BC6-BEC1-92A43FC95C2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39A0FC5-A65A-4189-AB14-3E872F58F708}">
  <ds:schemaRefs>
    <ds:schemaRef ds:uri="http://schemas.microsoft.com/sharepoint/v3/contenttype/forms"/>
  </ds:schemaRefs>
</ds:datastoreItem>
</file>

<file path=customXml/itemProps3.xml><?xml version="1.0" encoding="utf-8"?>
<ds:datastoreItem xmlns:ds="http://schemas.openxmlformats.org/officeDocument/2006/customXml" ds:itemID="{B6096623-2C04-4F45-BD68-78B5464AD65E}">
  <ds:schemaRefs>
    <ds:schemaRef ds:uri="http://schemas.microsoft.com/office/infopath/2007/PartnerControls"/>
    <ds:schemaRef ds:uri="http://purl.org/dc/elements/1.1/"/>
    <ds:schemaRef ds:uri="450a6b86-6e86-4b74-93c9-116031be495f"/>
    <ds:schemaRef ds:uri="http://purl.org/dc/dcmitype/"/>
    <ds:schemaRef ds:uri="http://www.w3.org/XML/1998/namespace"/>
    <ds:schemaRef ds:uri="http://schemas.microsoft.com/office/2006/documentManagement/types"/>
    <ds:schemaRef ds:uri="http://schemas.openxmlformats.org/package/2006/metadata/core-properties"/>
    <ds:schemaRef ds:uri="6a6f9b4c-029b-444e-addf-4d66571c9b6f"/>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144</TotalTime>
  <Words>1401</Words>
  <Application>Microsoft Office PowerPoint</Application>
  <PresentationFormat>Widescreen</PresentationFormat>
  <Paragraphs>139</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Welcome to Year 2 </vt:lpstr>
      <vt:lpstr>PowerPoint Presentation</vt:lpstr>
      <vt:lpstr>PowerPoint Presentation</vt:lpstr>
      <vt:lpstr>PowerPoint Presentation</vt:lpstr>
      <vt:lpstr>Whole Curriculum</vt:lpstr>
      <vt:lpstr>PowerPoint Presentation</vt:lpstr>
      <vt:lpstr>PowerPoint Presentation</vt:lpstr>
      <vt:lpstr>PowerPoint Presentation</vt:lpstr>
      <vt:lpstr>Homework- Spellings with Emile app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http://www.fortyhill.com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Saunders</dc:creator>
  <cp:lastModifiedBy>M Wisbey</cp:lastModifiedBy>
  <cp:revision>202</cp:revision>
  <dcterms:created xsi:type="dcterms:W3CDTF">2021-08-18T09:08:02Z</dcterms:created>
  <dcterms:modified xsi:type="dcterms:W3CDTF">2025-09-03T08:49:56Z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