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0B25D1-B45C-C05D-850F-C090EC8826AD}" v="31" dt="2026-06-05T09:20:31.3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1068" y="-3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Munt" userId="e1fc7954-046f-4c00-bc02-187face8fdb8" providerId="ADAL" clId="{5DAE9C41-C2BC-474D-889B-13AD35C5F71E}"/>
    <pc:docChg chg="custSel modSld">
      <pc:chgData name="S Munt" userId="e1fc7954-046f-4c00-bc02-187face8fdb8" providerId="ADAL" clId="{5DAE9C41-C2BC-474D-889B-13AD35C5F71E}" dt="2026-05-31T19:06:31.528" v="881" actId="20577"/>
      <pc:docMkLst>
        <pc:docMk/>
      </pc:docMkLst>
      <pc:sldChg chg="modSp mod">
        <pc:chgData name="S Munt" userId="e1fc7954-046f-4c00-bc02-187face8fdb8" providerId="ADAL" clId="{5DAE9C41-C2BC-474D-889B-13AD35C5F71E}" dt="2026-05-31T18:28:39.187" v="11" actId="20577"/>
        <pc:sldMkLst>
          <pc:docMk/>
          <pc:sldMk cId="0" sldId="256"/>
        </pc:sldMkLst>
        <pc:spChg chg="mod">
          <ac:chgData name="S Munt" userId="e1fc7954-046f-4c00-bc02-187face8fdb8" providerId="ADAL" clId="{5DAE9C41-C2BC-474D-889B-13AD35C5F71E}" dt="2026-05-31T18:28:10.846" v="1" actId="20577"/>
          <ac:spMkLst>
            <pc:docMk/>
            <pc:sldMk cId="0" sldId="256"/>
            <ac:spMk id="4" creationId="{722F3C6B-0B17-BC96-9CA3-1D82B4944645}"/>
          </ac:spMkLst>
        </pc:spChg>
        <pc:spChg chg="mod">
          <ac:chgData name="S Munt" userId="e1fc7954-046f-4c00-bc02-187face8fdb8" providerId="ADAL" clId="{5DAE9C41-C2BC-474D-889B-13AD35C5F71E}" dt="2026-05-31T18:28:39.187" v="11" actId="20577"/>
          <ac:spMkLst>
            <pc:docMk/>
            <pc:sldMk cId="0" sldId="256"/>
            <ac:spMk id="2052" creationId="{2AF0EC8F-54CB-645A-1F0A-B3AE3F7D0125}"/>
          </ac:spMkLst>
        </pc:spChg>
      </pc:sldChg>
      <pc:sldChg chg="modSp mod">
        <pc:chgData name="S Munt" userId="e1fc7954-046f-4c00-bc02-187face8fdb8" providerId="ADAL" clId="{5DAE9C41-C2BC-474D-889B-13AD35C5F71E}" dt="2026-05-31T19:06:31.528" v="881" actId="20577"/>
        <pc:sldMkLst>
          <pc:docMk/>
          <pc:sldMk cId="0" sldId="257"/>
        </pc:sldMkLst>
        <pc:spChg chg="mod">
          <ac:chgData name="S Munt" userId="e1fc7954-046f-4c00-bc02-187face8fdb8" providerId="ADAL" clId="{5DAE9C41-C2BC-474D-889B-13AD35C5F71E}" dt="2026-05-31T19:06:31.528" v="881" actId="20577"/>
          <ac:spMkLst>
            <pc:docMk/>
            <pc:sldMk cId="0" sldId="257"/>
            <ac:spMk id="3077" creationId="{92D72161-07AC-4F7F-2AA1-FC66D3A78075}"/>
          </ac:spMkLst>
        </pc:spChg>
        <pc:spChg chg="mod">
          <ac:chgData name="S Munt" userId="e1fc7954-046f-4c00-bc02-187face8fdb8" providerId="ADAL" clId="{5DAE9C41-C2BC-474D-889B-13AD35C5F71E}" dt="2026-05-31T18:35:45.646" v="110" actId="20577"/>
          <ac:spMkLst>
            <pc:docMk/>
            <pc:sldMk cId="0" sldId="257"/>
            <ac:spMk id="3079" creationId="{DB376F4B-8A86-A467-9871-AC778CCFCBBA}"/>
          </ac:spMkLst>
        </pc:spChg>
        <pc:picChg chg="mod">
          <ac:chgData name="S Munt" userId="e1fc7954-046f-4c00-bc02-187face8fdb8" providerId="ADAL" clId="{5DAE9C41-C2BC-474D-889B-13AD35C5F71E}" dt="2026-05-31T18:58:47.088" v="811" actId="1076"/>
          <ac:picMkLst>
            <pc:docMk/>
            <pc:sldMk cId="0" sldId="257"/>
            <ac:picMk id="3080" creationId="{C9A8841A-88FA-3597-617D-11CFBB900CCA}"/>
          </ac:picMkLst>
        </pc:picChg>
      </pc:sldChg>
    </pc:docChg>
  </pc:docChgLst>
  <pc:docChgLst>
    <pc:chgData name="S Munt" userId="S::smunt4.308@o365.fortyhill.enfield.sch.uk::e1fc7954-046f-4c00-bc02-187face8fdb8" providerId="AD" clId="Web-{360B25D1-B45C-C05D-850F-C090EC8826AD}"/>
    <pc:docChg chg="modSld">
      <pc:chgData name="S Munt" userId="S::smunt4.308@o365.fortyhill.enfield.sch.uk::e1fc7954-046f-4c00-bc02-187face8fdb8" providerId="AD" clId="Web-{360B25D1-B45C-C05D-850F-C090EC8826AD}" dt="2026-06-05T09:20:31.379" v="30" actId="20577"/>
      <pc:docMkLst>
        <pc:docMk/>
      </pc:docMkLst>
      <pc:sldChg chg="modSp">
        <pc:chgData name="S Munt" userId="S::smunt4.308@o365.fortyhill.enfield.sch.uk::e1fc7954-046f-4c00-bc02-187face8fdb8" providerId="AD" clId="Web-{360B25D1-B45C-C05D-850F-C090EC8826AD}" dt="2026-06-05T09:20:31.379" v="30" actId="20577"/>
        <pc:sldMkLst>
          <pc:docMk/>
          <pc:sldMk cId="0" sldId="257"/>
        </pc:sldMkLst>
        <pc:spChg chg="mod">
          <ac:chgData name="S Munt" userId="S::smunt4.308@o365.fortyhill.enfield.sch.uk::e1fc7954-046f-4c00-bc02-187face8fdb8" providerId="AD" clId="Web-{360B25D1-B45C-C05D-850F-C090EC8826AD}" dt="2026-06-05T09:20:31.379" v="30" actId="20577"/>
          <ac:spMkLst>
            <pc:docMk/>
            <pc:sldMk cId="0" sldId="257"/>
            <ac:spMk id="3077" creationId="{92D72161-07AC-4F7F-2AA1-FC66D3A7807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DBAB7D2-700D-13A0-6D97-09AECC7148E1}"/>
              </a:ext>
            </a:extLst>
          </p:cNvPr>
          <p:cNvSpPr>
            <a:spLocks noGrp="1"/>
          </p:cNvSpPr>
          <p:nvPr>
            <p:ph type="dt" sz="half" idx="10"/>
          </p:nvPr>
        </p:nvSpPr>
        <p:spPr/>
        <p:txBody>
          <a:bodyPr/>
          <a:lstStyle>
            <a:lvl1pPr>
              <a:defRPr/>
            </a:lvl1pPr>
          </a:lstStyle>
          <a:p>
            <a:pPr>
              <a:defRPr/>
            </a:pPr>
            <a:fld id="{6CE68C19-5147-4543-8BCA-9181EDC1310A}" type="datetimeFigureOut">
              <a:rPr lang="en-GB" altLang="en-US"/>
              <a:pPr>
                <a:defRPr/>
              </a:pPr>
              <a:t>05/06/2026</a:t>
            </a:fld>
            <a:endParaRPr lang="en-GB" altLang="en-US"/>
          </a:p>
        </p:txBody>
      </p:sp>
      <p:sp>
        <p:nvSpPr>
          <p:cNvPr id="5" name="Footer Placeholder 4">
            <a:extLst>
              <a:ext uri="{FF2B5EF4-FFF2-40B4-BE49-F238E27FC236}">
                <a16:creationId xmlns:a16="http://schemas.microsoft.com/office/drawing/2014/main" id="{94D633C3-D27A-86EB-38A5-A3CC7A5912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2C3E96B-81B5-26E8-44F5-3B9F55B41437}"/>
              </a:ext>
            </a:extLst>
          </p:cNvPr>
          <p:cNvSpPr>
            <a:spLocks noGrp="1"/>
          </p:cNvSpPr>
          <p:nvPr>
            <p:ph type="sldNum" sz="quarter" idx="12"/>
          </p:nvPr>
        </p:nvSpPr>
        <p:spPr/>
        <p:txBody>
          <a:bodyPr/>
          <a:lstStyle>
            <a:lvl1pPr>
              <a:defRPr/>
            </a:lvl1pPr>
          </a:lstStyle>
          <a:p>
            <a:fld id="{79BDA435-8459-42F1-993F-CCC865B55A05}" type="slidenum">
              <a:rPr lang="en-GB" altLang="en-US"/>
              <a:pPr/>
              <a:t>‹#›</a:t>
            </a:fld>
            <a:endParaRPr lang="en-GB" altLang="en-US"/>
          </a:p>
        </p:txBody>
      </p:sp>
    </p:spTree>
    <p:extLst>
      <p:ext uri="{BB962C8B-B14F-4D97-AF65-F5344CB8AC3E}">
        <p14:creationId xmlns:p14="http://schemas.microsoft.com/office/powerpoint/2010/main" val="3655825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2F4FC6-E3FF-5135-8DCB-A79FB8CA18BA}"/>
              </a:ext>
            </a:extLst>
          </p:cNvPr>
          <p:cNvSpPr>
            <a:spLocks noGrp="1"/>
          </p:cNvSpPr>
          <p:nvPr>
            <p:ph type="dt" sz="half" idx="10"/>
          </p:nvPr>
        </p:nvSpPr>
        <p:spPr/>
        <p:txBody>
          <a:bodyPr/>
          <a:lstStyle>
            <a:lvl1pPr>
              <a:defRPr/>
            </a:lvl1pPr>
          </a:lstStyle>
          <a:p>
            <a:pPr>
              <a:defRPr/>
            </a:pPr>
            <a:fld id="{EF51FDA2-6B9E-494D-BA0E-80ABE364B866}" type="datetimeFigureOut">
              <a:rPr lang="en-GB" altLang="en-US"/>
              <a:pPr>
                <a:defRPr/>
              </a:pPr>
              <a:t>05/06/2026</a:t>
            </a:fld>
            <a:endParaRPr lang="en-GB" altLang="en-US"/>
          </a:p>
        </p:txBody>
      </p:sp>
      <p:sp>
        <p:nvSpPr>
          <p:cNvPr id="5" name="Footer Placeholder 4">
            <a:extLst>
              <a:ext uri="{FF2B5EF4-FFF2-40B4-BE49-F238E27FC236}">
                <a16:creationId xmlns:a16="http://schemas.microsoft.com/office/drawing/2014/main" id="{B91F054C-E9AA-7D7D-FC8D-0A5857486DA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7A5E019-1936-4061-2F27-D4DA7C842949}"/>
              </a:ext>
            </a:extLst>
          </p:cNvPr>
          <p:cNvSpPr>
            <a:spLocks noGrp="1"/>
          </p:cNvSpPr>
          <p:nvPr>
            <p:ph type="sldNum" sz="quarter" idx="12"/>
          </p:nvPr>
        </p:nvSpPr>
        <p:spPr/>
        <p:txBody>
          <a:bodyPr/>
          <a:lstStyle>
            <a:lvl1pPr>
              <a:defRPr/>
            </a:lvl1pPr>
          </a:lstStyle>
          <a:p>
            <a:fld id="{DEB2D353-ABBB-42E7-B4F3-92186E3FFA7F}" type="slidenum">
              <a:rPr lang="en-GB" altLang="en-US"/>
              <a:pPr/>
              <a:t>‹#›</a:t>
            </a:fld>
            <a:endParaRPr lang="en-GB" altLang="en-US"/>
          </a:p>
        </p:txBody>
      </p:sp>
    </p:spTree>
    <p:extLst>
      <p:ext uri="{BB962C8B-B14F-4D97-AF65-F5344CB8AC3E}">
        <p14:creationId xmlns:p14="http://schemas.microsoft.com/office/powerpoint/2010/main" val="404532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D9EED4-3E89-3741-3C03-C42D952E2FA1}"/>
              </a:ext>
            </a:extLst>
          </p:cNvPr>
          <p:cNvSpPr>
            <a:spLocks noGrp="1"/>
          </p:cNvSpPr>
          <p:nvPr>
            <p:ph type="dt" sz="half" idx="10"/>
          </p:nvPr>
        </p:nvSpPr>
        <p:spPr/>
        <p:txBody>
          <a:bodyPr/>
          <a:lstStyle>
            <a:lvl1pPr>
              <a:defRPr/>
            </a:lvl1pPr>
          </a:lstStyle>
          <a:p>
            <a:pPr>
              <a:defRPr/>
            </a:pPr>
            <a:fld id="{D3ED84A4-EB05-4E16-A00A-A0C1E8544B59}" type="datetimeFigureOut">
              <a:rPr lang="en-GB" altLang="en-US"/>
              <a:pPr>
                <a:defRPr/>
              </a:pPr>
              <a:t>05/06/2026</a:t>
            </a:fld>
            <a:endParaRPr lang="en-GB" altLang="en-US"/>
          </a:p>
        </p:txBody>
      </p:sp>
      <p:sp>
        <p:nvSpPr>
          <p:cNvPr id="5" name="Footer Placeholder 4">
            <a:extLst>
              <a:ext uri="{FF2B5EF4-FFF2-40B4-BE49-F238E27FC236}">
                <a16:creationId xmlns:a16="http://schemas.microsoft.com/office/drawing/2014/main" id="{539562B4-88C9-0FED-518D-B8F9779FC6B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F8296C9-21B4-0A30-2EFE-39BB3A875AF1}"/>
              </a:ext>
            </a:extLst>
          </p:cNvPr>
          <p:cNvSpPr>
            <a:spLocks noGrp="1"/>
          </p:cNvSpPr>
          <p:nvPr>
            <p:ph type="sldNum" sz="quarter" idx="12"/>
          </p:nvPr>
        </p:nvSpPr>
        <p:spPr/>
        <p:txBody>
          <a:bodyPr/>
          <a:lstStyle>
            <a:lvl1pPr>
              <a:defRPr/>
            </a:lvl1pPr>
          </a:lstStyle>
          <a:p>
            <a:fld id="{98FE7D55-4A40-4531-887C-FE60F7E74507}" type="slidenum">
              <a:rPr lang="en-GB" altLang="en-US"/>
              <a:pPr/>
              <a:t>‹#›</a:t>
            </a:fld>
            <a:endParaRPr lang="en-GB" altLang="en-US"/>
          </a:p>
        </p:txBody>
      </p:sp>
    </p:spTree>
    <p:extLst>
      <p:ext uri="{BB962C8B-B14F-4D97-AF65-F5344CB8AC3E}">
        <p14:creationId xmlns:p14="http://schemas.microsoft.com/office/powerpoint/2010/main" val="522635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23CB87D-7477-C57E-A43B-776D6E74FE24}"/>
              </a:ext>
            </a:extLst>
          </p:cNvPr>
          <p:cNvSpPr>
            <a:spLocks noGrp="1"/>
          </p:cNvSpPr>
          <p:nvPr>
            <p:ph type="dt" sz="half" idx="10"/>
          </p:nvPr>
        </p:nvSpPr>
        <p:spPr/>
        <p:txBody>
          <a:bodyPr/>
          <a:lstStyle>
            <a:lvl1pPr>
              <a:defRPr/>
            </a:lvl1pPr>
          </a:lstStyle>
          <a:p>
            <a:pPr>
              <a:defRPr/>
            </a:pPr>
            <a:fld id="{8F697673-EA11-466B-B233-57D0C1D5E457}" type="datetimeFigureOut">
              <a:rPr lang="en-GB" altLang="en-US"/>
              <a:pPr>
                <a:defRPr/>
              </a:pPr>
              <a:t>05/06/2026</a:t>
            </a:fld>
            <a:endParaRPr lang="en-GB" altLang="en-US"/>
          </a:p>
        </p:txBody>
      </p:sp>
      <p:sp>
        <p:nvSpPr>
          <p:cNvPr id="6" name="Footer Placeholder 4">
            <a:extLst>
              <a:ext uri="{FF2B5EF4-FFF2-40B4-BE49-F238E27FC236}">
                <a16:creationId xmlns:a16="http://schemas.microsoft.com/office/drawing/2014/main" id="{F837CB0E-B543-841B-DFF3-C79F5DF7942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B0DBA09-22E7-7ABB-9F56-14750491F859}"/>
              </a:ext>
            </a:extLst>
          </p:cNvPr>
          <p:cNvSpPr>
            <a:spLocks noGrp="1"/>
          </p:cNvSpPr>
          <p:nvPr>
            <p:ph type="sldNum" sz="quarter" idx="12"/>
          </p:nvPr>
        </p:nvSpPr>
        <p:spPr/>
        <p:txBody>
          <a:bodyPr/>
          <a:lstStyle>
            <a:lvl1pPr>
              <a:defRPr/>
            </a:lvl1pPr>
          </a:lstStyle>
          <a:p>
            <a:fld id="{2FD8B896-34E3-43C5-8FEA-05A4713FA6B5}" type="slidenum">
              <a:rPr lang="en-GB" altLang="en-US"/>
              <a:pPr/>
              <a:t>‹#›</a:t>
            </a:fld>
            <a:endParaRPr lang="en-GB" altLang="en-US"/>
          </a:p>
        </p:txBody>
      </p:sp>
    </p:spTree>
    <p:extLst>
      <p:ext uri="{BB962C8B-B14F-4D97-AF65-F5344CB8AC3E}">
        <p14:creationId xmlns:p14="http://schemas.microsoft.com/office/powerpoint/2010/main" val="3288697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9FC7969-4E2F-C865-495F-2EAFDFA879D7}"/>
              </a:ext>
            </a:extLst>
          </p:cNvPr>
          <p:cNvSpPr>
            <a:spLocks noGrp="1"/>
          </p:cNvSpPr>
          <p:nvPr>
            <p:ph type="dt" sz="half" idx="10"/>
          </p:nvPr>
        </p:nvSpPr>
        <p:spPr/>
        <p:txBody>
          <a:bodyPr/>
          <a:lstStyle>
            <a:lvl1pPr>
              <a:defRPr/>
            </a:lvl1pPr>
          </a:lstStyle>
          <a:p>
            <a:pPr>
              <a:defRPr/>
            </a:pPr>
            <a:fld id="{C88FFC5E-6CC7-43DA-ACCF-5866F45F3A0F}" type="datetimeFigureOut">
              <a:rPr lang="en-GB" altLang="en-US"/>
              <a:pPr>
                <a:defRPr/>
              </a:pPr>
              <a:t>05/06/2026</a:t>
            </a:fld>
            <a:endParaRPr lang="en-GB" altLang="en-US"/>
          </a:p>
        </p:txBody>
      </p:sp>
      <p:sp>
        <p:nvSpPr>
          <p:cNvPr id="8" name="Footer Placeholder 4">
            <a:extLst>
              <a:ext uri="{FF2B5EF4-FFF2-40B4-BE49-F238E27FC236}">
                <a16:creationId xmlns:a16="http://schemas.microsoft.com/office/drawing/2014/main" id="{6B8E08F5-0AC3-E36A-82A0-546E1A0C7035}"/>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17A956F-A0F6-3007-D6D7-8DF504F91090}"/>
              </a:ext>
            </a:extLst>
          </p:cNvPr>
          <p:cNvSpPr>
            <a:spLocks noGrp="1"/>
          </p:cNvSpPr>
          <p:nvPr>
            <p:ph type="sldNum" sz="quarter" idx="12"/>
          </p:nvPr>
        </p:nvSpPr>
        <p:spPr/>
        <p:txBody>
          <a:bodyPr/>
          <a:lstStyle>
            <a:lvl1pPr>
              <a:defRPr/>
            </a:lvl1pPr>
          </a:lstStyle>
          <a:p>
            <a:fld id="{E903479C-6F2E-4908-920C-07BBFD3B4199}" type="slidenum">
              <a:rPr lang="en-GB" altLang="en-US"/>
              <a:pPr/>
              <a:t>‹#›</a:t>
            </a:fld>
            <a:endParaRPr lang="en-GB" altLang="en-US"/>
          </a:p>
        </p:txBody>
      </p:sp>
    </p:spTree>
    <p:extLst>
      <p:ext uri="{BB962C8B-B14F-4D97-AF65-F5344CB8AC3E}">
        <p14:creationId xmlns:p14="http://schemas.microsoft.com/office/powerpoint/2010/main" val="595551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A8C0216-CE15-ED05-5577-1C8E0585BAA0}"/>
              </a:ext>
            </a:extLst>
          </p:cNvPr>
          <p:cNvSpPr>
            <a:spLocks noGrp="1"/>
          </p:cNvSpPr>
          <p:nvPr>
            <p:ph type="dt" sz="half" idx="10"/>
          </p:nvPr>
        </p:nvSpPr>
        <p:spPr/>
        <p:txBody>
          <a:bodyPr/>
          <a:lstStyle>
            <a:lvl1pPr>
              <a:defRPr/>
            </a:lvl1pPr>
          </a:lstStyle>
          <a:p>
            <a:pPr>
              <a:defRPr/>
            </a:pPr>
            <a:fld id="{937A41E8-A3DD-4B57-AB40-D44F66CAE76D}" type="datetimeFigureOut">
              <a:rPr lang="en-GB" altLang="en-US"/>
              <a:pPr>
                <a:defRPr/>
              </a:pPr>
              <a:t>05/06/2026</a:t>
            </a:fld>
            <a:endParaRPr lang="en-GB" altLang="en-US"/>
          </a:p>
        </p:txBody>
      </p:sp>
      <p:sp>
        <p:nvSpPr>
          <p:cNvPr id="4" name="Footer Placeholder 4">
            <a:extLst>
              <a:ext uri="{FF2B5EF4-FFF2-40B4-BE49-F238E27FC236}">
                <a16:creationId xmlns:a16="http://schemas.microsoft.com/office/drawing/2014/main" id="{0C52F3FE-C5D4-25E0-0E06-769DC1CFE220}"/>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573CE67-1A9C-C744-CB8C-EC79C517F40F}"/>
              </a:ext>
            </a:extLst>
          </p:cNvPr>
          <p:cNvSpPr>
            <a:spLocks noGrp="1"/>
          </p:cNvSpPr>
          <p:nvPr>
            <p:ph type="sldNum" sz="quarter" idx="12"/>
          </p:nvPr>
        </p:nvSpPr>
        <p:spPr/>
        <p:txBody>
          <a:bodyPr/>
          <a:lstStyle>
            <a:lvl1pPr>
              <a:defRPr/>
            </a:lvl1pPr>
          </a:lstStyle>
          <a:p>
            <a:fld id="{EC15FD1A-5616-46F1-9D8E-2E84DC5AC00B}" type="slidenum">
              <a:rPr lang="en-GB" altLang="en-US"/>
              <a:pPr/>
              <a:t>‹#›</a:t>
            </a:fld>
            <a:endParaRPr lang="en-GB" altLang="en-US"/>
          </a:p>
        </p:txBody>
      </p:sp>
    </p:spTree>
    <p:extLst>
      <p:ext uri="{BB962C8B-B14F-4D97-AF65-F5344CB8AC3E}">
        <p14:creationId xmlns:p14="http://schemas.microsoft.com/office/powerpoint/2010/main" val="2901868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1809BF3-A990-12DF-5916-9F2BBA416177}"/>
              </a:ext>
            </a:extLst>
          </p:cNvPr>
          <p:cNvSpPr>
            <a:spLocks noGrp="1"/>
          </p:cNvSpPr>
          <p:nvPr>
            <p:ph type="dt" sz="half" idx="10"/>
          </p:nvPr>
        </p:nvSpPr>
        <p:spPr/>
        <p:txBody>
          <a:bodyPr/>
          <a:lstStyle>
            <a:lvl1pPr>
              <a:defRPr/>
            </a:lvl1pPr>
          </a:lstStyle>
          <a:p>
            <a:pPr>
              <a:defRPr/>
            </a:pPr>
            <a:fld id="{CDD96D3F-8B8F-4FA9-9EF2-9EC576FFF9A8}" type="datetimeFigureOut">
              <a:rPr lang="en-GB" altLang="en-US"/>
              <a:pPr>
                <a:defRPr/>
              </a:pPr>
              <a:t>05/06/2026</a:t>
            </a:fld>
            <a:endParaRPr lang="en-GB" altLang="en-US"/>
          </a:p>
        </p:txBody>
      </p:sp>
      <p:sp>
        <p:nvSpPr>
          <p:cNvPr id="3" name="Footer Placeholder 4">
            <a:extLst>
              <a:ext uri="{FF2B5EF4-FFF2-40B4-BE49-F238E27FC236}">
                <a16:creationId xmlns:a16="http://schemas.microsoft.com/office/drawing/2014/main" id="{7CAD15F2-89FF-F2E8-0336-8FFEDA96F2F1}"/>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9AC70C7-6FF8-2CF4-A838-59E0D1BD9468}"/>
              </a:ext>
            </a:extLst>
          </p:cNvPr>
          <p:cNvSpPr>
            <a:spLocks noGrp="1"/>
          </p:cNvSpPr>
          <p:nvPr>
            <p:ph type="sldNum" sz="quarter" idx="12"/>
          </p:nvPr>
        </p:nvSpPr>
        <p:spPr/>
        <p:txBody>
          <a:bodyPr/>
          <a:lstStyle>
            <a:lvl1pPr>
              <a:defRPr/>
            </a:lvl1pPr>
          </a:lstStyle>
          <a:p>
            <a:fld id="{39E8F102-B32F-4028-BA33-E047E88880A4}" type="slidenum">
              <a:rPr lang="en-GB" altLang="en-US"/>
              <a:pPr/>
              <a:t>‹#›</a:t>
            </a:fld>
            <a:endParaRPr lang="en-GB" altLang="en-US"/>
          </a:p>
        </p:txBody>
      </p:sp>
    </p:spTree>
    <p:extLst>
      <p:ext uri="{BB962C8B-B14F-4D97-AF65-F5344CB8AC3E}">
        <p14:creationId xmlns:p14="http://schemas.microsoft.com/office/powerpoint/2010/main" val="3995284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48212CA-658A-6B96-C2DA-61F1C9518E72}"/>
              </a:ext>
            </a:extLst>
          </p:cNvPr>
          <p:cNvSpPr>
            <a:spLocks noGrp="1"/>
          </p:cNvSpPr>
          <p:nvPr>
            <p:ph type="dt" sz="half" idx="10"/>
          </p:nvPr>
        </p:nvSpPr>
        <p:spPr/>
        <p:txBody>
          <a:bodyPr/>
          <a:lstStyle>
            <a:lvl1pPr>
              <a:defRPr/>
            </a:lvl1pPr>
          </a:lstStyle>
          <a:p>
            <a:pPr>
              <a:defRPr/>
            </a:pPr>
            <a:fld id="{290ACDC1-B5F0-4606-8AB3-152868AA31F8}" type="datetimeFigureOut">
              <a:rPr lang="en-GB" altLang="en-US"/>
              <a:pPr>
                <a:defRPr/>
              </a:pPr>
              <a:t>05/06/2026</a:t>
            </a:fld>
            <a:endParaRPr lang="en-GB" altLang="en-US"/>
          </a:p>
        </p:txBody>
      </p:sp>
      <p:sp>
        <p:nvSpPr>
          <p:cNvPr id="6" name="Footer Placeholder 4">
            <a:extLst>
              <a:ext uri="{FF2B5EF4-FFF2-40B4-BE49-F238E27FC236}">
                <a16:creationId xmlns:a16="http://schemas.microsoft.com/office/drawing/2014/main" id="{24982E88-03E7-BAC8-0AF2-230EFF284B8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131D669-752C-4F42-7DE9-0304EC128632}"/>
              </a:ext>
            </a:extLst>
          </p:cNvPr>
          <p:cNvSpPr>
            <a:spLocks noGrp="1"/>
          </p:cNvSpPr>
          <p:nvPr>
            <p:ph type="sldNum" sz="quarter" idx="12"/>
          </p:nvPr>
        </p:nvSpPr>
        <p:spPr/>
        <p:txBody>
          <a:bodyPr/>
          <a:lstStyle>
            <a:lvl1pPr>
              <a:defRPr/>
            </a:lvl1pPr>
          </a:lstStyle>
          <a:p>
            <a:fld id="{26A5545F-3F1A-46DB-9FCD-7D61EF46F5D6}" type="slidenum">
              <a:rPr lang="en-GB" altLang="en-US"/>
              <a:pPr/>
              <a:t>‹#›</a:t>
            </a:fld>
            <a:endParaRPr lang="en-GB" altLang="en-US"/>
          </a:p>
        </p:txBody>
      </p:sp>
    </p:spTree>
    <p:extLst>
      <p:ext uri="{BB962C8B-B14F-4D97-AF65-F5344CB8AC3E}">
        <p14:creationId xmlns:p14="http://schemas.microsoft.com/office/powerpoint/2010/main" val="10807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7E5937A-90B9-41E2-B832-76BABB5641A0}"/>
              </a:ext>
            </a:extLst>
          </p:cNvPr>
          <p:cNvSpPr>
            <a:spLocks noGrp="1"/>
          </p:cNvSpPr>
          <p:nvPr>
            <p:ph type="dt" sz="half" idx="10"/>
          </p:nvPr>
        </p:nvSpPr>
        <p:spPr/>
        <p:txBody>
          <a:bodyPr/>
          <a:lstStyle>
            <a:lvl1pPr>
              <a:defRPr/>
            </a:lvl1pPr>
          </a:lstStyle>
          <a:p>
            <a:pPr>
              <a:defRPr/>
            </a:pPr>
            <a:fld id="{B28516F7-52B3-41E6-B6D9-49D10E16087A}" type="datetimeFigureOut">
              <a:rPr lang="en-GB" altLang="en-US"/>
              <a:pPr>
                <a:defRPr/>
              </a:pPr>
              <a:t>05/06/2026</a:t>
            </a:fld>
            <a:endParaRPr lang="en-GB" altLang="en-US"/>
          </a:p>
        </p:txBody>
      </p:sp>
      <p:sp>
        <p:nvSpPr>
          <p:cNvPr id="6" name="Footer Placeholder 4">
            <a:extLst>
              <a:ext uri="{FF2B5EF4-FFF2-40B4-BE49-F238E27FC236}">
                <a16:creationId xmlns:a16="http://schemas.microsoft.com/office/drawing/2014/main" id="{8BE321E6-3DB2-F637-8434-EC922E734A3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0E1ACD4-6D39-5269-0D9F-5CB0F90CF37C}"/>
              </a:ext>
            </a:extLst>
          </p:cNvPr>
          <p:cNvSpPr>
            <a:spLocks noGrp="1"/>
          </p:cNvSpPr>
          <p:nvPr>
            <p:ph type="sldNum" sz="quarter" idx="12"/>
          </p:nvPr>
        </p:nvSpPr>
        <p:spPr/>
        <p:txBody>
          <a:bodyPr/>
          <a:lstStyle>
            <a:lvl1pPr>
              <a:defRPr/>
            </a:lvl1pPr>
          </a:lstStyle>
          <a:p>
            <a:fld id="{15278E18-B7CE-4F75-AB8F-CD3A253E091D}" type="slidenum">
              <a:rPr lang="en-GB" altLang="en-US"/>
              <a:pPr/>
              <a:t>‹#›</a:t>
            </a:fld>
            <a:endParaRPr lang="en-GB" altLang="en-US"/>
          </a:p>
        </p:txBody>
      </p:sp>
    </p:spTree>
    <p:extLst>
      <p:ext uri="{BB962C8B-B14F-4D97-AF65-F5344CB8AC3E}">
        <p14:creationId xmlns:p14="http://schemas.microsoft.com/office/powerpoint/2010/main" val="4099844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4842D7-1F50-F6F3-E4E9-780E909B7A18}"/>
              </a:ext>
            </a:extLst>
          </p:cNvPr>
          <p:cNvSpPr>
            <a:spLocks noGrp="1"/>
          </p:cNvSpPr>
          <p:nvPr>
            <p:ph type="dt" sz="half" idx="10"/>
          </p:nvPr>
        </p:nvSpPr>
        <p:spPr/>
        <p:txBody>
          <a:bodyPr/>
          <a:lstStyle>
            <a:lvl1pPr>
              <a:defRPr/>
            </a:lvl1pPr>
          </a:lstStyle>
          <a:p>
            <a:pPr>
              <a:defRPr/>
            </a:pPr>
            <a:fld id="{22093360-8F96-42E1-8F26-B068FDC7A72F}" type="datetimeFigureOut">
              <a:rPr lang="en-GB" altLang="en-US"/>
              <a:pPr>
                <a:defRPr/>
              </a:pPr>
              <a:t>05/06/2026</a:t>
            </a:fld>
            <a:endParaRPr lang="en-GB" altLang="en-US"/>
          </a:p>
        </p:txBody>
      </p:sp>
      <p:sp>
        <p:nvSpPr>
          <p:cNvPr id="5" name="Footer Placeholder 4">
            <a:extLst>
              <a:ext uri="{FF2B5EF4-FFF2-40B4-BE49-F238E27FC236}">
                <a16:creationId xmlns:a16="http://schemas.microsoft.com/office/drawing/2014/main" id="{81C735A2-0E60-E6F8-1DA7-12B81EFE44F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B70BA42-E76B-025F-A629-C20B7FB84746}"/>
              </a:ext>
            </a:extLst>
          </p:cNvPr>
          <p:cNvSpPr>
            <a:spLocks noGrp="1"/>
          </p:cNvSpPr>
          <p:nvPr>
            <p:ph type="sldNum" sz="quarter" idx="12"/>
          </p:nvPr>
        </p:nvSpPr>
        <p:spPr/>
        <p:txBody>
          <a:bodyPr/>
          <a:lstStyle>
            <a:lvl1pPr>
              <a:defRPr/>
            </a:lvl1pPr>
          </a:lstStyle>
          <a:p>
            <a:fld id="{2FD94243-B780-452F-B49D-9F754822578B}" type="slidenum">
              <a:rPr lang="en-GB" altLang="en-US"/>
              <a:pPr/>
              <a:t>‹#›</a:t>
            </a:fld>
            <a:endParaRPr lang="en-GB" altLang="en-US"/>
          </a:p>
        </p:txBody>
      </p:sp>
    </p:spTree>
    <p:extLst>
      <p:ext uri="{BB962C8B-B14F-4D97-AF65-F5344CB8AC3E}">
        <p14:creationId xmlns:p14="http://schemas.microsoft.com/office/powerpoint/2010/main" val="2278757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170515-D513-7979-3C94-747BC8F57C1A}"/>
              </a:ext>
            </a:extLst>
          </p:cNvPr>
          <p:cNvSpPr>
            <a:spLocks noGrp="1"/>
          </p:cNvSpPr>
          <p:nvPr>
            <p:ph type="dt" sz="half" idx="10"/>
          </p:nvPr>
        </p:nvSpPr>
        <p:spPr/>
        <p:txBody>
          <a:bodyPr/>
          <a:lstStyle>
            <a:lvl1pPr>
              <a:defRPr/>
            </a:lvl1pPr>
          </a:lstStyle>
          <a:p>
            <a:pPr>
              <a:defRPr/>
            </a:pPr>
            <a:fld id="{4D0FFBE6-3E60-4ED6-862E-88E2B204E399}" type="datetimeFigureOut">
              <a:rPr lang="en-GB" altLang="en-US"/>
              <a:pPr>
                <a:defRPr/>
              </a:pPr>
              <a:t>05/06/2026</a:t>
            </a:fld>
            <a:endParaRPr lang="en-GB" altLang="en-US"/>
          </a:p>
        </p:txBody>
      </p:sp>
      <p:sp>
        <p:nvSpPr>
          <p:cNvPr id="5" name="Footer Placeholder 4">
            <a:extLst>
              <a:ext uri="{FF2B5EF4-FFF2-40B4-BE49-F238E27FC236}">
                <a16:creationId xmlns:a16="http://schemas.microsoft.com/office/drawing/2014/main" id="{CE1C210C-519C-ECC5-F9A5-172B621F503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078984A-A077-276C-C433-3E2C75770966}"/>
              </a:ext>
            </a:extLst>
          </p:cNvPr>
          <p:cNvSpPr>
            <a:spLocks noGrp="1"/>
          </p:cNvSpPr>
          <p:nvPr>
            <p:ph type="sldNum" sz="quarter" idx="12"/>
          </p:nvPr>
        </p:nvSpPr>
        <p:spPr/>
        <p:txBody>
          <a:bodyPr/>
          <a:lstStyle>
            <a:lvl1pPr>
              <a:defRPr/>
            </a:lvl1pPr>
          </a:lstStyle>
          <a:p>
            <a:fld id="{F58DFFB0-55AC-4B72-9161-F2767B21F8CB}" type="slidenum">
              <a:rPr lang="en-GB" altLang="en-US"/>
              <a:pPr/>
              <a:t>‹#›</a:t>
            </a:fld>
            <a:endParaRPr lang="en-GB" altLang="en-US"/>
          </a:p>
        </p:txBody>
      </p:sp>
    </p:spTree>
    <p:extLst>
      <p:ext uri="{BB962C8B-B14F-4D97-AF65-F5344CB8AC3E}">
        <p14:creationId xmlns:p14="http://schemas.microsoft.com/office/powerpoint/2010/main" val="2601400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B08F5D3-3746-7BAC-1576-3B85574D89A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3413ED89-395A-A000-8105-0A4477774EB3}"/>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42FA8744-969B-BF83-386F-6FBE03EAC49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0DB742CC-4DE1-40A4-AD85-D69277D1F949}" type="datetimeFigureOut">
              <a:rPr lang="en-GB" altLang="en-US"/>
              <a:pPr>
                <a:defRPr/>
              </a:pPr>
              <a:t>05/06/2026</a:t>
            </a:fld>
            <a:endParaRPr lang="en-GB" altLang="en-US"/>
          </a:p>
        </p:txBody>
      </p:sp>
      <p:sp>
        <p:nvSpPr>
          <p:cNvPr id="5" name="Footer Placeholder 4">
            <a:extLst>
              <a:ext uri="{FF2B5EF4-FFF2-40B4-BE49-F238E27FC236}">
                <a16:creationId xmlns:a16="http://schemas.microsoft.com/office/drawing/2014/main" id="{60CD9A63-551E-74B0-3301-D41F41A6D337}"/>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FF4BD8C3-7C8E-920C-65B3-F35C699388C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F7977FC0-343D-48AC-BB70-DC1F98B60D68}"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722F3C6B-0B17-BC96-9CA3-1D82B4944645}"/>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Reception Curriculum Plan</a:t>
            </a:r>
            <a:br>
              <a:rPr lang="en-GB" sz="1400" b="1" dirty="0">
                <a:latin typeface="Comic Sans MS" pitchFamily="66" charset="0"/>
                <a:ea typeface="+mn-ea"/>
                <a:cs typeface="Arial" panose="020B0604020202020204" pitchFamily="34" charset="0"/>
              </a:rPr>
            </a:br>
            <a:br>
              <a:rPr lang="en-GB" sz="1400" b="1" dirty="0">
                <a:latin typeface="Comic Sans MS" pitchFamily="66" charset="0"/>
                <a:ea typeface="+mn-ea"/>
                <a:cs typeface="Arial" panose="020B0604020202020204" pitchFamily="34" charset="0"/>
              </a:rPr>
            </a:br>
            <a:r>
              <a:rPr lang="en-GB" sz="1400" b="1" dirty="0">
                <a:latin typeface="Comic Sans MS" pitchFamily="66" charset="0"/>
                <a:ea typeface="+mn-ea"/>
                <a:cs typeface="Arial" panose="020B0604020202020204" pitchFamily="34" charset="0"/>
              </a:rPr>
              <a:t>Summer 2 2026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F64F44E9-F059-79E5-E340-E19CAAD58472}"/>
              </a:ext>
            </a:extLst>
          </p:cNvPr>
          <p:cNvSpPr>
            <a:spLocks noChangeArrowheads="1"/>
          </p:cNvSpPr>
          <p:nvPr/>
        </p:nvSpPr>
        <p:spPr bwMode="auto">
          <a:xfrm flipH="1">
            <a:off x="4427538" y="-1588"/>
            <a:ext cx="4752975" cy="6813551"/>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lvl1pPr>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Aft>
                <a:spcPts val="1000"/>
              </a:spcAft>
              <a:defRPr/>
            </a:pPr>
            <a:r>
              <a:rPr lang="en-GB" altLang="en-US" sz="1400" b="1" u="sng" dirty="0">
                <a:latin typeface="Comic Sans MS" panose="030F0702030302020204" pitchFamily="66" charset="0"/>
              </a:rPr>
              <a:t>The Prime Areas:</a:t>
            </a:r>
          </a:p>
          <a:p>
            <a:pPr algn="ctr" eaLnBrk="1" hangingPunct="1">
              <a:spcAft>
                <a:spcPts val="1000"/>
              </a:spcAft>
              <a:defRPr/>
            </a:pPr>
            <a:r>
              <a:rPr lang="en-GB" altLang="en-US" sz="1200" b="1" i="1" dirty="0">
                <a:latin typeface="Comic Sans MS" panose="030F0702030302020204" pitchFamily="66" charset="0"/>
              </a:rPr>
              <a:t>These three areas are the most important for your child’s development.  Their future ability to learn and develop will depend on their strengths in these areas.</a:t>
            </a:r>
          </a:p>
          <a:p>
            <a:pPr>
              <a:defRPr/>
            </a:pPr>
            <a:r>
              <a:rPr lang="en-GB" altLang="en-US" sz="1400" b="1" dirty="0">
                <a:latin typeface="Comic Sans MS" panose="030F0702030302020204" pitchFamily="66" charset="0"/>
              </a:rPr>
              <a:t>Communication and Language –</a:t>
            </a:r>
            <a:r>
              <a:rPr lang="en-US" sz="1400" dirty="0">
                <a:latin typeface="Comic Sans MS" panose="030F0702030302020204" pitchFamily="66" charset="0"/>
              </a:rPr>
              <a:t>We will develop being able to follow several directions and develop a variety of social phrases. </a:t>
            </a:r>
            <a:r>
              <a:rPr lang="en-GB" altLang="en-US" sz="1400" dirty="0">
                <a:latin typeface="Comic Sans MS" panose="030F0702030302020204" pitchFamily="66" charset="0"/>
              </a:rPr>
              <a:t> We will</a:t>
            </a:r>
            <a:r>
              <a:rPr lang="en-US" sz="1400" dirty="0">
                <a:latin typeface="Comic Sans MS" panose="030F0702030302020204" pitchFamily="66" charset="0"/>
              </a:rPr>
              <a:t> continue to connect a range of ideas and actions using a range of connective and describe events in greater detail.  After developing a deep familiarity with the text, we will retell it using exact repetition and own words. </a:t>
            </a:r>
          </a:p>
          <a:p>
            <a:pPr>
              <a:defRPr/>
            </a:pPr>
            <a:endParaRPr lang="en-US" sz="1000" dirty="0"/>
          </a:p>
          <a:p>
            <a:pPr algn="just" eaLnBrk="1" hangingPunct="1">
              <a:spcAft>
                <a:spcPts val="1000"/>
              </a:spcAft>
              <a:defRPr/>
            </a:pPr>
            <a:r>
              <a:rPr lang="en-GB" altLang="en-US" sz="1400" b="1" dirty="0">
                <a:latin typeface="Comic Sans MS" panose="030F0702030302020204" pitchFamily="66" charset="0"/>
              </a:rPr>
              <a:t>Physical Development –</a:t>
            </a:r>
            <a:r>
              <a:rPr lang="en-US" altLang="en-US" sz="1400" dirty="0">
                <a:latin typeface="Comic Sans MS" panose="030F0702030302020204" pitchFamily="66" charset="0"/>
              </a:rPr>
              <a:t> We will continue to work on our gross and fine motor skills and aim to secure a good pencil grip to support an accurate handwriting style.   In PE our unit of work will explore why we need to follow the rules and keep the score during a game.  We will learn how to apply very simple tactics for attacking and defending in games. </a:t>
            </a:r>
          </a:p>
          <a:p>
            <a:pPr algn="just">
              <a:defRPr/>
            </a:pPr>
            <a:r>
              <a:rPr lang="en-GB" altLang="en-US" sz="1400" b="1" dirty="0">
                <a:latin typeface="Comic Sans MS" panose="030F0702030302020204" pitchFamily="66" charset="0"/>
              </a:rPr>
              <a:t>Personal, Social and Emotional Development –</a:t>
            </a:r>
            <a:r>
              <a:rPr lang="en-US" altLang="en-US" sz="1400" dirty="0"/>
              <a:t>  </a:t>
            </a:r>
            <a:r>
              <a:rPr lang="en-US" altLang="en-US" sz="1400" dirty="0">
                <a:latin typeface="Comic Sans MS" panose="030F0702030302020204" pitchFamily="66" charset="0"/>
              </a:rPr>
              <a:t>We will use our school value of ‘responsibility’ to reflect upon our conduct and actions towards one another, the wider community and world We will think about what responsibility looks and feels like not just individually but in our class and school setting and how we can encourage one another.</a:t>
            </a:r>
          </a:p>
          <a:p>
            <a:pPr algn="just">
              <a:defRPr/>
            </a:pPr>
            <a:endParaRPr lang="en-US" altLang="en-US" sz="1200" dirty="0">
              <a:latin typeface="Comic Sans MS" panose="030F0702030302020204" pitchFamily="66" charset="0"/>
            </a:endParaRPr>
          </a:p>
          <a:p>
            <a:pPr algn="just">
              <a:defRPr/>
            </a:pPr>
            <a:r>
              <a:rPr lang="en-GB" altLang="en-US" sz="1400" dirty="0">
                <a:latin typeface="Comic Sans MS" panose="030F0702030302020204" pitchFamily="66" charset="0"/>
              </a:rPr>
              <a:t> </a:t>
            </a:r>
            <a:r>
              <a:rPr lang="en-US" sz="1400" dirty="0"/>
              <a:t> </a:t>
            </a:r>
            <a:endParaRPr lang="en-GB" altLang="en-US" sz="1400" dirty="0">
              <a:latin typeface="Comic Sans MS" panose="030F0702030302020204" pitchFamily="66" charset="0"/>
            </a:endParaRPr>
          </a:p>
        </p:txBody>
      </p:sp>
      <p:sp>
        <p:nvSpPr>
          <p:cNvPr id="2052" name="Text Box 2">
            <a:extLst>
              <a:ext uri="{FF2B5EF4-FFF2-40B4-BE49-F238E27FC236}">
                <a16:creationId xmlns:a16="http://schemas.microsoft.com/office/drawing/2014/main" id="{2AF0EC8F-54CB-645A-1F0A-B3AE3F7D0125}"/>
              </a:ext>
            </a:extLst>
          </p:cNvPr>
          <p:cNvSpPr txBox="1">
            <a:spLocks noChangeArrowheads="1"/>
          </p:cNvSpPr>
          <p:nvPr/>
        </p:nvSpPr>
        <p:spPr bwMode="auto">
          <a:xfrm>
            <a:off x="257175" y="3805238"/>
            <a:ext cx="4102100" cy="113665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spcAft>
                <a:spcPts val="1000"/>
              </a:spcAft>
              <a:buFontTx/>
              <a:buNone/>
            </a:pPr>
            <a:r>
              <a:rPr lang="en-US" altLang="en-US" sz="1200" dirty="0">
                <a:latin typeface="Comic Sans MS" panose="030F0702030302020204" pitchFamily="66" charset="0"/>
              </a:rPr>
              <a:t>We will embrace the pirate theme throughout our unit and follow Jed’s example of resilience and kindness in our activities. We will explore and use sea faring vocabulary in our creative play and literacy and explore different types of landlubber homes both past and present.   </a:t>
            </a:r>
            <a:endParaRPr lang="en-GB" altLang="en-US" sz="1200" dirty="0">
              <a:latin typeface="Comic Sans MS" panose="030F0702030302020204" pitchFamily="66" charset="0"/>
            </a:endParaRPr>
          </a:p>
        </p:txBody>
      </p:sp>
      <p:sp>
        <p:nvSpPr>
          <p:cNvPr id="2053" name="Text Box 2">
            <a:extLst>
              <a:ext uri="{FF2B5EF4-FFF2-40B4-BE49-F238E27FC236}">
                <a16:creationId xmlns:a16="http://schemas.microsoft.com/office/drawing/2014/main" id="{BA8E9AA9-2354-40B2-F262-9B2F09FEBE11}"/>
              </a:ext>
            </a:extLst>
          </p:cNvPr>
          <p:cNvSpPr txBox="1">
            <a:spLocks noChangeArrowheads="1"/>
          </p:cNvSpPr>
          <p:nvPr/>
        </p:nvSpPr>
        <p:spPr bwMode="auto">
          <a:xfrm>
            <a:off x="268288" y="3387725"/>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 name="TextBox 1">
            <a:extLst>
              <a:ext uri="{FF2B5EF4-FFF2-40B4-BE49-F238E27FC236}">
                <a16:creationId xmlns:a16="http://schemas.microsoft.com/office/drawing/2014/main" id="{ADEF3E65-A684-E933-21AB-0A99EA652BD2}"/>
              </a:ext>
            </a:extLst>
          </p:cNvPr>
          <p:cNvSpPr txBox="1">
            <a:spLocks noChangeArrowheads="1"/>
          </p:cNvSpPr>
          <p:nvPr/>
        </p:nvSpPr>
        <p:spPr bwMode="auto">
          <a:xfrm>
            <a:off x="261938" y="1484313"/>
            <a:ext cx="4002087" cy="307975"/>
          </a:xfrm>
          <a:prstGeom prst="rect">
            <a:avLst/>
          </a:prstGeom>
          <a:solidFill>
            <a:schemeClr val="accent3">
              <a:lumMod val="40000"/>
              <a:lumOff val="60000"/>
            </a:schemeClr>
          </a:soli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lvl1pPr>
              <a:defRPr sz="2400">
                <a:solidFill>
                  <a:schemeClr val="tx1"/>
                </a:solidFill>
                <a:latin typeface="Calibri" pitchFamily="34" charset="0"/>
                <a:ea typeface="MS PGothic" pitchFamily="34" charset="-128"/>
              </a:defRPr>
            </a:lvl1pPr>
            <a:lvl2pPr marL="742950" indent="-285750">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a:defRPr/>
            </a:pPr>
            <a:r>
              <a:rPr lang="en-GB" altLang="en-US" sz="1400" b="1" dirty="0">
                <a:solidFill>
                  <a:srgbClr val="000000"/>
                </a:solidFill>
                <a:latin typeface="Comic Sans MS" pitchFamily="66" charset="0"/>
              </a:rPr>
              <a:t>Pirates Ahoy! </a:t>
            </a:r>
          </a:p>
        </p:txBody>
      </p:sp>
      <p:sp>
        <p:nvSpPr>
          <p:cNvPr id="2056" name="AutoShape 9" descr="Image result for aliens love underpants">
            <a:extLst>
              <a:ext uri="{FF2B5EF4-FFF2-40B4-BE49-F238E27FC236}">
                <a16:creationId xmlns:a16="http://schemas.microsoft.com/office/drawing/2014/main" id="{1FF89470-73C5-1161-2CFF-7B2B57148D46}"/>
              </a:ext>
            </a:extLst>
          </p:cNvPr>
          <p:cNvSpPr>
            <a:spLocks noChangeAspect="1" noChangeArrowheads="1"/>
          </p:cNvSpPr>
          <p:nvPr/>
        </p:nvSpPr>
        <p:spPr bwMode="auto">
          <a:xfrm>
            <a:off x="160338"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sp>
        <p:nvSpPr>
          <p:cNvPr id="11" name="Text Box 2">
            <a:extLst>
              <a:ext uri="{FF2B5EF4-FFF2-40B4-BE49-F238E27FC236}">
                <a16:creationId xmlns:a16="http://schemas.microsoft.com/office/drawing/2014/main" id="{0D37FFA3-5F13-63CE-AB8B-D94B9DBBE646}"/>
              </a:ext>
            </a:extLst>
          </p:cNvPr>
          <p:cNvSpPr txBox="1">
            <a:spLocks noChangeArrowheads="1"/>
          </p:cNvSpPr>
          <p:nvPr/>
        </p:nvSpPr>
        <p:spPr bwMode="auto">
          <a:xfrm>
            <a:off x="123825" y="6491288"/>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a:t>
            </a:r>
            <a:r>
              <a:rPr lang="en-GB" altLang="en-US" sz="1400" b="1" u="sng">
                <a:latin typeface="Comic Sans MS" pitchFamily="66" charset="0"/>
                <a:ea typeface="+mn-ea"/>
                <a:cs typeface="Arial" charset="0"/>
              </a:rPr>
              <a:t>– Responsibility</a:t>
            </a:r>
            <a:endParaRPr lang="en-GB" altLang="en-US" sz="1400" b="1" u="sng" dirty="0">
              <a:latin typeface="Comic Sans MS"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5" name="Text Box 2">
            <a:extLst>
              <a:ext uri="{FF2B5EF4-FFF2-40B4-BE49-F238E27FC236}">
                <a16:creationId xmlns:a16="http://schemas.microsoft.com/office/drawing/2014/main" id="{5F63A6AD-9001-3116-B068-F1DBA52DB439}"/>
              </a:ext>
            </a:extLst>
          </p:cNvPr>
          <p:cNvSpPr txBox="1">
            <a:spLocks noChangeArrowheads="1"/>
          </p:cNvSpPr>
          <p:nvPr/>
        </p:nvSpPr>
        <p:spPr bwMode="auto">
          <a:xfrm>
            <a:off x="195263" y="5013325"/>
            <a:ext cx="4133850" cy="511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059" name="AutoShape 12" descr="Why I hate the Little Red Hen | New Humanist">
            <a:extLst>
              <a:ext uri="{FF2B5EF4-FFF2-40B4-BE49-F238E27FC236}">
                <a16:creationId xmlns:a16="http://schemas.microsoft.com/office/drawing/2014/main" id="{7E639AA8-A881-ACB4-F632-EDA1E38DE85E}"/>
              </a:ext>
            </a:extLst>
          </p:cNvPr>
          <p:cNvSpPr>
            <a:spLocks noChangeAspect="1" noChangeArrowheads="1"/>
          </p:cNvSpPr>
          <p:nvPr/>
        </p:nvSpPr>
        <p:spPr bwMode="auto">
          <a:xfrm>
            <a:off x="144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sp>
        <p:nvSpPr>
          <p:cNvPr id="2060" name="AutoShape 14" descr="Why I hate the Little Red Hen | New Humanist">
            <a:extLst>
              <a:ext uri="{FF2B5EF4-FFF2-40B4-BE49-F238E27FC236}">
                <a16:creationId xmlns:a16="http://schemas.microsoft.com/office/drawing/2014/main" id="{06E347D6-6C17-EEDD-73AA-E33C558AED64}"/>
              </a:ext>
            </a:extLst>
          </p:cNvPr>
          <p:cNvSpPr>
            <a:spLocks noChangeAspect="1" noChangeArrowheads="1"/>
          </p:cNvSpPr>
          <p:nvPr/>
        </p:nvSpPr>
        <p:spPr bwMode="auto">
          <a:xfrm>
            <a:off x="296863"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sp>
        <p:nvSpPr>
          <p:cNvPr id="21" name="Text Box 2">
            <a:extLst>
              <a:ext uri="{FF2B5EF4-FFF2-40B4-BE49-F238E27FC236}">
                <a16:creationId xmlns:a16="http://schemas.microsoft.com/office/drawing/2014/main" id="{3CCD5F0F-7F1D-84A4-DE27-77E5F8CE291A}"/>
              </a:ext>
            </a:extLst>
          </p:cNvPr>
          <p:cNvSpPr txBox="1">
            <a:spLocks noChangeArrowheads="1"/>
          </p:cNvSpPr>
          <p:nvPr/>
        </p:nvSpPr>
        <p:spPr bwMode="auto">
          <a:xfrm>
            <a:off x="187325" y="5524500"/>
            <a:ext cx="4133850" cy="966788"/>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 typeface="Arial" charset="0"/>
              <a:buNone/>
              <a:defRPr/>
            </a:pPr>
            <a:r>
              <a:rPr lang="en-GB" altLang="en-US" sz="1400" dirty="0">
                <a:solidFill>
                  <a:srgbClr val="00B050"/>
                </a:solidFill>
                <a:latin typeface="Comic Sans MS" pitchFamily="66" charset="0"/>
                <a:ea typeface="+mn-ea"/>
                <a:cs typeface="Arial" charset="0"/>
              </a:rPr>
              <a:t>resilience, splice, cutlass, </a:t>
            </a:r>
          </a:p>
          <a:p>
            <a:pPr algn="ctr" eaLnBrk="1" hangingPunct="1">
              <a:spcBef>
                <a:spcPct val="0"/>
              </a:spcBef>
              <a:buFont typeface="Arial" charset="0"/>
              <a:buNone/>
              <a:defRPr/>
            </a:pPr>
            <a:r>
              <a:rPr lang="en-GB" altLang="en-US" sz="1400" dirty="0">
                <a:solidFill>
                  <a:srgbClr val="00B050"/>
                </a:solidFill>
                <a:latin typeface="Comic Sans MS" pitchFamily="66" charset="0"/>
                <a:ea typeface="+mn-ea"/>
                <a:cs typeface="Arial" charset="0"/>
              </a:rPr>
              <a:t>past, present, </a:t>
            </a:r>
            <a:r>
              <a:rPr lang="en-GB" altLang="en-US" sz="1400" dirty="0">
                <a:solidFill>
                  <a:srgbClr val="7030A0"/>
                </a:solidFill>
                <a:latin typeface="Comic Sans MS" pitchFamily="66" charset="0"/>
                <a:cs typeface="Arial" charset="0"/>
              </a:rPr>
              <a:t>paraphernalia, </a:t>
            </a:r>
            <a:r>
              <a:rPr lang="en-GB" altLang="en-US" sz="1400" dirty="0" err="1">
                <a:solidFill>
                  <a:srgbClr val="7030A0"/>
                </a:solidFill>
                <a:latin typeface="Comic Sans MS" pitchFamily="66" charset="0"/>
                <a:cs typeface="Arial" charset="0"/>
              </a:rPr>
              <a:t>mainbrace</a:t>
            </a:r>
            <a:r>
              <a:rPr lang="en-GB" altLang="en-US" sz="1400" dirty="0">
                <a:solidFill>
                  <a:srgbClr val="7030A0"/>
                </a:solidFill>
                <a:latin typeface="Comic Sans MS" pitchFamily="66" charset="0"/>
                <a:cs typeface="Arial" charset="0"/>
              </a:rPr>
              <a:t>,</a:t>
            </a:r>
          </a:p>
          <a:p>
            <a:pPr algn="ctr" eaLnBrk="1" hangingPunct="1">
              <a:spcBef>
                <a:spcPct val="0"/>
              </a:spcBef>
              <a:buFont typeface="Arial" charset="0"/>
              <a:buNone/>
              <a:defRPr/>
            </a:pPr>
            <a:r>
              <a:rPr lang="en-GB" altLang="en-US" sz="1400" dirty="0">
                <a:solidFill>
                  <a:srgbClr val="00B050"/>
                </a:solidFill>
                <a:latin typeface="Comic Sans MS" pitchFamily="66" charset="0"/>
                <a:cs typeface="Arial" charset="0"/>
              </a:rPr>
              <a:t>past and present </a:t>
            </a:r>
          </a:p>
          <a:p>
            <a:pPr algn="ctr" eaLnBrk="1" hangingPunct="1">
              <a:spcBef>
                <a:spcPct val="0"/>
              </a:spcBef>
              <a:buFont typeface="Arial" charset="0"/>
              <a:buNone/>
              <a:defRPr/>
            </a:pPr>
            <a:r>
              <a:rPr lang="en-GB" altLang="en-US" sz="1400" dirty="0">
                <a:solidFill>
                  <a:srgbClr val="00B050"/>
                </a:solidFill>
                <a:latin typeface="Comic Sans MS" pitchFamily="66" charset="0"/>
                <a:cs typeface="Arial" charset="0"/>
              </a:rPr>
              <a:t>Christianity, Judaism, Islam </a:t>
            </a:r>
          </a:p>
          <a:p>
            <a:pPr algn="ctr" eaLnBrk="1" hangingPunct="1">
              <a:spcBef>
                <a:spcPct val="0"/>
              </a:spcBef>
              <a:buFont typeface="Arial" charset="0"/>
              <a:buNone/>
              <a:defRPr/>
            </a:pPr>
            <a:r>
              <a:rPr lang="en-GB" altLang="en-US" sz="1400" dirty="0">
                <a:solidFill>
                  <a:srgbClr val="7030A0"/>
                </a:solidFill>
                <a:latin typeface="Comic Sans MS" pitchFamily="66" charset="0"/>
                <a:ea typeface="+mn-ea"/>
                <a:cs typeface="Arial" charset="0"/>
              </a:rPr>
              <a:t> </a:t>
            </a:r>
          </a:p>
        </p:txBody>
      </p:sp>
      <p:sp>
        <p:nvSpPr>
          <p:cNvPr id="2062" name="AutoShape 18" descr="A New Home for a Pirate : Armitage ...">
            <a:extLst>
              <a:ext uri="{FF2B5EF4-FFF2-40B4-BE49-F238E27FC236}">
                <a16:creationId xmlns:a16="http://schemas.microsoft.com/office/drawing/2014/main" id="{9993A03A-E3D5-76F9-4586-1EC847499013}"/>
              </a:ext>
            </a:extLst>
          </p:cNvPr>
          <p:cNvSpPr>
            <a:spLocks noChangeAspect="1" noChangeArrowheads="1"/>
          </p:cNvSpPr>
          <p:nvPr/>
        </p:nvSpPr>
        <p:spPr bwMode="auto">
          <a:xfrm>
            <a:off x="449263"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pic>
        <p:nvPicPr>
          <p:cNvPr id="2063" name="Picture 19">
            <a:extLst>
              <a:ext uri="{FF2B5EF4-FFF2-40B4-BE49-F238E27FC236}">
                <a16:creationId xmlns:a16="http://schemas.microsoft.com/office/drawing/2014/main" id="{287CF4AF-545B-DDD0-D266-49B70536F6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388" y="1884363"/>
            <a:ext cx="1182687" cy="1420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4" name="Picture 20">
            <a:extLst>
              <a:ext uri="{FF2B5EF4-FFF2-40B4-BE49-F238E27FC236}">
                <a16:creationId xmlns:a16="http://schemas.microsoft.com/office/drawing/2014/main" id="{3BA9AD46-2EEF-C6D1-60C6-42EBEE34E1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3688" y="1936750"/>
            <a:ext cx="1444625" cy="131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5" name="Picture 21">
            <a:extLst>
              <a:ext uri="{FF2B5EF4-FFF2-40B4-BE49-F238E27FC236}">
                <a16:creationId xmlns:a16="http://schemas.microsoft.com/office/drawing/2014/main" id="{AD59E757-00AA-0460-E770-1D9E0110C0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250" y="1900238"/>
            <a:ext cx="1049338" cy="1389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B99D5259-2AD5-7425-768E-D6338B6C6EF2}"/>
              </a:ext>
            </a:extLst>
          </p:cNvPr>
          <p:cNvPicPr>
            <a:picLocks noChangeAspect="1"/>
          </p:cNvPicPr>
          <p:nvPr/>
        </p:nvPicPr>
        <p:blipFill>
          <a:blip r:embed="rId5"/>
          <a:stretch>
            <a:fillRect/>
          </a:stretch>
        </p:blipFill>
        <p:spPr>
          <a:xfrm>
            <a:off x="2923045" y="126081"/>
            <a:ext cx="1012024" cy="120711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8E4A4F9F-8109-9439-FE4B-AA8C01C86782}"/>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27EFA1E1-857C-9D3B-D4F8-20548838981C}"/>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128F4EE2-4A91-64C4-EE7C-6DDC56B8F079}"/>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92D72161-07AC-4F7F-2AA1-FC66D3A78075}"/>
              </a:ext>
            </a:extLst>
          </p:cNvPr>
          <p:cNvSpPr txBox="1">
            <a:spLocks noChangeArrowheads="1"/>
          </p:cNvSpPr>
          <p:nvPr/>
        </p:nvSpPr>
        <p:spPr bwMode="auto">
          <a:xfrm>
            <a:off x="4457700" y="301625"/>
            <a:ext cx="4419600" cy="6461125"/>
          </a:xfrm>
          <a:prstGeom prst="rect">
            <a:avLst/>
          </a:prstGeom>
          <a:solidFill>
            <a:schemeClr val="bg1"/>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200" b="1" u="sng" dirty="0">
                <a:latin typeface="Comic Sans MS" panose="030F0702030302020204" pitchFamily="66" charset="0"/>
              </a:rPr>
              <a:t>Reminders:</a:t>
            </a:r>
          </a:p>
          <a:p>
            <a:pPr algn="just" eaLnBrk="1" hangingPunct="1">
              <a:spcBef>
                <a:spcPct val="0"/>
              </a:spcBef>
              <a:spcAft>
                <a:spcPts val="1200"/>
              </a:spcAft>
              <a:buFontTx/>
              <a:buNone/>
            </a:pPr>
            <a:r>
              <a:rPr lang="en-US" altLang="en-US" sz="1000" b="1" u="sng" dirty="0">
                <a:solidFill>
                  <a:srgbClr val="000000"/>
                </a:solidFill>
                <a:latin typeface="Comic Sans MS" panose="030F0702030302020204" pitchFamily="66" charset="0"/>
              </a:rPr>
              <a:t>PE Days</a:t>
            </a:r>
            <a:r>
              <a:rPr lang="en-US" altLang="en-US" sz="1000" b="1" dirty="0">
                <a:solidFill>
                  <a:srgbClr val="000000"/>
                </a:solidFill>
                <a:latin typeface="Comic Sans MS" panose="030F0702030302020204" pitchFamily="66" charset="0"/>
              </a:rPr>
              <a:t>: </a:t>
            </a:r>
            <a:r>
              <a:rPr lang="en-US" altLang="en-US" sz="1000" dirty="0">
                <a:solidFill>
                  <a:srgbClr val="000000"/>
                </a:solidFill>
                <a:latin typeface="Comic Sans MS" panose="030F0702030302020204" pitchFamily="66" charset="0"/>
              </a:rPr>
              <a:t>Our PE day continues to be Thursday. Please ensure that your child comes to school in their PE kit for the day.</a:t>
            </a:r>
          </a:p>
          <a:p>
            <a:pPr algn="just" eaLnBrk="1" hangingPunct="1">
              <a:spcBef>
                <a:spcPct val="0"/>
              </a:spcBef>
              <a:spcAft>
                <a:spcPts val="1200"/>
              </a:spcAft>
              <a:buFont typeface="Arial" panose="020B0604020202020204" pitchFamily="34" charset="0"/>
              <a:buNone/>
            </a:pPr>
            <a:r>
              <a:rPr lang="en-US" altLang="en-US" sz="1000" b="1" dirty="0">
                <a:solidFill>
                  <a:srgbClr val="000000"/>
                </a:solidFill>
                <a:latin typeface="Comic Sans MS" panose="030F0702030302020204" pitchFamily="66" charset="0"/>
              </a:rPr>
              <a:t>Reading</a:t>
            </a:r>
            <a:r>
              <a:rPr lang="en-US" altLang="en-US" sz="1000" dirty="0">
                <a:solidFill>
                  <a:srgbClr val="000000"/>
                </a:solidFill>
                <a:latin typeface="Comic Sans MS" panose="030F0702030302020204" pitchFamily="66" charset="0"/>
              </a:rPr>
              <a:t>: Daily phonics sessions continue. </a:t>
            </a:r>
            <a:r>
              <a:rPr lang="en-US" altLang="en-US" sz="1000" dirty="0">
                <a:solidFill>
                  <a:srgbClr val="000000"/>
                </a:solidFill>
                <a:latin typeface="Comic Sans MS" panose="030F0702030302020204" pitchFamily="66" charset="0"/>
                <a:cs typeface="Arial" panose="020B0604020202020204" pitchFamily="34" charset="0"/>
              </a:rPr>
              <a:t>We will send home a decodable text which the children have used in three adult led reading practice sessions. As a result, we expect them to read this to you fluently (</a:t>
            </a:r>
            <a:r>
              <a:rPr lang="en-US" altLang="en-US" sz="1000" b="1" dirty="0">
                <a:solidFill>
                  <a:srgbClr val="000000"/>
                </a:solidFill>
                <a:latin typeface="Comic Sans MS" panose="030F0702030302020204" pitchFamily="66" charset="0"/>
                <a:cs typeface="Arial" panose="020B0604020202020204" pitchFamily="34" charset="0"/>
              </a:rPr>
              <a:t>fluency must not be confused with being ‘too easy</a:t>
            </a:r>
            <a:r>
              <a:rPr lang="en-US" altLang="en-US" sz="1000" dirty="0">
                <a:solidFill>
                  <a:srgbClr val="000000"/>
                </a:solidFill>
                <a:latin typeface="Comic Sans MS" panose="030F0702030302020204" pitchFamily="66" charset="0"/>
                <a:cs typeface="Arial" panose="020B0604020202020204" pitchFamily="34" charset="0"/>
              </a:rPr>
              <a:t>’) and with an awareness of how punctuation affects tone and expression. Your child should be able to read ‘tricky words’ by sight and discuss key vocabulary with you. Where there is a comprehension guide at the back of the book please use it to check their understanding of the text and feel free to create your own questions too. PLEASE do continue to read to your child for pleasure too! You can share any books you read together via the Boom Reader portal. </a:t>
            </a:r>
            <a:r>
              <a:rPr lang="en-US" altLang="en-US" sz="1000" u="sng" dirty="0">
                <a:solidFill>
                  <a:srgbClr val="000000"/>
                </a:solidFill>
                <a:latin typeface="Comic Sans MS" panose="030F0702030302020204" pitchFamily="66" charset="0"/>
                <a:cs typeface="Arial" panose="020B0604020202020204" pitchFamily="34" charset="0"/>
              </a:rPr>
              <a:t> </a:t>
            </a:r>
          </a:p>
          <a:p>
            <a:pPr eaLnBrk="1" hangingPunct="1">
              <a:spcBef>
                <a:spcPct val="0"/>
              </a:spcBef>
              <a:spcAft>
                <a:spcPts val="1200"/>
              </a:spcAft>
              <a:buFontTx/>
              <a:buNone/>
            </a:pPr>
            <a:endParaRPr lang="en-US" altLang="en-US" sz="1000" b="1" u="sng" dirty="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Tx/>
              <a:buNone/>
            </a:pPr>
            <a:endParaRPr lang="en-US" altLang="en-US" sz="1000" b="1" u="sng" dirty="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Tx/>
              <a:buNone/>
            </a:pPr>
            <a:endParaRPr lang="en-US" altLang="en-US" sz="1000" b="1" u="sng" dirty="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Tx/>
              <a:buNone/>
            </a:pPr>
            <a:r>
              <a:rPr lang="en-US" altLang="en-US" sz="1000" b="1" u="sng" dirty="0">
                <a:solidFill>
                  <a:srgbClr val="000000"/>
                </a:solidFill>
                <a:latin typeface="Comic Sans MS" panose="030F0702030302020204" pitchFamily="66" charset="0"/>
                <a:cs typeface="Arial" panose="020B0604020202020204" pitchFamily="34" charset="0"/>
              </a:rPr>
              <a:t>Dates for your diary:</a:t>
            </a:r>
          </a:p>
          <a:p>
            <a:pPr eaLnBrk="1" hangingPunct="1">
              <a:lnSpc>
                <a:spcPct val="150000"/>
              </a:lnSpc>
              <a:spcBef>
                <a:spcPct val="0"/>
              </a:spcBef>
              <a:buFontTx/>
              <a:buNone/>
            </a:pPr>
            <a:r>
              <a:rPr lang="en-GB" altLang="en-US" sz="1000" dirty="0">
                <a:latin typeface="Comic Sans MS" panose="030F0702030302020204" pitchFamily="66" charset="0"/>
                <a:cs typeface="Arial" panose="020B0604020202020204" pitchFamily="34" charset="0"/>
              </a:rPr>
              <a:t>Friday  5</a:t>
            </a:r>
            <a:r>
              <a:rPr lang="en-GB" altLang="en-US" sz="1000" baseline="30000" dirty="0">
                <a:latin typeface="Comic Sans MS" panose="030F0702030302020204" pitchFamily="66" charset="0"/>
                <a:cs typeface="Arial" panose="020B0604020202020204" pitchFamily="34" charset="0"/>
              </a:rPr>
              <a:t>th</a:t>
            </a:r>
            <a:r>
              <a:rPr lang="en-GB" altLang="en-US" sz="1000" dirty="0">
                <a:latin typeface="Comic Sans MS" panose="030F0702030302020204" pitchFamily="66" charset="0"/>
                <a:cs typeface="Arial" panose="020B0604020202020204" pitchFamily="34" charset="0"/>
              </a:rPr>
              <a:t> June – Non-uniform day to raise money for the school fair. </a:t>
            </a:r>
          </a:p>
          <a:p>
            <a:pPr eaLnBrk="1" hangingPunct="1">
              <a:lnSpc>
                <a:spcPct val="150000"/>
              </a:lnSpc>
              <a:spcBef>
                <a:spcPct val="0"/>
              </a:spcBef>
              <a:buNone/>
            </a:pPr>
            <a:r>
              <a:rPr lang="en-GB" altLang="en-US" sz="1000" dirty="0">
                <a:latin typeface="Comic Sans MS" panose="030F0702030302020204" pitchFamily="66" charset="0"/>
                <a:cs typeface="Arial" panose="020B0604020202020204" pitchFamily="34" charset="0"/>
              </a:rPr>
              <a:t>W/C 15</a:t>
            </a:r>
            <a:r>
              <a:rPr lang="en-GB" altLang="en-US" sz="1000" baseline="30000" dirty="0">
                <a:latin typeface="Comic Sans MS" panose="030F0702030302020204" pitchFamily="66" charset="0"/>
                <a:cs typeface="Arial" panose="020B0604020202020204" pitchFamily="34" charset="0"/>
              </a:rPr>
              <a:t>th</a:t>
            </a:r>
            <a:r>
              <a:rPr lang="en-GB" altLang="en-US" sz="1000" dirty="0">
                <a:latin typeface="Comic Sans MS" panose="030F0702030302020204" pitchFamily="66" charset="0"/>
                <a:cs typeface="Arial" panose="020B0604020202020204" pitchFamily="34" charset="0"/>
              </a:rPr>
              <a:t> June – Mental Health &amp; Well-being week </a:t>
            </a:r>
          </a:p>
          <a:p>
            <a:pPr eaLnBrk="1" hangingPunct="1">
              <a:lnSpc>
                <a:spcPct val="150000"/>
              </a:lnSpc>
              <a:spcBef>
                <a:spcPct val="0"/>
              </a:spcBef>
              <a:buNone/>
            </a:pPr>
            <a:r>
              <a:rPr lang="en-GB" altLang="en-US" sz="1000" dirty="0">
                <a:latin typeface="Comic Sans MS" panose="030F0702030302020204" pitchFamily="66" charset="0"/>
                <a:cs typeface="Arial" panose="020B0604020202020204" pitchFamily="34" charset="0"/>
              </a:rPr>
              <a:t>Friday 19</a:t>
            </a:r>
            <a:r>
              <a:rPr lang="en-GB" altLang="en-US" sz="1000" baseline="30000" dirty="0">
                <a:latin typeface="Comic Sans MS" panose="030F0702030302020204" pitchFamily="66" charset="0"/>
                <a:cs typeface="Arial" panose="020B0604020202020204" pitchFamily="34" charset="0"/>
              </a:rPr>
              <a:t>th</a:t>
            </a:r>
            <a:r>
              <a:rPr lang="en-GB" altLang="en-US" sz="1000" dirty="0">
                <a:latin typeface="Comic Sans MS" panose="030F0702030302020204" pitchFamily="66" charset="0"/>
                <a:cs typeface="Arial" panose="020B0604020202020204" pitchFamily="34" charset="0"/>
              </a:rPr>
              <a:t> June – Sports Day</a:t>
            </a:r>
          </a:p>
          <a:p>
            <a:pPr eaLnBrk="1" hangingPunct="1">
              <a:lnSpc>
                <a:spcPct val="150000"/>
              </a:lnSpc>
              <a:spcBef>
                <a:spcPct val="0"/>
              </a:spcBef>
              <a:buFontTx/>
              <a:buNone/>
            </a:pPr>
            <a:r>
              <a:rPr lang="en-GB" altLang="en-US" sz="1000" dirty="0">
                <a:latin typeface="Comic Sans MS" panose="030F0702030302020204" pitchFamily="66" charset="0"/>
                <a:cs typeface="Arial" panose="020B0604020202020204" pitchFamily="34" charset="0"/>
              </a:rPr>
              <a:t>Thursday 25</a:t>
            </a:r>
            <a:r>
              <a:rPr lang="en-GB" altLang="en-US" sz="1000" baseline="30000" dirty="0">
                <a:latin typeface="Comic Sans MS" panose="030F0702030302020204" pitchFamily="66" charset="0"/>
                <a:cs typeface="Arial" panose="020B0604020202020204" pitchFamily="34" charset="0"/>
              </a:rPr>
              <a:t>th</a:t>
            </a:r>
            <a:r>
              <a:rPr lang="en-GB" altLang="en-US" sz="1000" dirty="0">
                <a:latin typeface="Comic Sans MS" panose="030F0702030302020204" pitchFamily="66" charset="0"/>
                <a:cs typeface="Arial" panose="020B0604020202020204" pitchFamily="34" charset="0"/>
              </a:rPr>
              <a:t> June – Reception Class Act of Worship @ 9am</a:t>
            </a:r>
          </a:p>
          <a:p>
            <a:pPr eaLnBrk="1" hangingPunct="1">
              <a:lnSpc>
                <a:spcPct val="150000"/>
              </a:lnSpc>
              <a:spcBef>
                <a:spcPct val="0"/>
              </a:spcBef>
              <a:buFontTx/>
              <a:buNone/>
            </a:pPr>
            <a:r>
              <a:rPr lang="en-GB" altLang="en-US" sz="1000" dirty="0">
                <a:latin typeface="Comic Sans MS"/>
                <a:ea typeface="MS PGothic"/>
                <a:cs typeface="Arial"/>
              </a:rPr>
              <a:t>W/C 29</a:t>
            </a:r>
            <a:r>
              <a:rPr lang="en-GB" altLang="en-US" sz="1000" baseline="30000" dirty="0">
                <a:latin typeface="Comic Sans MS"/>
                <a:ea typeface="MS PGothic"/>
                <a:cs typeface="Arial"/>
              </a:rPr>
              <a:t>th</a:t>
            </a:r>
            <a:r>
              <a:rPr lang="en-GB" altLang="en-US" sz="1000">
                <a:latin typeface="Comic Sans MS"/>
                <a:ea typeface="MS PGothic"/>
                <a:cs typeface="Arial"/>
              </a:rPr>
              <a:t> June – Maths focus week – Milo’s Money </a:t>
            </a:r>
          </a:p>
          <a:p>
            <a:pPr eaLnBrk="1" hangingPunct="1">
              <a:lnSpc>
                <a:spcPct val="150000"/>
              </a:lnSpc>
              <a:spcBef>
                <a:spcPct val="0"/>
              </a:spcBef>
              <a:buFontTx/>
              <a:buNone/>
            </a:pPr>
            <a:r>
              <a:rPr lang="en-GB" altLang="en-US" sz="1000" dirty="0">
                <a:latin typeface="Comic Sans MS" panose="030F0702030302020204" pitchFamily="66" charset="0"/>
                <a:cs typeface="Arial" panose="020B0604020202020204" pitchFamily="34" charset="0"/>
              </a:rPr>
              <a:t>Friday 3</a:t>
            </a:r>
            <a:r>
              <a:rPr lang="en-GB" altLang="en-US" sz="1000" baseline="30000" dirty="0">
                <a:latin typeface="Comic Sans MS" panose="030F0702030302020204" pitchFamily="66" charset="0"/>
                <a:cs typeface="Arial" panose="020B0604020202020204" pitchFamily="34" charset="0"/>
              </a:rPr>
              <a:t>rd</a:t>
            </a:r>
            <a:r>
              <a:rPr lang="en-GB" altLang="en-US" sz="1000" dirty="0">
                <a:latin typeface="Comic Sans MS" panose="030F0702030302020204" pitchFamily="66" charset="0"/>
                <a:cs typeface="Arial" panose="020B0604020202020204" pitchFamily="34" charset="0"/>
              </a:rPr>
              <a:t> July – School Fayre time tbc</a:t>
            </a:r>
            <a:endParaRPr lang="en-US" altLang="en-US" sz="1000" dirty="0">
              <a:latin typeface="Comic Sans MS" panose="030F0702030302020204" pitchFamily="66" charset="0"/>
              <a:cs typeface="Arial" panose="020B0604020202020204" pitchFamily="34" charset="0"/>
            </a:endParaRPr>
          </a:p>
          <a:p>
            <a:pPr eaLnBrk="1" hangingPunct="1">
              <a:lnSpc>
                <a:spcPct val="150000"/>
              </a:lnSpc>
              <a:spcBef>
                <a:spcPct val="0"/>
              </a:spcBef>
              <a:buFontTx/>
              <a:buNone/>
            </a:pPr>
            <a:r>
              <a:rPr lang="en-US" altLang="en-US" sz="1000" dirty="0">
                <a:latin typeface="Comic Sans MS" panose="030F0702030302020204" pitchFamily="66" charset="0"/>
                <a:cs typeface="Arial" panose="020B0604020202020204" pitchFamily="34" charset="0"/>
              </a:rPr>
              <a:t>Friday 17</a:t>
            </a:r>
            <a:r>
              <a:rPr lang="en-US" altLang="en-US" sz="1000" baseline="30000" dirty="0">
                <a:latin typeface="Comic Sans MS" panose="030F0702030302020204" pitchFamily="66" charset="0"/>
                <a:cs typeface="Arial" panose="020B0604020202020204" pitchFamily="34" charset="0"/>
              </a:rPr>
              <a:t>th</a:t>
            </a:r>
            <a:r>
              <a:rPr lang="en-US" altLang="en-US" sz="1000" dirty="0">
                <a:latin typeface="Comic Sans MS" panose="030F0702030302020204" pitchFamily="66" charset="0"/>
                <a:cs typeface="Arial" panose="020B0604020202020204" pitchFamily="34" charset="0"/>
              </a:rPr>
              <a:t> July – End of term service @ 12.30pm</a:t>
            </a:r>
            <a:endParaRPr lang="en-GB" altLang="en-US" sz="1000" dirty="0">
              <a:latin typeface="Comic Sans MS" panose="030F0702030302020204" pitchFamily="66" charset="0"/>
              <a:cs typeface="Arial" panose="020B0604020202020204" pitchFamily="34" charset="0"/>
            </a:endParaRPr>
          </a:p>
        </p:txBody>
      </p:sp>
      <p:sp>
        <p:nvSpPr>
          <p:cNvPr id="3078" name="Rectangle 1">
            <a:extLst>
              <a:ext uri="{FF2B5EF4-FFF2-40B4-BE49-F238E27FC236}">
                <a16:creationId xmlns:a16="http://schemas.microsoft.com/office/drawing/2014/main" id="{3562EFA1-E63A-2000-08FF-8405B433052F}"/>
              </a:ext>
            </a:extLst>
          </p:cNvPr>
          <p:cNvSpPr>
            <a:spLocks noChangeArrowheads="1"/>
          </p:cNvSpPr>
          <p:nvPr/>
        </p:nvSpPr>
        <p:spPr bwMode="auto">
          <a:xfrm>
            <a:off x="273050" y="2262188"/>
            <a:ext cx="457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DB376F4B-8A86-A467-9871-AC778CCFCBBA}"/>
              </a:ext>
            </a:extLst>
          </p:cNvPr>
          <p:cNvSpPr txBox="1">
            <a:spLocks noChangeArrowheads="1"/>
          </p:cNvSpPr>
          <p:nvPr/>
        </p:nvSpPr>
        <p:spPr bwMode="auto">
          <a:xfrm>
            <a:off x="34925" y="82550"/>
            <a:ext cx="4176713" cy="772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spcAft>
                <a:spcPts val="1000"/>
              </a:spcAft>
              <a:buFontTx/>
              <a:buNone/>
              <a:defRPr/>
            </a:pPr>
            <a:r>
              <a:rPr lang="en-GB" altLang="en-US" sz="1050" b="1" u="sng" dirty="0">
                <a:latin typeface="Comic Sans MS" panose="030F0702030302020204" pitchFamily="66" charset="0"/>
              </a:rPr>
              <a:t>The Specific Areas</a:t>
            </a:r>
          </a:p>
          <a:p>
            <a:pPr algn="just" eaLnBrk="1" hangingPunct="1">
              <a:spcAft>
                <a:spcPts val="1000"/>
              </a:spcAft>
              <a:buFont typeface="Arial" charset="0"/>
              <a:buNone/>
              <a:defRPr/>
            </a:pPr>
            <a:r>
              <a:rPr lang="en-GB" altLang="en-US" sz="1000" b="1" dirty="0">
                <a:latin typeface="Comic Sans MS" pitchFamily="66" charset="0"/>
              </a:rPr>
              <a:t>Literacy</a:t>
            </a:r>
            <a:r>
              <a:rPr lang="en-GB" altLang="en-US" sz="1000" dirty="0">
                <a:latin typeface="Comic Sans MS" pitchFamily="66" charset="0"/>
              </a:rPr>
              <a:t> – In Phonics we will continuously review all of our GPC’s. There are no new tricky words to learn and it’s important to revisit and embed those from Phase 2, 3 and 4   before the Year 1 Phase 5 tricky words are introduced. </a:t>
            </a:r>
            <a:r>
              <a:rPr lang="en-US" sz="1000" dirty="0">
                <a:latin typeface="Comic Sans MS" panose="030F0702030302020204" pitchFamily="66" charset="0"/>
              </a:rPr>
              <a:t> We will continue to include reading words ending with–s /s, s /z/  and –es.   We will ensure that we are reading longer words and root words ending in :–</a:t>
            </a:r>
            <a:r>
              <a:rPr lang="en-US" sz="1000" dirty="0" err="1">
                <a:latin typeface="Comic Sans MS" panose="030F0702030302020204" pitchFamily="66" charset="0"/>
              </a:rPr>
              <a:t>ing</a:t>
            </a:r>
            <a:r>
              <a:rPr lang="en-US" sz="1000" dirty="0">
                <a:latin typeface="Comic Sans MS" panose="030F0702030302020204" pitchFamily="66" charset="0"/>
              </a:rPr>
              <a:t>, –</a:t>
            </a:r>
            <a:r>
              <a:rPr lang="en-US" sz="1000" dirty="0" err="1">
                <a:latin typeface="Comic Sans MS" panose="030F0702030302020204" pitchFamily="66" charset="0"/>
              </a:rPr>
              <a:t>ed</a:t>
            </a:r>
            <a:r>
              <a:rPr lang="en-US" sz="1000" dirty="0">
                <a:latin typeface="Comic Sans MS" panose="030F0702030302020204" pitchFamily="66" charset="0"/>
              </a:rPr>
              <a:t> /t/, –</a:t>
            </a:r>
            <a:r>
              <a:rPr lang="en-US" sz="1000" dirty="0" err="1">
                <a:latin typeface="Comic Sans MS" panose="030F0702030302020204" pitchFamily="66" charset="0"/>
              </a:rPr>
              <a:t>ed</a:t>
            </a:r>
            <a:r>
              <a:rPr lang="en-US" sz="1000" dirty="0">
                <a:latin typeface="Comic Sans MS" panose="030F0702030302020204" pitchFamily="66" charset="0"/>
              </a:rPr>
              <a:t> /id/ /</a:t>
            </a:r>
            <a:r>
              <a:rPr lang="en-US" sz="1000" dirty="0" err="1">
                <a:latin typeface="Comic Sans MS" panose="030F0702030302020204" pitchFamily="66" charset="0"/>
              </a:rPr>
              <a:t>ed</a:t>
            </a:r>
            <a:r>
              <a:rPr lang="en-US" sz="1000" dirty="0">
                <a:latin typeface="Comic Sans MS" panose="030F0702030302020204" pitchFamily="66" charset="0"/>
              </a:rPr>
              <a:t>/, –</a:t>
            </a:r>
            <a:r>
              <a:rPr lang="en-US" sz="1000" dirty="0" err="1">
                <a:latin typeface="Comic Sans MS" panose="030F0702030302020204" pitchFamily="66" charset="0"/>
              </a:rPr>
              <a:t>ed</a:t>
            </a:r>
            <a:r>
              <a:rPr lang="en-US" sz="1000" dirty="0">
                <a:latin typeface="Comic Sans MS" panose="030F0702030302020204" pitchFamily="66" charset="0"/>
              </a:rPr>
              <a:t> /d/. We will use the Talk 4 Writing approach to build familiarity with our text </a:t>
            </a:r>
            <a:r>
              <a:rPr lang="en-US" sz="1000" i="1" dirty="0">
                <a:latin typeface="Comic Sans MS" panose="030F0702030302020204" pitchFamily="66" charset="0"/>
              </a:rPr>
              <a:t>A new home for a pirate </a:t>
            </a:r>
            <a:r>
              <a:rPr lang="en-US" sz="1000" dirty="0">
                <a:latin typeface="Comic Sans MS" panose="030F0702030302020204" pitchFamily="66" charset="0"/>
              </a:rPr>
              <a:t>and understand new vocabulary. We will retell the story before creating our own pirate adventure!  </a:t>
            </a:r>
            <a:endParaRPr lang="en-GB" altLang="en-US" sz="1000" b="1" dirty="0">
              <a:latin typeface="Comic Sans MS" pitchFamily="66" charset="0"/>
            </a:endParaRPr>
          </a:p>
          <a:p>
            <a:pPr algn="just" eaLnBrk="1" hangingPunct="1">
              <a:spcAft>
                <a:spcPts val="1000"/>
              </a:spcAft>
              <a:buFont typeface="Arial" charset="0"/>
              <a:buNone/>
              <a:defRPr/>
            </a:pPr>
            <a:r>
              <a:rPr lang="en-GB" altLang="en-US" sz="1000" b="1" dirty="0">
                <a:latin typeface="Comic Sans MS" pitchFamily="66" charset="0"/>
              </a:rPr>
              <a:t>As Mathematicians </a:t>
            </a:r>
            <a:r>
              <a:rPr lang="en-GB" altLang="en-US" sz="1000" dirty="0">
                <a:latin typeface="Comic Sans MS" pitchFamily="66" charset="0"/>
              </a:rPr>
              <a:t>– We will use our last half term to revisit many aspects of our learning over the year. We will develop automaticity with number bonds to 5 and 10. We will look for, and continue, given patterns and use positional language accurately. We </a:t>
            </a:r>
            <a:r>
              <a:rPr lang="en-US" altLang="en-US" sz="1000" dirty="0">
                <a:latin typeface="Comic Sans MS" pitchFamily="66" charset="0"/>
              </a:rPr>
              <a:t>will also begin to develop an understanding of sharing, describing equal sharing as fair and unequal sharing as unfair. These grouping and sharing techniques are both division methods.  </a:t>
            </a:r>
          </a:p>
          <a:p>
            <a:pPr algn="just">
              <a:buFont typeface="Arial" charset="0"/>
              <a:buNone/>
              <a:defRPr/>
            </a:pPr>
            <a:r>
              <a:rPr lang="en-GB" altLang="en-US" sz="1000" b="1" dirty="0">
                <a:latin typeface="Comic Sans MS" pitchFamily="66" charset="0"/>
              </a:rPr>
              <a:t>Understanding the World – </a:t>
            </a:r>
            <a:r>
              <a:rPr lang="en-US" sz="1000" dirty="0">
                <a:latin typeface="Comic Sans MS" panose="030F0702030302020204" pitchFamily="66" charset="0"/>
              </a:rPr>
              <a:t>As we continue to care for our vegetable patch we will learn how to care for the world and  understand the important processes and changes in the natural world around us.  We will use our text to explore people and places, particularly similarities and differences between living environments both past and present.  </a:t>
            </a:r>
          </a:p>
          <a:p>
            <a:pPr algn="just">
              <a:buFont typeface="Arial" charset="0"/>
              <a:buNone/>
              <a:defRPr/>
            </a:pPr>
            <a:endParaRPr lang="en-GB" altLang="en-US" sz="900" dirty="0">
              <a:latin typeface="Comic Sans MS" pitchFamily="66" charset="0"/>
            </a:endParaRPr>
          </a:p>
          <a:p>
            <a:pPr algn="just">
              <a:buFont typeface="Arial" charset="0"/>
              <a:buNone/>
              <a:defRPr/>
            </a:pPr>
            <a:r>
              <a:rPr lang="en-GB" altLang="en-US" sz="1000" b="1" dirty="0">
                <a:latin typeface="Comic Sans MS" pitchFamily="66" charset="0"/>
              </a:rPr>
              <a:t>Expressive Arts and Design - </a:t>
            </a:r>
            <a:r>
              <a:rPr lang="en-US" altLang="en-US" sz="1100" dirty="0">
                <a:latin typeface="Comic Sans MS" panose="030F0702030302020204" pitchFamily="66" charset="0"/>
              </a:rPr>
              <a:t>We will continue to enjoy free opportunities to be creative and imaginative alongside a few class projects linked to the artists Mark Rothko and Jackson Pollock  We will listen to and perform different songs.  We will explore painting, printing and build our own pirate ships.</a:t>
            </a:r>
          </a:p>
          <a:p>
            <a:pPr algn="just">
              <a:defRPr/>
            </a:pPr>
            <a:endParaRPr lang="en-GB" altLang="en-US" sz="1100" dirty="0">
              <a:latin typeface="Comic Sans MS" pitchFamily="66" charset="0"/>
            </a:endParaRPr>
          </a:p>
          <a:p>
            <a:pPr>
              <a:buFont typeface="Arial" charset="0"/>
              <a:buNone/>
              <a:defRPr/>
            </a:pPr>
            <a:r>
              <a:rPr lang="en-US" altLang="en-US" sz="1000" b="1" dirty="0">
                <a:latin typeface="Comic Sans MS" pitchFamily="66" charset="0"/>
                <a:cs typeface="Arial" charset="0"/>
              </a:rPr>
              <a:t>As Religiously Literate students </a:t>
            </a:r>
            <a:r>
              <a:rPr lang="en-GB" altLang="en-US" sz="1000" dirty="0">
                <a:latin typeface="Comic Sans MS" pitchFamily="66" charset="0"/>
                <a:cs typeface="Arial" charset="0"/>
              </a:rPr>
              <a:t>we will explore and investigate our Big Question </a:t>
            </a:r>
            <a:r>
              <a:rPr lang="en-GB" altLang="en-US" sz="1000" i="1" dirty="0">
                <a:latin typeface="Comic Sans MS" pitchFamily="66" charset="0"/>
                <a:cs typeface="Arial" charset="0"/>
              </a:rPr>
              <a:t>What can we learn from stories? </a:t>
            </a:r>
            <a:r>
              <a:rPr lang="en-GB" altLang="en-US" sz="1000" dirty="0">
                <a:latin typeface="Comic Sans MS" pitchFamily="66" charset="0"/>
                <a:cs typeface="Arial" charset="0"/>
              </a:rPr>
              <a:t>We will explore stories from the Abrahamic faiths (Christianity, Judaism and Islam) which the children will investigate further in units of work across KS1.  Stories will serve as our stimulus for discussion as we reflect upon what they are trying to tell us and how we can relate them to  our own lives and experiences.  </a:t>
            </a:r>
          </a:p>
          <a:p>
            <a:pPr algn="just">
              <a:buFont typeface="Arial" charset="0"/>
              <a:buNone/>
              <a:defRPr/>
            </a:pPr>
            <a:endParaRPr lang="en-GB" altLang="en-US" sz="1000" dirty="0">
              <a:latin typeface="Comic Sans MS" pitchFamily="66" charset="0"/>
              <a:cs typeface="Arial" charset="0"/>
            </a:endParaRPr>
          </a:p>
          <a:p>
            <a:pPr algn="just">
              <a:buFont typeface="Arial" charset="0"/>
              <a:buNone/>
              <a:defRPr/>
            </a:pPr>
            <a:endParaRPr lang="en-GB" altLang="en-US" sz="1000" dirty="0">
              <a:latin typeface="Comic Sans MS" pitchFamily="66" charset="0"/>
              <a:cs typeface="Arial" charset="0"/>
            </a:endParaRPr>
          </a:p>
          <a:p>
            <a:pPr algn="just">
              <a:buFont typeface="Arial" charset="0"/>
              <a:buNone/>
              <a:defRPr/>
            </a:pPr>
            <a:endParaRPr lang="en-GB" altLang="en-US" sz="1000" dirty="0">
              <a:latin typeface="Comic Sans MS" pitchFamily="66" charset="0"/>
              <a:cs typeface="Arial" charset="0"/>
            </a:endParaRPr>
          </a:p>
          <a:p>
            <a:pPr algn="just">
              <a:buFont typeface="Arial" charset="0"/>
              <a:buNone/>
              <a:defRPr/>
            </a:pPr>
            <a:endParaRPr lang="en-GB" altLang="en-US" sz="1000" dirty="0">
              <a:latin typeface="Comic Sans MS" pitchFamily="66" charset="0"/>
              <a:cs typeface="Arial" charset="0"/>
            </a:endParaRPr>
          </a:p>
          <a:p>
            <a:pPr algn="just">
              <a:buFont typeface="Arial" charset="0"/>
              <a:buNone/>
              <a:defRPr/>
            </a:pPr>
            <a:r>
              <a:rPr lang="en-GB" altLang="en-US" sz="1000" dirty="0">
                <a:latin typeface="Comic Sans MS" pitchFamily="66" charset="0"/>
                <a:cs typeface="Arial" charset="0"/>
              </a:rPr>
              <a:t> </a:t>
            </a:r>
            <a:endParaRPr lang="en-GB" sz="1000" i="1" dirty="0">
              <a:latin typeface="Comic Sans MS" panose="030F0702030302020204" pitchFamily="66" charset="0"/>
            </a:endParaRPr>
          </a:p>
        </p:txBody>
      </p:sp>
      <p:pic>
        <p:nvPicPr>
          <p:cNvPr id="3080" name="Picture 10">
            <a:extLst>
              <a:ext uri="{FF2B5EF4-FFF2-40B4-BE49-F238E27FC236}">
                <a16:creationId xmlns:a16="http://schemas.microsoft.com/office/drawing/2014/main" id="{C9A8841A-88FA-3597-617D-11CFBB900C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8538" y="3055937"/>
            <a:ext cx="1282700" cy="74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C825EC-A144-4676-990C-03CB3691FB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222441-1856-4970-BD7D-5DA68994072C}">
  <ds:schemaRefs>
    <ds:schemaRef ds:uri="http://schemas.microsoft.com/sharepoint/v3/contenttype/forms"/>
  </ds:schemaRefs>
</ds:datastoreItem>
</file>

<file path=customXml/itemProps3.xml><?xml version="1.0" encoding="utf-8"?>
<ds:datastoreItem xmlns:ds="http://schemas.openxmlformats.org/officeDocument/2006/customXml" ds:itemID="{90F9AF22-BCA9-4207-BC69-8DA5801843C5}">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docProps/app.xml><?xml version="1.0" encoding="utf-8"?>
<Properties xmlns="http://schemas.openxmlformats.org/officeDocument/2006/extended-properties" xmlns:vt="http://schemas.openxmlformats.org/officeDocument/2006/docPropsVTypes">
  <TotalTime>7022</TotalTime>
  <Words>1007</Words>
  <Application>Microsoft Office PowerPoint</Application>
  <PresentationFormat>On-screen Show (4:3)</PresentationFormat>
  <Paragraphs>48</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S Munt</cp:lastModifiedBy>
  <cp:revision>326</cp:revision>
  <cp:lastPrinted>2016-09-01T06:41:04Z</cp:lastPrinted>
  <dcterms:created xsi:type="dcterms:W3CDTF">2014-02-13T13:53:14Z</dcterms:created>
  <dcterms:modified xsi:type="dcterms:W3CDTF">2026-06-05T09:20:34Z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