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4" r:id="rId9"/>
    <p:sldId id="263" r:id="rId10"/>
    <p:sldId id="265" r:id="rId11"/>
    <p:sldId id="266" r:id="rId12"/>
    <p:sldId id="269" r:id="rId13"/>
    <p:sldId id="268" r:id="rId14"/>
    <p:sldId id="267" r:id="rId15"/>
    <p:sldId id="270" r:id="rId16"/>
    <p:sldId id="272" r:id="rId17"/>
    <p:sldId id="271" r:id="rId18"/>
    <p:sldId id="273" r:id="rId19"/>
    <p:sldId id="274" r:id="rId20"/>
    <p:sldId id="276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68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3D9DF-071A-C7E0-14EC-F796E19FF4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727595-47A8-A84F-46C2-352D5F64ED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2EA84A-E991-4F46-429C-5CAFCED0F8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457-2D4C-4D85-96A3-5487A875357E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0C772B-D71E-C883-D23A-350CB0A8E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5030E-D077-E3C6-414C-B58D66E8B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7ADCD-C690-40ED-A0F1-973CDA0DA5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881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78E60E-02AD-7C70-F40B-73808097B3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2CE8EE-4C30-BA23-E560-DD832749B1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FE9909-03F7-3677-4644-7E178F0A3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457-2D4C-4D85-96A3-5487A875357E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8DBCD3-2746-4C89-FC08-374A0F045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56EF4E-915F-B369-0961-196AD748F0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7ADCD-C690-40ED-A0F1-973CDA0DA5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6145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E0B6A-D858-A3D0-0D58-BA8389F37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C71C71-7ADD-4C93-1369-C8E978D0B8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B62647-9C86-1636-C857-5CC594E45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457-2D4C-4D85-96A3-5487A875357E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C74C05-E596-4AC4-8185-5C359194E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3A3E04-3D33-A6F4-B011-0696CBEEF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7ADCD-C690-40ED-A0F1-973CDA0DA5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66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1EE2CD-5BBC-653F-C8A8-C210526C3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302F07-AE56-5F83-F625-AB10B396DC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1628FE-586C-5E51-1A0D-9B6994D0FC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401414-1671-20E8-35F8-62BDCDBA9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457-2D4C-4D85-96A3-5487A875357E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2FA020-B742-86ED-ADA8-8181881EE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5DED0A-BF27-AB4E-4FCB-D5DF46D9A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7ADCD-C690-40ED-A0F1-973CDA0DA5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315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40A38-506B-155C-1F2E-75F524426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F1E5F2-F363-346C-D86B-1156898DA0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138634-B88D-6BD6-4234-3C34846749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1169DA-8396-1252-7222-D93AF199F1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3FA12A-18C9-812D-6F91-D07559852A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59379D-C4BC-1FB5-D178-0A033C941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457-2D4C-4D85-96A3-5487A875357E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108BBC-B158-60FA-39AF-F03669E04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3875E1-447D-53E1-69D8-37DD23852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7ADCD-C690-40ED-A0F1-973CDA0DA5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8639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9DF6C-BF1D-72EA-D62B-48A6AD7472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3F3C18-F4D8-2490-FA4B-90B8EE6B03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457-2D4C-4D85-96A3-5487A875357E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A168064-9DBB-B14F-0E8A-D75B589C6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2F5210-E1D3-8DD8-F819-201C408FA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7ADCD-C690-40ED-A0F1-973CDA0DA5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30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E75346-424A-C6E1-5DC4-AF1EF4147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457-2D4C-4D85-96A3-5487A875357E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B2190A-4604-D49E-FF45-36B227EF2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3E0C8B-9283-3C34-68F4-0A5B818AF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7ADCD-C690-40ED-A0F1-973CDA0DA5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254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094A00-A160-81BD-13B6-E9B116EC6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A2D321-9CCC-ED54-9A32-B03D3A7EB0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5305B1-04DB-CA16-DAE5-CDBD8AEDCB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1CF509-8A47-5C40-6BAF-E4E236F930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457-2D4C-4D85-96A3-5487A875357E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9AF1B9-8BB7-8D30-4AF8-D6D769958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C70709-EAB0-86D9-9252-FD439BF6C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7ADCD-C690-40ED-A0F1-973CDA0DA5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609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02EF1-8ECB-61C0-D327-D318D1FE3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2CA6AC-BE02-EBFD-B2BB-919508D865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EB00EC-FFAE-4FA1-CAFD-BFB83AD201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104280-F01D-3046-45F2-FA638614B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457-2D4C-4D85-96A3-5487A875357E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33DE55-B19A-1206-9469-75F76F0997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536885-38F6-6950-7AB8-0B769C9D4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7ADCD-C690-40ED-A0F1-973CDA0DA5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9666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6BC7C-0DB9-3D7C-1898-F3BA18005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BE8933-D258-3450-4A74-6473C8DBB4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C61E7E-958F-6E11-B934-52CC9C92D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457-2D4C-4D85-96A3-5487A875357E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FEA1B3-3C5A-F889-2D1E-0B834F250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C1BC9-4FA8-112F-CC11-BF4CA319B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7ADCD-C690-40ED-A0F1-973CDA0DA5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14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930C1C9-05DD-5811-472C-B291D7C141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BF0369-B6F5-0AF3-3BE2-807F0D65D2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00D9F4-24EB-87A6-A78C-A287E7798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B4457-2D4C-4D85-96A3-5487A875357E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EFA140-B192-6729-D2FB-3928586DB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338CBD-76F2-3B17-5681-7668C99A8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7ADCD-C690-40ED-A0F1-973CDA0DA5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319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B7296EC-3729-077F-E0BA-B8F75890F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5B0DB-4428-FDB8-0FD4-2B13434C21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32D6C8-520A-7CD7-D02E-372D87955E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4B4457-2D4C-4D85-96A3-5487A875357E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22DF1F-85DF-CE20-8AA9-F92C28373C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8EAE46-0597-CC40-9210-BAB310BBEE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E7ADCD-C690-40ED-A0F1-973CDA0DA5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8183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1A44656-FA05-9AF7-0B44-F534BC0808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822" y="115079"/>
            <a:ext cx="3797059" cy="66278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D3F401-DBAA-1FD2-8886-BB47FBAE51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3409" y="192254"/>
            <a:ext cx="7212167" cy="6473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5076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DA01F6-8BD9-605B-31AA-16113DD6B9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5014DD-27B7-84E0-BA17-4F981E5531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4441" y="-18603"/>
            <a:ext cx="7683118" cy="6876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051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7A98FB-48CF-9F0E-64FF-D691B8702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D78A9D-8EF7-3E18-EEC3-3C10F07A9D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936" y="-1"/>
            <a:ext cx="7591902" cy="6897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9254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82E145-1C81-7133-CAD7-CA098D400A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315" y="0"/>
            <a:ext cx="3797059" cy="662784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CCA9A7A-2BB4-7DF6-7C34-A9BF1A47354F}"/>
              </a:ext>
            </a:extLst>
          </p:cNvPr>
          <p:cNvSpPr txBox="1"/>
          <p:nvPr/>
        </p:nvSpPr>
        <p:spPr>
          <a:xfrm>
            <a:off x="5486400" y="1859340"/>
            <a:ext cx="4988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Week 1 </a:t>
            </a:r>
          </a:p>
        </p:txBody>
      </p:sp>
    </p:spTree>
    <p:extLst>
      <p:ext uri="{BB962C8B-B14F-4D97-AF65-F5344CB8AC3E}">
        <p14:creationId xmlns:p14="http://schemas.microsoft.com/office/powerpoint/2010/main" val="2061235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B0A1C0-797D-2865-9582-11EAD4656A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355" y="0"/>
            <a:ext cx="76005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999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42B861-E407-CDDC-BC0C-79EAEBEA6B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1980" y="-6430"/>
            <a:ext cx="7756663" cy="6864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2202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8BE70C4-731A-5D6D-5A14-9354C2A80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747" y="0"/>
            <a:ext cx="7736625" cy="6951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8983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0FBBBE-DCE4-C006-E00E-E9FB25CE34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C323D24-14D8-55F5-51DD-911905DC8B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315" y="0"/>
            <a:ext cx="3797059" cy="662784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D9BED03-4470-D6BF-2513-72036A5C37BF}"/>
              </a:ext>
            </a:extLst>
          </p:cNvPr>
          <p:cNvSpPr txBox="1"/>
          <p:nvPr/>
        </p:nvSpPr>
        <p:spPr>
          <a:xfrm>
            <a:off x="5486400" y="1859340"/>
            <a:ext cx="4988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Week 2 </a:t>
            </a:r>
          </a:p>
        </p:txBody>
      </p:sp>
    </p:spTree>
    <p:extLst>
      <p:ext uri="{BB962C8B-B14F-4D97-AF65-F5344CB8AC3E}">
        <p14:creationId xmlns:p14="http://schemas.microsoft.com/office/powerpoint/2010/main" val="14357212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BCAB1A-C29F-CBB7-24AA-3D8A704A7B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9647" y="0"/>
            <a:ext cx="7652145" cy="6805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1269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3E4C27-E0B7-1B5C-ED4D-4CDC5F8C3B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4392" y="0"/>
            <a:ext cx="7654506" cy="6851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1023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D075E4A-D394-CF9C-9588-407C8B9CB1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580" y="-1"/>
            <a:ext cx="7672745" cy="6872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3672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3D1F8E-0034-57A2-3706-3A1F1EE61C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FD97C6-0907-6B1E-16E1-65485AE4D1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315" y="0"/>
            <a:ext cx="3797059" cy="662784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5D7B8F0-0D84-69A2-A059-B724206DA109}"/>
              </a:ext>
            </a:extLst>
          </p:cNvPr>
          <p:cNvSpPr txBox="1"/>
          <p:nvPr/>
        </p:nvSpPr>
        <p:spPr>
          <a:xfrm>
            <a:off x="5486400" y="1859340"/>
            <a:ext cx="4988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Week 3 </a:t>
            </a:r>
          </a:p>
        </p:txBody>
      </p:sp>
    </p:spTree>
    <p:extLst>
      <p:ext uri="{BB962C8B-B14F-4D97-AF65-F5344CB8AC3E}">
        <p14:creationId xmlns:p14="http://schemas.microsoft.com/office/powerpoint/2010/main" val="35573497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37B2A3-6129-90AA-95FF-B60CB72A05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EB9DF0-3B2C-8F4E-B704-43874177F2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7966" y="0"/>
            <a:ext cx="773380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249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2946CB-63FA-D80B-2D79-713BA5B308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3164" y="0"/>
            <a:ext cx="7634635" cy="6831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6070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F8067F8-70A7-D869-E3A8-F0C4BD1D35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020" y="0"/>
            <a:ext cx="77261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2062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CFEDC-2F44-07D7-FCAA-02ED00901C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DAA984-C7B0-C0F1-1E0F-9A094A0040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315" y="0"/>
            <a:ext cx="3797059" cy="662784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A1CA61E-9C47-18BE-79B1-A2A00FE89865}"/>
              </a:ext>
            </a:extLst>
          </p:cNvPr>
          <p:cNvSpPr txBox="1"/>
          <p:nvPr/>
        </p:nvSpPr>
        <p:spPr>
          <a:xfrm>
            <a:off x="5486400" y="1859340"/>
            <a:ext cx="4988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Week 4 </a:t>
            </a:r>
          </a:p>
        </p:txBody>
      </p:sp>
    </p:spTree>
    <p:extLst>
      <p:ext uri="{BB962C8B-B14F-4D97-AF65-F5344CB8AC3E}">
        <p14:creationId xmlns:p14="http://schemas.microsoft.com/office/powerpoint/2010/main" val="18285028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C10682-0899-17EE-CFE7-0BE35EC599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6923" y="0"/>
            <a:ext cx="7425428" cy="6876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4323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BE27C52-6C7D-0B16-5BF0-B4CA45C5D9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3490" y="0"/>
            <a:ext cx="7554256" cy="6851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1934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1BE8FB-F2DF-3972-B7D8-8395832CBD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5184" y="0"/>
            <a:ext cx="75467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025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4B79EF-1898-8EC3-27D7-F2927DBC32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30E4A5-8F4B-296F-9B4E-06230F015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315" y="0"/>
            <a:ext cx="3797059" cy="662784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B8DAD46-AA66-555F-96C3-248993D4D145}"/>
              </a:ext>
            </a:extLst>
          </p:cNvPr>
          <p:cNvSpPr txBox="1"/>
          <p:nvPr/>
        </p:nvSpPr>
        <p:spPr>
          <a:xfrm>
            <a:off x="5486400" y="1859340"/>
            <a:ext cx="49886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Week 5 </a:t>
            </a:r>
          </a:p>
        </p:txBody>
      </p:sp>
    </p:spTree>
    <p:extLst>
      <p:ext uri="{BB962C8B-B14F-4D97-AF65-F5344CB8AC3E}">
        <p14:creationId xmlns:p14="http://schemas.microsoft.com/office/powerpoint/2010/main" val="16036603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ECDDBF-5300-866B-C297-2395BC269F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84CC6F2-9338-34EA-D512-AF78BF6FDF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8365" y="0"/>
            <a:ext cx="76071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0209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A7BE36-F2B7-6173-0EBB-AF86B49909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753" y="0"/>
            <a:ext cx="7675295" cy="6848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3100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A0F4131-7A0B-AC34-6348-819A47FB78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2182" y="0"/>
            <a:ext cx="7555994" cy="6841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213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BD4AAF-60BF-499B-9E90-E4702A34D4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D8EDE7-B99A-D5F7-0813-3B6A495366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315" y="0"/>
            <a:ext cx="3797059" cy="662784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E909AE-F45F-030B-21E5-418D8568446A}"/>
              </a:ext>
            </a:extLst>
          </p:cNvPr>
          <p:cNvSpPr txBox="1"/>
          <p:nvPr/>
        </p:nvSpPr>
        <p:spPr>
          <a:xfrm>
            <a:off x="5095875" y="2049840"/>
            <a:ext cx="6362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Holy Week</a:t>
            </a:r>
          </a:p>
        </p:txBody>
      </p:sp>
    </p:spTree>
    <p:extLst>
      <p:ext uri="{BB962C8B-B14F-4D97-AF65-F5344CB8AC3E}">
        <p14:creationId xmlns:p14="http://schemas.microsoft.com/office/powerpoint/2010/main" val="36396810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BF51A2-B69E-810F-772D-5496D94387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1767" y="0"/>
            <a:ext cx="7629883" cy="6849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2006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F78FD3-9AF0-F0AE-C724-7590F5A58D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153" y="0"/>
            <a:ext cx="76493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9677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4054186-EB7E-1B33-B1DE-2D62A99223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1321" y="0"/>
            <a:ext cx="74379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7105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524584-600C-7247-4DAD-C4399E582A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398" y="118743"/>
            <a:ext cx="3714927" cy="674034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C587A5-B585-84B2-D014-B61A9DFB1A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3204" y="1085850"/>
            <a:ext cx="6248398" cy="4686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6338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504807-235F-CDA6-1D97-F980F57570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0056" y="151034"/>
            <a:ext cx="3489455" cy="6582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2052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12</Words>
  <Application>Microsoft Office PowerPoint</Application>
  <PresentationFormat>Widescreen</PresentationFormat>
  <Paragraphs>6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Aptos</vt:lpstr>
      <vt:lpstr>Aptos Display</vt:lpstr>
      <vt:lpstr>Arial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 Munt</dc:creator>
  <cp:lastModifiedBy>S Munt</cp:lastModifiedBy>
  <cp:revision>1</cp:revision>
  <dcterms:created xsi:type="dcterms:W3CDTF">2026-02-23T22:09:18Z</dcterms:created>
  <dcterms:modified xsi:type="dcterms:W3CDTF">2026-02-23T22:32:07Z</dcterms:modified>
</cp:coreProperties>
</file>