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8"/>
  </p:notesMasterIdLst>
  <p:sldIdLst>
    <p:sldId id="256" r:id="rId6"/>
    <p:sldId id="257" r:id="rId7"/>
  </p:sldIdLst>
  <p:sldSz cx="9144000" cy="6858000" type="screen4x3"/>
  <p:notesSz cx="6881813" cy="92964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21ABD18-6992-43CC-949E-06F098243334}" v="8" dt="2026-04-15T16:01:58.005"/>
    <p1510:client id="{8D9F1F39-6A27-BAE2-8C6D-BF5AD00C405D}" v="7" dt="2026-04-15T15:37:53.36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124" autoAdjust="0"/>
    <p:restoredTop sz="94681"/>
  </p:normalViewPr>
  <p:slideViewPr>
    <p:cSldViewPr>
      <p:cViewPr>
        <p:scale>
          <a:sx n="90" d="100"/>
          <a:sy n="90" d="100"/>
        </p:scale>
        <p:origin x="104" y="-1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1.xml"/><Relationship Id="rId10"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 Garcia" userId="b18440be-18f3-4853-88e6-674a25282e2a" providerId="ADAL" clId="{512F1864-EF80-4F33-A395-9399FCBC8A26}"/>
    <pc:docChg chg="undo custSel modSld">
      <pc:chgData name="M Garcia" userId="b18440be-18f3-4853-88e6-674a25282e2a" providerId="ADAL" clId="{512F1864-EF80-4F33-A395-9399FCBC8A26}" dt="2026-04-15T16:01:58.005" v="2515" actId="14100"/>
      <pc:docMkLst>
        <pc:docMk/>
      </pc:docMkLst>
      <pc:sldChg chg="addSp delSp modSp mod">
        <pc:chgData name="M Garcia" userId="b18440be-18f3-4853-88e6-674a25282e2a" providerId="ADAL" clId="{512F1864-EF80-4F33-A395-9399FCBC8A26}" dt="2026-04-15T16:01:58.005" v="2515" actId="14100"/>
        <pc:sldMkLst>
          <pc:docMk/>
          <pc:sldMk cId="0" sldId="256"/>
        </pc:sldMkLst>
        <pc:spChg chg="mod">
          <ac:chgData name="M Garcia" userId="b18440be-18f3-4853-88e6-674a25282e2a" providerId="ADAL" clId="{512F1864-EF80-4F33-A395-9399FCBC8A26}" dt="2026-04-15T15:41:36.806" v="21" actId="20577"/>
          <ac:spMkLst>
            <pc:docMk/>
            <pc:sldMk cId="0" sldId="256"/>
            <ac:spMk id="2" creationId="{81569178-E64F-CCC0-5D6A-BAADC60AA5F8}"/>
          </ac:spMkLst>
        </pc:spChg>
        <pc:spChg chg="mod">
          <ac:chgData name="M Garcia" userId="b18440be-18f3-4853-88e6-674a25282e2a" providerId="ADAL" clId="{512F1864-EF80-4F33-A395-9399FCBC8A26}" dt="2026-04-15T15:50:48.749" v="1252" actId="20577"/>
          <ac:spMkLst>
            <pc:docMk/>
            <pc:sldMk cId="0" sldId="256"/>
            <ac:spMk id="5" creationId="{1594D5FF-766B-2FAA-8BB8-8B8672C51F19}"/>
          </ac:spMkLst>
        </pc:spChg>
        <pc:spChg chg="mod">
          <ac:chgData name="M Garcia" userId="b18440be-18f3-4853-88e6-674a25282e2a" providerId="ADAL" clId="{512F1864-EF80-4F33-A395-9399FCBC8A26}" dt="2026-04-15T15:46:23.886" v="353" actId="20577"/>
          <ac:spMkLst>
            <pc:docMk/>
            <pc:sldMk cId="0" sldId="256"/>
            <ac:spMk id="13" creationId="{32CB380F-BF67-675A-9349-D50995F2A5F3}"/>
          </ac:spMkLst>
        </pc:spChg>
        <pc:spChg chg="mod">
          <ac:chgData name="M Garcia" userId="b18440be-18f3-4853-88e6-674a25282e2a" providerId="ADAL" clId="{512F1864-EF80-4F33-A395-9399FCBC8A26}" dt="2026-04-15T15:42:27.577" v="211" actId="20577"/>
          <ac:spMkLst>
            <pc:docMk/>
            <pc:sldMk cId="0" sldId="256"/>
            <ac:spMk id="3076" creationId="{2B2ABF05-16BE-1CA0-E82B-FB4C27DE5A0D}"/>
          </ac:spMkLst>
        </pc:spChg>
        <pc:spChg chg="mod">
          <ac:chgData name="M Garcia" userId="b18440be-18f3-4853-88e6-674a25282e2a" providerId="ADAL" clId="{512F1864-EF80-4F33-A395-9399FCBC8A26}" dt="2026-04-15T15:45:32.296" v="343" actId="20577"/>
          <ac:spMkLst>
            <pc:docMk/>
            <pc:sldMk cId="0" sldId="256"/>
            <ac:spMk id="3082" creationId="{53783D4C-5EF2-6FFD-FFD0-236AD634814A}"/>
          </ac:spMkLst>
        </pc:spChg>
        <pc:picChg chg="add mod">
          <ac:chgData name="M Garcia" userId="b18440be-18f3-4853-88e6-674a25282e2a" providerId="ADAL" clId="{512F1864-EF80-4F33-A395-9399FCBC8A26}" dt="2026-04-15T16:01:58.005" v="2515" actId="14100"/>
          <ac:picMkLst>
            <pc:docMk/>
            <pc:sldMk cId="0" sldId="256"/>
            <ac:picMk id="1026" creationId="{1CBDD5CF-4A23-0BE0-90BE-0A873E1DBFB2}"/>
          </ac:picMkLst>
        </pc:picChg>
        <pc:picChg chg="del">
          <ac:chgData name="M Garcia" userId="b18440be-18f3-4853-88e6-674a25282e2a" providerId="ADAL" clId="{512F1864-EF80-4F33-A395-9399FCBC8A26}" dt="2026-04-15T15:39:55.999" v="1" actId="478"/>
          <ac:picMkLst>
            <pc:docMk/>
            <pc:sldMk cId="0" sldId="256"/>
            <ac:picMk id="3083" creationId="{2E66C9D7-95B5-734F-790E-6E989279204A}"/>
          </ac:picMkLst>
        </pc:picChg>
        <pc:picChg chg="del">
          <ac:chgData name="M Garcia" userId="b18440be-18f3-4853-88e6-674a25282e2a" providerId="ADAL" clId="{512F1864-EF80-4F33-A395-9399FCBC8A26}" dt="2026-04-15T15:39:57.127" v="2" actId="478"/>
          <ac:picMkLst>
            <pc:docMk/>
            <pc:sldMk cId="0" sldId="256"/>
            <ac:picMk id="3084" creationId="{22BEB7BB-3A49-2C9B-AAA9-26BAC0E217EB}"/>
          </ac:picMkLst>
        </pc:picChg>
        <pc:picChg chg="del">
          <ac:chgData name="M Garcia" userId="b18440be-18f3-4853-88e6-674a25282e2a" providerId="ADAL" clId="{512F1864-EF80-4F33-A395-9399FCBC8A26}" dt="2026-04-15T15:39:54.187" v="0" actId="478"/>
          <ac:picMkLst>
            <pc:docMk/>
            <pc:sldMk cId="0" sldId="256"/>
            <ac:picMk id="3085" creationId="{8B7CCBDF-A629-1FBB-2C4F-6A7B52DA0871}"/>
          </ac:picMkLst>
        </pc:picChg>
      </pc:sldChg>
      <pc:sldChg chg="modSp mod">
        <pc:chgData name="M Garcia" userId="b18440be-18f3-4853-88e6-674a25282e2a" providerId="ADAL" clId="{512F1864-EF80-4F33-A395-9399FCBC8A26}" dt="2026-04-15T16:01:32.514" v="2512" actId="20577"/>
        <pc:sldMkLst>
          <pc:docMk/>
          <pc:sldMk cId="0" sldId="257"/>
        </pc:sldMkLst>
        <pc:spChg chg="mod">
          <ac:chgData name="M Garcia" userId="b18440be-18f3-4853-88e6-674a25282e2a" providerId="ADAL" clId="{512F1864-EF80-4F33-A395-9399FCBC8A26}" dt="2026-04-15T16:01:32.514" v="2512" actId="20577"/>
          <ac:spMkLst>
            <pc:docMk/>
            <pc:sldMk cId="0" sldId="257"/>
            <ac:spMk id="3077" creationId="{1CA5C91B-B3A9-E028-47CF-05FCE050D901}"/>
          </ac:spMkLst>
        </pc:spChg>
        <pc:spChg chg="mod">
          <ac:chgData name="M Garcia" userId="b18440be-18f3-4853-88e6-674a25282e2a" providerId="ADAL" clId="{512F1864-EF80-4F33-A395-9399FCBC8A26}" dt="2026-04-15T15:57:21.306" v="2353" actId="20577"/>
          <ac:spMkLst>
            <pc:docMk/>
            <pc:sldMk cId="0" sldId="257"/>
            <ac:spMk id="4100" creationId="{D860E16A-6EBF-31CC-1C9A-D6D2178693F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6C3731A-46B9-FEBB-1714-6FDD22C9F2AD}"/>
              </a:ext>
            </a:extLst>
          </p:cNvPr>
          <p:cNvSpPr>
            <a:spLocks noGrp="1"/>
          </p:cNvSpPr>
          <p:nvPr>
            <p:ph type="hdr" sz="quarter"/>
          </p:nvPr>
        </p:nvSpPr>
        <p:spPr>
          <a:xfrm>
            <a:off x="0" y="0"/>
            <a:ext cx="2982913" cy="465138"/>
          </a:xfrm>
          <a:prstGeom prst="rect">
            <a:avLst/>
          </a:prstGeom>
        </p:spPr>
        <p:txBody>
          <a:bodyPr vert="horz" lIns="91440" tIns="45720" rIns="91440" bIns="45720" rtlCol="0"/>
          <a:lstStyle>
            <a:lvl1pPr algn="l">
              <a:defRPr sz="1200">
                <a:cs typeface="Arial" charset="0"/>
              </a:defRPr>
            </a:lvl1pPr>
          </a:lstStyle>
          <a:p>
            <a:pPr>
              <a:defRPr/>
            </a:pPr>
            <a:endParaRPr lang="en-GB"/>
          </a:p>
        </p:txBody>
      </p:sp>
      <p:sp>
        <p:nvSpPr>
          <p:cNvPr id="3" name="Date Placeholder 2">
            <a:extLst>
              <a:ext uri="{FF2B5EF4-FFF2-40B4-BE49-F238E27FC236}">
                <a16:creationId xmlns:a16="http://schemas.microsoft.com/office/drawing/2014/main" id="{FF074C3B-9863-2E85-FB09-A72197090DCE}"/>
              </a:ext>
            </a:extLst>
          </p:cNvPr>
          <p:cNvSpPr>
            <a:spLocks noGrp="1"/>
          </p:cNvSpPr>
          <p:nvPr>
            <p:ph type="dt" idx="1"/>
          </p:nvPr>
        </p:nvSpPr>
        <p:spPr>
          <a:xfrm>
            <a:off x="3897313" y="0"/>
            <a:ext cx="2982912" cy="465138"/>
          </a:xfrm>
          <a:prstGeom prst="rect">
            <a:avLst/>
          </a:prstGeom>
        </p:spPr>
        <p:txBody>
          <a:bodyPr vert="horz" lIns="91440" tIns="45720" rIns="91440" bIns="45720" rtlCol="0"/>
          <a:lstStyle>
            <a:lvl1pPr algn="r">
              <a:defRPr sz="1200">
                <a:cs typeface="Arial" charset="0"/>
              </a:defRPr>
            </a:lvl1pPr>
          </a:lstStyle>
          <a:p>
            <a:pPr>
              <a:defRPr/>
            </a:pPr>
            <a:fld id="{8B7D8538-0AE2-4A25-AB13-0C3E6525F91D}" type="datetimeFigureOut">
              <a:rPr lang="en-GB"/>
              <a:pPr>
                <a:defRPr/>
              </a:pPr>
              <a:t>15/04/2026</a:t>
            </a:fld>
            <a:endParaRPr lang="en-GB"/>
          </a:p>
        </p:txBody>
      </p:sp>
      <p:sp>
        <p:nvSpPr>
          <p:cNvPr id="4" name="Slide Image Placeholder 3">
            <a:extLst>
              <a:ext uri="{FF2B5EF4-FFF2-40B4-BE49-F238E27FC236}">
                <a16:creationId xmlns:a16="http://schemas.microsoft.com/office/drawing/2014/main" id="{F0DF94E6-8E34-F564-C96E-E196F2E77906}"/>
              </a:ext>
            </a:extLst>
          </p:cNvPr>
          <p:cNvSpPr>
            <a:spLocks noGrp="1" noRot="1" noChangeAspect="1"/>
          </p:cNvSpPr>
          <p:nvPr>
            <p:ph type="sldImg" idx="2"/>
          </p:nvPr>
        </p:nvSpPr>
        <p:spPr>
          <a:xfrm>
            <a:off x="1117600" y="696913"/>
            <a:ext cx="4648200" cy="348615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BEBAB74C-21D3-6706-7CF6-FDACA8B5DF0A}"/>
              </a:ext>
            </a:extLst>
          </p:cNvPr>
          <p:cNvSpPr>
            <a:spLocks noGrp="1"/>
          </p:cNvSpPr>
          <p:nvPr>
            <p:ph type="body" sz="quarter" idx="3"/>
          </p:nvPr>
        </p:nvSpPr>
        <p:spPr>
          <a:xfrm>
            <a:off x="688975" y="4416425"/>
            <a:ext cx="5505450" cy="4183063"/>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DA6C1E3D-A7AC-E620-B60F-3676238CA6CA}"/>
              </a:ext>
            </a:extLst>
          </p:cNvPr>
          <p:cNvSpPr>
            <a:spLocks noGrp="1"/>
          </p:cNvSpPr>
          <p:nvPr>
            <p:ph type="ftr" sz="quarter" idx="4"/>
          </p:nvPr>
        </p:nvSpPr>
        <p:spPr>
          <a:xfrm>
            <a:off x="0" y="8829675"/>
            <a:ext cx="2982913" cy="465138"/>
          </a:xfrm>
          <a:prstGeom prst="rect">
            <a:avLst/>
          </a:prstGeom>
        </p:spPr>
        <p:txBody>
          <a:bodyPr vert="horz" lIns="91440" tIns="45720" rIns="91440" bIns="45720" rtlCol="0" anchor="b"/>
          <a:lstStyle>
            <a:lvl1pPr algn="l">
              <a:defRPr sz="1200">
                <a:cs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26B7A7D8-E343-61C9-16EF-6B734BE9FB4C}"/>
              </a:ext>
            </a:extLst>
          </p:cNvPr>
          <p:cNvSpPr>
            <a:spLocks noGrp="1"/>
          </p:cNvSpPr>
          <p:nvPr>
            <p:ph type="sldNum" sz="quarter" idx="5"/>
          </p:nvPr>
        </p:nvSpPr>
        <p:spPr>
          <a:xfrm>
            <a:off x="3897313" y="8829675"/>
            <a:ext cx="2982912" cy="465138"/>
          </a:xfrm>
          <a:prstGeom prst="rect">
            <a:avLst/>
          </a:prstGeom>
        </p:spPr>
        <p:txBody>
          <a:bodyPr vert="horz" wrap="square" lIns="91440" tIns="45720" rIns="91440" bIns="45720" numCol="1" anchor="b" anchorCtr="0" compatLnSpc="1">
            <a:prstTxWarp prst="textNoShape">
              <a:avLst/>
            </a:prstTxWarp>
          </a:bodyPr>
          <a:lstStyle>
            <a:lvl1pPr algn="r">
              <a:defRPr sz="1200" smtClean="0"/>
            </a:lvl1pPr>
          </a:lstStyle>
          <a:p>
            <a:pPr>
              <a:defRPr/>
            </a:pPr>
            <a:fld id="{0DDD1E17-F620-4905-80B2-A31AABD8B1A1}"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a:extLst>
              <a:ext uri="{FF2B5EF4-FFF2-40B4-BE49-F238E27FC236}">
                <a16:creationId xmlns:a16="http://schemas.microsoft.com/office/drawing/2014/main" id="{2995F1DD-EF74-85EC-EAA1-952E942510E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Notes Placeholder 2">
            <a:extLst>
              <a:ext uri="{FF2B5EF4-FFF2-40B4-BE49-F238E27FC236}">
                <a16:creationId xmlns:a16="http://schemas.microsoft.com/office/drawing/2014/main" id="{61DF1DA7-D84F-14AD-3B55-02F5203F0EE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5124" name="Slide Number Placeholder 3">
            <a:extLst>
              <a:ext uri="{FF2B5EF4-FFF2-40B4-BE49-F238E27FC236}">
                <a16:creationId xmlns:a16="http://schemas.microsoft.com/office/drawing/2014/main" id="{D9539D88-3418-0DB9-1E8A-65AABBEB551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DF8581B0-FE82-4A3B-AD3D-4D0D7260BF4D}" type="slidenum">
              <a:rPr lang="en-GB" altLang="en-US"/>
              <a:pPr/>
              <a:t>2</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86523A1-99B4-B42A-4BD2-7080FCAC3707}"/>
              </a:ext>
            </a:extLst>
          </p:cNvPr>
          <p:cNvSpPr>
            <a:spLocks noGrp="1"/>
          </p:cNvSpPr>
          <p:nvPr>
            <p:ph type="dt" sz="half" idx="10"/>
          </p:nvPr>
        </p:nvSpPr>
        <p:spPr/>
        <p:txBody>
          <a:bodyPr/>
          <a:lstStyle>
            <a:lvl1pPr>
              <a:defRPr/>
            </a:lvl1pPr>
          </a:lstStyle>
          <a:p>
            <a:pPr>
              <a:defRPr/>
            </a:pPr>
            <a:fld id="{B79DD143-AC0A-41F6-836B-751C5CB8783F}" type="datetimeFigureOut">
              <a:rPr lang="en-GB"/>
              <a:pPr>
                <a:defRPr/>
              </a:pPr>
              <a:t>15/04/2026</a:t>
            </a:fld>
            <a:endParaRPr lang="en-GB"/>
          </a:p>
        </p:txBody>
      </p:sp>
      <p:sp>
        <p:nvSpPr>
          <p:cNvPr id="5" name="Footer Placeholder 4">
            <a:extLst>
              <a:ext uri="{FF2B5EF4-FFF2-40B4-BE49-F238E27FC236}">
                <a16:creationId xmlns:a16="http://schemas.microsoft.com/office/drawing/2014/main" id="{71E7312D-981A-F4F7-CDEE-65A24E3E905F}"/>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EB51BBF0-437A-6533-9220-76123B08624A}"/>
              </a:ext>
            </a:extLst>
          </p:cNvPr>
          <p:cNvSpPr>
            <a:spLocks noGrp="1"/>
          </p:cNvSpPr>
          <p:nvPr>
            <p:ph type="sldNum" sz="quarter" idx="12"/>
          </p:nvPr>
        </p:nvSpPr>
        <p:spPr/>
        <p:txBody>
          <a:bodyPr/>
          <a:lstStyle>
            <a:lvl1pPr>
              <a:defRPr/>
            </a:lvl1pPr>
          </a:lstStyle>
          <a:p>
            <a:pPr>
              <a:defRPr/>
            </a:pPr>
            <a:fld id="{AE971CED-CAA5-4F63-802D-32568205550F}" type="slidenum">
              <a:rPr lang="en-GB" altLang="en-US"/>
              <a:pPr>
                <a:defRPr/>
              </a:pPr>
              <a:t>‹#›</a:t>
            </a:fld>
            <a:endParaRPr lang="en-GB" altLang="en-US"/>
          </a:p>
        </p:txBody>
      </p:sp>
    </p:spTree>
    <p:extLst>
      <p:ext uri="{BB962C8B-B14F-4D97-AF65-F5344CB8AC3E}">
        <p14:creationId xmlns:p14="http://schemas.microsoft.com/office/powerpoint/2010/main" val="12048812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8DE9D9B-193E-CD89-9823-4928EEDD5513}"/>
              </a:ext>
            </a:extLst>
          </p:cNvPr>
          <p:cNvSpPr>
            <a:spLocks noGrp="1"/>
          </p:cNvSpPr>
          <p:nvPr>
            <p:ph type="dt" sz="half" idx="10"/>
          </p:nvPr>
        </p:nvSpPr>
        <p:spPr/>
        <p:txBody>
          <a:bodyPr/>
          <a:lstStyle>
            <a:lvl1pPr>
              <a:defRPr/>
            </a:lvl1pPr>
          </a:lstStyle>
          <a:p>
            <a:pPr>
              <a:defRPr/>
            </a:pPr>
            <a:fld id="{118FF0BC-9193-4746-B99F-B9F209980E79}" type="datetimeFigureOut">
              <a:rPr lang="en-GB"/>
              <a:pPr>
                <a:defRPr/>
              </a:pPr>
              <a:t>15/04/2026</a:t>
            </a:fld>
            <a:endParaRPr lang="en-GB"/>
          </a:p>
        </p:txBody>
      </p:sp>
      <p:sp>
        <p:nvSpPr>
          <p:cNvPr id="5" name="Footer Placeholder 4">
            <a:extLst>
              <a:ext uri="{FF2B5EF4-FFF2-40B4-BE49-F238E27FC236}">
                <a16:creationId xmlns:a16="http://schemas.microsoft.com/office/drawing/2014/main" id="{6BECEBEB-6D6C-8B8B-C100-246F64DE1060}"/>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B698EEDB-1D58-6303-0B8F-554C898965FF}"/>
              </a:ext>
            </a:extLst>
          </p:cNvPr>
          <p:cNvSpPr>
            <a:spLocks noGrp="1"/>
          </p:cNvSpPr>
          <p:nvPr>
            <p:ph type="sldNum" sz="quarter" idx="12"/>
          </p:nvPr>
        </p:nvSpPr>
        <p:spPr/>
        <p:txBody>
          <a:bodyPr/>
          <a:lstStyle>
            <a:lvl1pPr>
              <a:defRPr/>
            </a:lvl1pPr>
          </a:lstStyle>
          <a:p>
            <a:pPr>
              <a:defRPr/>
            </a:pPr>
            <a:fld id="{AE79FFE8-0611-4517-A17F-42DC0297E9EF}" type="slidenum">
              <a:rPr lang="en-GB" altLang="en-US"/>
              <a:pPr>
                <a:defRPr/>
              </a:pPr>
              <a:t>‹#›</a:t>
            </a:fld>
            <a:endParaRPr lang="en-GB" altLang="en-US"/>
          </a:p>
        </p:txBody>
      </p:sp>
    </p:spTree>
    <p:extLst>
      <p:ext uri="{BB962C8B-B14F-4D97-AF65-F5344CB8AC3E}">
        <p14:creationId xmlns:p14="http://schemas.microsoft.com/office/powerpoint/2010/main" val="38513590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83FE115-58B7-FFCA-0655-F3B1902AFC6A}"/>
              </a:ext>
            </a:extLst>
          </p:cNvPr>
          <p:cNvSpPr>
            <a:spLocks noGrp="1"/>
          </p:cNvSpPr>
          <p:nvPr>
            <p:ph type="dt" sz="half" idx="10"/>
          </p:nvPr>
        </p:nvSpPr>
        <p:spPr/>
        <p:txBody>
          <a:bodyPr/>
          <a:lstStyle>
            <a:lvl1pPr>
              <a:defRPr/>
            </a:lvl1pPr>
          </a:lstStyle>
          <a:p>
            <a:pPr>
              <a:defRPr/>
            </a:pPr>
            <a:fld id="{F103C6E1-7025-4986-AEAB-F4C5B4295E73}" type="datetimeFigureOut">
              <a:rPr lang="en-GB"/>
              <a:pPr>
                <a:defRPr/>
              </a:pPr>
              <a:t>15/04/2026</a:t>
            </a:fld>
            <a:endParaRPr lang="en-GB"/>
          </a:p>
        </p:txBody>
      </p:sp>
      <p:sp>
        <p:nvSpPr>
          <p:cNvPr id="5" name="Footer Placeholder 4">
            <a:extLst>
              <a:ext uri="{FF2B5EF4-FFF2-40B4-BE49-F238E27FC236}">
                <a16:creationId xmlns:a16="http://schemas.microsoft.com/office/drawing/2014/main" id="{646F4D36-D6DF-3099-62F5-A38BA82E9BB0}"/>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3681115-ABB1-DF43-BE28-13CEDC1EB939}"/>
              </a:ext>
            </a:extLst>
          </p:cNvPr>
          <p:cNvSpPr>
            <a:spLocks noGrp="1"/>
          </p:cNvSpPr>
          <p:nvPr>
            <p:ph type="sldNum" sz="quarter" idx="12"/>
          </p:nvPr>
        </p:nvSpPr>
        <p:spPr/>
        <p:txBody>
          <a:bodyPr/>
          <a:lstStyle>
            <a:lvl1pPr>
              <a:defRPr/>
            </a:lvl1pPr>
          </a:lstStyle>
          <a:p>
            <a:pPr>
              <a:defRPr/>
            </a:pPr>
            <a:fld id="{6B109BD9-8D7D-4779-9843-962D392C3B67}" type="slidenum">
              <a:rPr lang="en-GB" altLang="en-US"/>
              <a:pPr>
                <a:defRPr/>
              </a:pPr>
              <a:t>‹#›</a:t>
            </a:fld>
            <a:endParaRPr lang="en-GB" altLang="en-US"/>
          </a:p>
        </p:txBody>
      </p:sp>
    </p:spTree>
    <p:extLst>
      <p:ext uri="{BB962C8B-B14F-4D97-AF65-F5344CB8AC3E}">
        <p14:creationId xmlns:p14="http://schemas.microsoft.com/office/powerpoint/2010/main" val="8778922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EC533525-C433-569A-2C7F-26530815C48A}"/>
              </a:ext>
            </a:extLst>
          </p:cNvPr>
          <p:cNvSpPr>
            <a:spLocks noGrp="1"/>
          </p:cNvSpPr>
          <p:nvPr>
            <p:ph type="dt" sz="half" idx="10"/>
          </p:nvPr>
        </p:nvSpPr>
        <p:spPr/>
        <p:txBody>
          <a:bodyPr/>
          <a:lstStyle>
            <a:lvl1pPr>
              <a:defRPr/>
            </a:lvl1pPr>
          </a:lstStyle>
          <a:p>
            <a:pPr>
              <a:defRPr/>
            </a:pPr>
            <a:fld id="{3A4C3B57-377F-45F5-9CFD-B9CF9ABAD61A}" type="datetimeFigureOut">
              <a:rPr lang="en-GB"/>
              <a:pPr>
                <a:defRPr/>
              </a:pPr>
              <a:t>15/04/2026</a:t>
            </a:fld>
            <a:endParaRPr lang="en-GB"/>
          </a:p>
        </p:txBody>
      </p:sp>
      <p:sp>
        <p:nvSpPr>
          <p:cNvPr id="6" name="Footer Placeholder 4">
            <a:extLst>
              <a:ext uri="{FF2B5EF4-FFF2-40B4-BE49-F238E27FC236}">
                <a16:creationId xmlns:a16="http://schemas.microsoft.com/office/drawing/2014/main" id="{3919556F-5DB5-08A5-88A0-CBB5562B155B}"/>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B6AA12C3-0E5A-488C-0821-7B2F36E7A9EC}"/>
              </a:ext>
            </a:extLst>
          </p:cNvPr>
          <p:cNvSpPr>
            <a:spLocks noGrp="1"/>
          </p:cNvSpPr>
          <p:nvPr>
            <p:ph type="sldNum" sz="quarter" idx="12"/>
          </p:nvPr>
        </p:nvSpPr>
        <p:spPr/>
        <p:txBody>
          <a:bodyPr/>
          <a:lstStyle>
            <a:lvl1pPr>
              <a:defRPr/>
            </a:lvl1pPr>
          </a:lstStyle>
          <a:p>
            <a:pPr>
              <a:defRPr/>
            </a:pPr>
            <a:fld id="{B97E8CB8-85D6-4F05-9021-BC2C677A960E}" type="slidenum">
              <a:rPr lang="en-GB" altLang="en-US"/>
              <a:pPr>
                <a:defRPr/>
              </a:pPr>
              <a:t>‹#›</a:t>
            </a:fld>
            <a:endParaRPr lang="en-GB" altLang="en-US"/>
          </a:p>
        </p:txBody>
      </p:sp>
    </p:spTree>
    <p:extLst>
      <p:ext uri="{BB962C8B-B14F-4D97-AF65-F5344CB8AC3E}">
        <p14:creationId xmlns:p14="http://schemas.microsoft.com/office/powerpoint/2010/main" val="28440962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AABCF12F-A6BE-411D-FE1B-67EA7FFD51E3}"/>
              </a:ext>
            </a:extLst>
          </p:cNvPr>
          <p:cNvSpPr>
            <a:spLocks noGrp="1"/>
          </p:cNvSpPr>
          <p:nvPr>
            <p:ph type="dt" sz="half" idx="10"/>
          </p:nvPr>
        </p:nvSpPr>
        <p:spPr/>
        <p:txBody>
          <a:bodyPr/>
          <a:lstStyle>
            <a:lvl1pPr>
              <a:defRPr/>
            </a:lvl1pPr>
          </a:lstStyle>
          <a:p>
            <a:pPr>
              <a:defRPr/>
            </a:pPr>
            <a:fld id="{329DD958-1CF2-4CD6-8AA6-A741CA0E4BF3}" type="datetimeFigureOut">
              <a:rPr lang="en-GB"/>
              <a:pPr>
                <a:defRPr/>
              </a:pPr>
              <a:t>15/04/2026</a:t>
            </a:fld>
            <a:endParaRPr lang="en-GB"/>
          </a:p>
        </p:txBody>
      </p:sp>
      <p:sp>
        <p:nvSpPr>
          <p:cNvPr id="8" name="Footer Placeholder 4">
            <a:extLst>
              <a:ext uri="{FF2B5EF4-FFF2-40B4-BE49-F238E27FC236}">
                <a16:creationId xmlns:a16="http://schemas.microsoft.com/office/drawing/2014/main" id="{3B5083C0-F055-748F-5E9A-424BD9897D27}"/>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0AE349D2-61CA-A658-76AF-829E7F2526EE}"/>
              </a:ext>
            </a:extLst>
          </p:cNvPr>
          <p:cNvSpPr>
            <a:spLocks noGrp="1"/>
          </p:cNvSpPr>
          <p:nvPr>
            <p:ph type="sldNum" sz="quarter" idx="12"/>
          </p:nvPr>
        </p:nvSpPr>
        <p:spPr/>
        <p:txBody>
          <a:bodyPr/>
          <a:lstStyle>
            <a:lvl1pPr>
              <a:defRPr/>
            </a:lvl1pPr>
          </a:lstStyle>
          <a:p>
            <a:pPr>
              <a:defRPr/>
            </a:pPr>
            <a:fld id="{CEF5E226-3831-4275-AF35-2A55D637A1EE}" type="slidenum">
              <a:rPr lang="en-GB" altLang="en-US"/>
              <a:pPr>
                <a:defRPr/>
              </a:pPr>
              <a:t>‹#›</a:t>
            </a:fld>
            <a:endParaRPr lang="en-GB" altLang="en-US"/>
          </a:p>
        </p:txBody>
      </p:sp>
    </p:spTree>
    <p:extLst>
      <p:ext uri="{BB962C8B-B14F-4D97-AF65-F5344CB8AC3E}">
        <p14:creationId xmlns:p14="http://schemas.microsoft.com/office/powerpoint/2010/main" val="36034236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A1A130EF-5360-CB2D-4216-175068C3859A}"/>
              </a:ext>
            </a:extLst>
          </p:cNvPr>
          <p:cNvSpPr>
            <a:spLocks noGrp="1"/>
          </p:cNvSpPr>
          <p:nvPr>
            <p:ph type="dt" sz="half" idx="10"/>
          </p:nvPr>
        </p:nvSpPr>
        <p:spPr/>
        <p:txBody>
          <a:bodyPr/>
          <a:lstStyle>
            <a:lvl1pPr>
              <a:defRPr/>
            </a:lvl1pPr>
          </a:lstStyle>
          <a:p>
            <a:pPr>
              <a:defRPr/>
            </a:pPr>
            <a:fld id="{02E313E1-8D2E-46CF-8F3A-B86520345DF3}" type="datetimeFigureOut">
              <a:rPr lang="en-GB"/>
              <a:pPr>
                <a:defRPr/>
              </a:pPr>
              <a:t>15/04/2026</a:t>
            </a:fld>
            <a:endParaRPr lang="en-GB"/>
          </a:p>
        </p:txBody>
      </p:sp>
      <p:sp>
        <p:nvSpPr>
          <p:cNvPr id="4" name="Footer Placeholder 4">
            <a:extLst>
              <a:ext uri="{FF2B5EF4-FFF2-40B4-BE49-F238E27FC236}">
                <a16:creationId xmlns:a16="http://schemas.microsoft.com/office/drawing/2014/main" id="{79102A8C-3F24-1687-7C2B-E3EFE4D9C903}"/>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F4A11DCF-268C-F984-348D-E119CB168134}"/>
              </a:ext>
            </a:extLst>
          </p:cNvPr>
          <p:cNvSpPr>
            <a:spLocks noGrp="1"/>
          </p:cNvSpPr>
          <p:nvPr>
            <p:ph type="sldNum" sz="quarter" idx="12"/>
          </p:nvPr>
        </p:nvSpPr>
        <p:spPr/>
        <p:txBody>
          <a:bodyPr/>
          <a:lstStyle>
            <a:lvl1pPr>
              <a:defRPr/>
            </a:lvl1pPr>
          </a:lstStyle>
          <a:p>
            <a:pPr>
              <a:defRPr/>
            </a:pPr>
            <a:fld id="{184AB636-52F6-4F5B-83F8-5480C1B13E3D}" type="slidenum">
              <a:rPr lang="en-GB" altLang="en-US"/>
              <a:pPr>
                <a:defRPr/>
              </a:pPr>
              <a:t>‹#›</a:t>
            </a:fld>
            <a:endParaRPr lang="en-GB" altLang="en-US"/>
          </a:p>
        </p:txBody>
      </p:sp>
    </p:spTree>
    <p:extLst>
      <p:ext uri="{BB962C8B-B14F-4D97-AF65-F5344CB8AC3E}">
        <p14:creationId xmlns:p14="http://schemas.microsoft.com/office/powerpoint/2010/main" val="11410355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851FC2D3-F656-082F-4029-76728F170080}"/>
              </a:ext>
            </a:extLst>
          </p:cNvPr>
          <p:cNvSpPr>
            <a:spLocks noGrp="1"/>
          </p:cNvSpPr>
          <p:nvPr>
            <p:ph type="dt" sz="half" idx="10"/>
          </p:nvPr>
        </p:nvSpPr>
        <p:spPr/>
        <p:txBody>
          <a:bodyPr/>
          <a:lstStyle>
            <a:lvl1pPr>
              <a:defRPr/>
            </a:lvl1pPr>
          </a:lstStyle>
          <a:p>
            <a:pPr>
              <a:defRPr/>
            </a:pPr>
            <a:fld id="{8B9F1FB2-717B-4380-B19F-6A3D799B445D}" type="datetimeFigureOut">
              <a:rPr lang="en-GB"/>
              <a:pPr>
                <a:defRPr/>
              </a:pPr>
              <a:t>15/04/2026</a:t>
            </a:fld>
            <a:endParaRPr lang="en-GB"/>
          </a:p>
        </p:txBody>
      </p:sp>
      <p:sp>
        <p:nvSpPr>
          <p:cNvPr id="3" name="Footer Placeholder 4">
            <a:extLst>
              <a:ext uri="{FF2B5EF4-FFF2-40B4-BE49-F238E27FC236}">
                <a16:creationId xmlns:a16="http://schemas.microsoft.com/office/drawing/2014/main" id="{693B9437-F972-313D-2493-911DE2C37AFD}"/>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9134C478-A3C9-3C45-246A-4677A15B513F}"/>
              </a:ext>
            </a:extLst>
          </p:cNvPr>
          <p:cNvSpPr>
            <a:spLocks noGrp="1"/>
          </p:cNvSpPr>
          <p:nvPr>
            <p:ph type="sldNum" sz="quarter" idx="12"/>
          </p:nvPr>
        </p:nvSpPr>
        <p:spPr/>
        <p:txBody>
          <a:bodyPr/>
          <a:lstStyle>
            <a:lvl1pPr>
              <a:defRPr/>
            </a:lvl1pPr>
          </a:lstStyle>
          <a:p>
            <a:pPr>
              <a:defRPr/>
            </a:pPr>
            <a:fld id="{E4FEFFCB-78F4-4709-894B-6B98FCB76CC4}" type="slidenum">
              <a:rPr lang="en-GB" altLang="en-US"/>
              <a:pPr>
                <a:defRPr/>
              </a:pPr>
              <a:t>‹#›</a:t>
            </a:fld>
            <a:endParaRPr lang="en-GB" altLang="en-US"/>
          </a:p>
        </p:txBody>
      </p:sp>
    </p:spTree>
    <p:extLst>
      <p:ext uri="{BB962C8B-B14F-4D97-AF65-F5344CB8AC3E}">
        <p14:creationId xmlns:p14="http://schemas.microsoft.com/office/powerpoint/2010/main" val="804582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4C438B3E-21D4-32B1-A97F-AA05918939AC}"/>
              </a:ext>
            </a:extLst>
          </p:cNvPr>
          <p:cNvSpPr>
            <a:spLocks noGrp="1"/>
          </p:cNvSpPr>
          <p:nvPr>
            <p:ph type="dt" sz="half" idx="10"/>
          </p:nvPr>
        </p:nvSpPr>
        <p:spPr/>
        <p:txBody>
          <a:bodyPr/>
          <a:lstStyle>
            <a:lvl1pPr>
              <a:defRPr/>
            </a:lvl1pPr>
          </a:lstStyle>
          <a:p>
            <a:pPr>
              <a:defRPr/>
            </a:pPr>
            <a:fld id="{148012C9-2010-4F52-BEE2-D08CA1AA1FA0}" type="datetimeFigureOut">
              <a:rPr lang="en-GB"/>
              <a:pPr>
                <a:defRPr/>
              </a:pPr>
              <a:t>15/04/2026</a:t>
            </a:fld>
            <a:endParaRPr lang="en-GB"/>
          </a:p>
        </p:txBody>
      </p:sp>
      <p:sp>
        <p:nvSpPr>
          <p:cNvPr id="6" name="Footer Placeholder 4">
            <a:extLst>
              <a:ext uri="{FF2B5EF4-FFF2-40B4-BE49-F238E27FC236}">
                <a16:creationId xmlns:a16="http://schemas.microsoft.com/office/drawing/2014/main" id="{C41D6395-D7AB-4826-BCCE-5572C281AB28}"/>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998B0D2A-ADED-D174-08F7-56E69DB300AD}"/>
              </a:ext>
            </a:extLst>
          </p:cNvPr>
          <p:cNvSpPr>
            <a:spLocks noGrp="1"/>
          </p:cNvSpPr>
          <p:nvPr>
            <p:ph type="sldNum" sz="quarter" idx="12"/>
          </p:nvPr>
        </p:nvSpPr>
        <p:spPr/>
        <p:txBody>
          <a:bodyPr/>
          <a:lstStyle>
            <a:lvl1pPr>
              <a:defRPr/>
            </a:lvl1pPr>
          </a:lstStyle>
          <a:p>
            <a:pPr>
              <a:defRPr/>
            </a:pPr>
            <a:fld id="{1CC8E1FD-44E4-405B-9D85-9BC305893E28}" type="slidenum">
              <a:rPr lang="en-GB" altLang="en-US"/>
              <a:pPr>
                <a:defRPr/>
              </a:pPr>
              <a:t>‹#›</a:t>
            </a:fld>
            <a:endParaRPr lang="en-GB" altLang="en-US"/>
          </a:p>
        </p:txBody>
      </p:sp>
    </p:spTree>
    <p:extLst>
      <p:ext uri="{BB962C8B-B14F-4D97-AF65-F5344CB8AC3E}">
        <p14:creationId xmlns:p14="http://schemas.microsoft.com/office/powerpoint/2010/main" val="2343414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D45A0169-8AB9-9D57-0063-45F0C7F0ED7A}"/>
              </a:ext>
            </a:extLst>
          </p:cNvPr>
          <p:cNvSpPr>
            <a:spLocks noGrp="1"/>
          </p:cNvSpPr>
          <p:nvPr>
            <p:ph type="dt" sz="half" idx="10"/>
          </p:nvPr>
        </p:nvSpPr>
        <p:spPr/>
        <p:txBody>
          <a:bodyPr/>
          <a:lstStyle>
            <a:lvl1pPr>
              <a:defRPr/>
            </a:lvl1pPr>
          </a:lstStyle>
          <a:p>
            <a:pPr>
              <a:defRPr/>
            </a:pPr>
            <a:fld id="{AA1A5962-72CD-4367-A3ED-25CB155EA298}" type="datetimeFigureOut">
              <a:rPr lang="en-GB"/>
              <a:pPr>
                <a:defRPr/>
              </a:pPr>
              <a:t>15/04/2026</a:t>
            </a:fld>
            <a:endParaRPr lang="en-GB"/>
          </a:p>
        </p:txBody>
      </p:sp>
      <p:sp>
        <p:nvSpPr>
          <p:cNvPr id="6" name="Footer Placeholder 4">
            <a:extLst>
              <a:ext uri="{FF2B5EF4-FFF2-40B4-BE49-F238E27FC236}">
                <a16:creationId xmlns:a16="http://schemas.microsoft.com/office/drawing/2014/main" id="{51ED0E52-A2B0-8FA5-A236-F182D98561A3}"/>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B047E94D-0F61-B133-4C7F-049BD62D5409}"/>
              </a:ext>
            </a:extLst>
          </p:cNvPr>
          <p:cNvSpPr>
            <a:spLocks noGrp="1"/>
          </p:cNvSpPr>
          <p:nvPr>
            <p:ph type="sldNum" sz="quarter" idx="12"/>
          </p:nvPr>
        </p:nvSpPr>
        <p:spPr/>
        <p:txBody>
          <a:bodyPr/>
          <a:lstStyle>
            <a:lvl1pPr>
              <a:defRPr/>
            </a:lvl1pPr>
          </a:lstStyle>
          <a:p>
            <a:pPr>
              <a:defRPr/>
            </a:pPr>
            <a:fld id="{2B7A5CE7-4F59-4480-8A96-78D826C03310}" type="slidenum">
              <a:rPr lang="en-GB" altLang="en-US"/>
              <a:pPr>
                <a:defRPr/>
              </a:pPr>
              <a:t>‹#›</a:t>
            </a:fld>
            <a:endParaRPr lang="en-GB" altLang="en-US"/>
          </a:p>
        </p:txBody>
      </p:sp>
    </p:spTree>
    <p:extLst>
      <p:ext uri="{BB962C8B-B14F-4D97-AF65-F5344CB8AC3E}">
        <p14:creationId xmlns:p14="http://schemas.microsoft.com/office/powerpoint/2010/main" val="18673243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663B827-3D43-0465-EABC-18F00A1F8D33}"/>
              </a:ext>
            </a:extLst>
          </p:cNvPr>
          <p:cNvSpPr>
            <a:spLocks noGrp="1"/>
          </p:cNvSpPr>
          <p:nvPr>
            <p:ph type="dt" sz="half" idx="10"/>
          </p:nvPr>
        </p:nvSpPr>
        <p:spPr/>
        <p:txBody>
          <a:bodyPr/>
          <a:lstStyle>
            <a:lvl1pPr>
              <a:defRPr/>
            </a:lvl1pPr>
          </a:lstStyle>
          <a:p>
            <a:pPr>
              <a:defRPr/>
            </a:pPr>
            <a:fld id="{47F3E926-2B29-4EA8-AF79-FD2B97A7D16B}" type="datetimeFigureOut">
              <a:rPr lang="en-GB"/>
              <a:pPr>
                <a:defRPr/>
              </a:pPr>
              <a:t>15/04/2026</a:t>
            </a:fld>
            <a:endParaRPr lang="en-GB"/>
          </a:p>
        </p:txBody>
      </p:sp>
      <p:sp>
        <p:nvSpPr>
          <p:cNvPr id="5" name="Footer Placeholder 4">
            <a:extLst>
              <a:ext uri="{FF2B5EF4-FFF2-40B4-BE49-F238E27FC236}">
                <a16:creationId xmlns:a16="http://schemas.microsoft.com/office/drawing/2014/main" id="{73E3DBB0-E47A-FD74-4B4B-0B1A3A296143}"/>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A66C826E-B96A-0F31-32AD-6F7A407B210E}"/>
              </a:ext>
            </a:extLst>
          </p:cNvPr>
          <p:cNvSpPr>
            <a:spLocks noGrp="1"/>
          </p:cNvSpPr>
          <p:nvPr>
            <p:ph type="sldNum" sz="quarter" idx="12"/>
          </p:nvPr>
        </p:nvSpPr>
        <p:spPr/>
        <p:txBody>
          <a:bodyPr/>
          <a:lstStyle>
            <a:lvl1pPr>
              <a:defRPr/>
            </a:lvl1pPr>
          </a:lstStyle>
          <a:p>
            <a:pPr>
              <a:defRPr/>
            </a:pPr>
            <a:fld id="{CF7E6550-7D90-4219-8CE4-A6263C434C3A}" type="slidenum">
              <a:rPr lang="en-GB" altLang="en-US"/>
              <a:pPr>
                <a:defRPr/>
              </a:pPr>
              <a:t>‹#›</a:t>
            </a:fld>
            <a:endParaRPr lang="en-GB" altLang="en-US"/>
          </a:p>
        </p:txBody>
      </p:sp>
    </p:spTree>
    <p:extLst>
      <p:ext uri="{BB962C8B-B14F-4D97-AF65-F5344CB8AC3E}">
        <p14:creationId xmlns:p14="http://schemas.microsoft.com/office/powerpoint/2010/main" val="24292055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53033F-C6D5-62E7-63B2-7FC6D1998055}"/>
              </a:ext>
            </a:extLst>
          </p:cNvPr>
          <p:cNvSpPr>
            <a:spLocks noGrp="1"/>
          </p:cNvSpPr>
          <p:nvPr>
            <p:ph type="dt" sz="half" idx="10"/>
          </p:nvPr>
        </p:nvSpPr>
        <p:spPr/>
        <p:txBody>
          <a:bodyPr/>
          <a:lstStyle>
            <a:lvl1pPr>
              <a:defRPr/>
            </a:lvl1pPr>
          </a:lstStyle>
          <a:p>
            <a:pPr>
              <a:defRPr/>
            </a:pPr>
            <a:fld id="{739DACB5-E500-40FC-8696-0E1D924949CF}" type="datetimeFigureOut">
              <a:rPr lang="en-GB"/>
              <a:pPr>
                <a:defRPr/>
              </a:pPr>
              <a:t>15/04/2026</a:t>
            </a:fld>
            <a:endParaRPr lang="en-GB"/>
          </a:p>
        </p:txBody>
      </p:sp>
      <p:sp>
        <p:nvSpPr>
          <p:cNvPr id="5" name="Footer Placeholder 4">
            <a:extLst>
              <a:ext uri="{FF2B5EF4-FFF2-40B4-BE49-F238E27FC236}">
                <a16:creationId xmlns:a16="http://schemas.microsoft.com/office/drawing/2014/main" id="{FFF3BFA8-AA0E-563E-6512-0FF2884F710E}"/>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93500063-000B-6C2D-BFCA-FC0E9F7E8ADE}"/>
              </a:ext>
            </a:extLst>
          </p:cNvPr>
          <p:cNvSpPr>
            <a:spLocks noGrp="1"/>
          </p:cNvSpPr>
          <p:nvPr>
            <p:ph type="sldNum" sz="quarter" idx="12"/>
          </p:nvPr>
        </p:nvSpPr>
        <p:spPr/>
        <p:txBody>
          <a:bodyPr/>
          <a:lstStyle>
            <a:lvl1pPr>
              <a:defRPr/>
            </a:lvl1pPr>
          </a:lstStyle>
          <a:p>
            <a:pPr>
              <a:defRPr/>
            </a:pPr>
            <a:fld id="{DE890CC3-2CEE-445B-BCD3-496415A8DB1C}" type="slidenum">
              <a:rPr lang="en-GB" altLang="en-US"/>
              <a:pPr>
                <a:defRPr/>
              </a:pPr>
              <a:t>‹#›</a:t>
            </a:fld>
            <a:endParaRPr lang="en-GB" altLang="en-US"/>
          </a:p>
        </p:txBody>
      </p:sp>
    </p:spTree>
    <p:extLst>
      <p:ext uri="{BB962C8B-B14F-4D97-AF65-F5344CB8AC3E}">
        <p14:creationId xmlns:p14="http://schemas.microsoft.com/office/powerpoint/2010/main" val="22115192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6BF84783-A2F5-3F66-F54C-B8F5FAEDE134}"/>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2A7A400C-DFB1-06F0-BEA6-6FCE3666AD7B}"/>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39C3D938-3A09-70CE-D37A-4D63B72E5CE2}"/>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D2D6C760-6BC1-480E-9C15-914DD366F933}" type="datetimeFigureOut">
              <a:rPr lang="en-GB"/>
              <a:pPr>
                <a:defRPr/>
              </a:pPr>
              <a:t>15/04/2026</a:t>
            </a:fld>
            <a:endParaRPr lang="en-GB"/>
          </a:p>
        </p:txBody>
      </p:sp>
      <p:sp>
        <p:nvSpPr>
          <p:cNvPr id="5" name="Footer Placeholder 4">
            <a:extLst>
              <a:ext uri="{FF2B5EF4-FFF2-40B4-BE49-F238E27FC236}">
                <a16:creationId xmlns:a16="http://schemas.microsoft.com/office/drawing/2014/main" id="{FE014957-2527-2999-EAB9-7F74EBBB1401}"/>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GB"/>
          </a:p>
        </p:txBody>
      </p:sp>
      <p:sp>
        <p:nvSpPr>
          <p:cNvPr id="6" name="Slide Number Placeholder 5">
            <a:extLst>
              <a:ext uri="{FF2B5EF4-FFF2-40B4-BE49-F238E27FC236}">
                <a16:creationId xmlns:a16="http://schemas.microsoft.com/office/drawing/2014/main" id="{10A4EC41-9FD4-0969-FF66-69F75C34862E}"/>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defRPr>
            </a:lvl1pPr>
          </a:lstStyle>
          <a:p>
            <a:pPr>
              <a:defRPr/>
            </a:pPr>
            <a:fld id="{E4651603-6349-4FA1-9C22-E0242397A228}"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id="{5BE6AD60-A330-066A-2061-F43928A6104D}"/>
              </a:ext>
            </a:extLst>
          </p:cNvPr>
          <p:cNvSpPr>
            <a:spLocks noChangeArrowheads="1"/>
          </p:cNvSpPr>
          <p:nvPr/>
        </p:nvSpPr>
        <p:spPr bwMode="auto">
          <a:xfrm flipH="1">
            <a:off x="187325" y="93663"/>
            <a:ext cx="4097338" cy="1122362"/>
          </a:xfrm>
          <a:prstGeom prst="rect">
            <a:avLst/>
          </a:prstGeom>
          <a:solidFill>
            <a:schemeClr val="accent3">
              <a:lumMod val="40000"/>
              <a:lumOff val="60000"/>
            </a:schemeClr>
          </a:solidFill>
          <a:ln>
            <a:noFill/>
          </a:ln>
          <a:effectLst>
            <a:outerShdw blurRad="50800" dist="38100" dir="2700000" algn="tl" rotWithShape="0">
              <a:srgbClr val="000000">
                <a:alpha val="39999"/>
              </a:srgbClr>
            </a:outerShdw>
          </a:effectLst>
        </p:spPr>
        <p:txBody>
          <a:bodyPr lIns="274320" tIns="274320" rIns="274320" bIns="274320" anchor="t"/>
          <a:lstStyle/>
          <a:p>
            <a:pPr eaLnBrk="1" hangingPunct="1">
              <a:spcAft>
                <a:spcPts val="1000"/>
              </a:spcAft>
              <a:defRPr/>
            </a:pPr>
            <a:r>
              <a:rPr lang="en-GB" sz="1400" b="1" dirty="0">
                <a:latin typeface="Comic Sans MS" pitchFamily="66" charset="0"/>
              </a:rPr>
              <a:t>Year 5 Curriculum Plan</a:t>
            </a:r>
            <a:endParaRPr lang="en-US" sz="1400" dirty="0">
              <a:latin typeface="Comic Sans MS" panose="030F0702030302020204" pitchFamily="66" charset="0"/>
            </a:endParaRPr>
          </a:p>
          <a:p>
            <a:pPr eaLnBrk="1" hangingPunct="1">
              <a:spcAft>
                <a:spcPts val="1000"/>
              </a:spcAft>
              <a:defRPr/>
            </a:pPr>
            <a:r>
              <a:rPr lang="en-US" sz="1400" b="1">
                <a:latin typeface="Comic Sans MS"/>
                <a:cs typeface="Arial"/>
              </a:rPr>
              <a:t>Summer 1 2026</a:t>
            </a:r>
            <a:endParaRPr lang="en-GB" sz="1400" b="1">
              <a:latin typeface="Comic Sans MS" pitchFamily="66" charset="0"/>
            </a:endParaRPr>
          </a:p>
        </p:txBody>
      </p:sp>
      <p:sp>
        <p:nvSpPr>
          <p:cNvPr id="5" name="Rectangle 397">
            <a:extLst>
              <a:ext uri="{FF2B5EF4-FFF2-40B4-BE49-F238E27FC236}">
                <a16:creationId xmlns:a16="http://schemas.microsoft.com/office/drawing/2014/main" id="{1594D5FF-766B-2FAA-8BB8-8B8672C51F19}"/>
              </a:ext>
            </a:extLst>
          </p:cNvPr>
          <p:cNvSpPr>
            <a:spLocks noChangeArrowheads="1"/>
          </p:cNvSpPr>
          <p:nvPr/>
        </p:nvSpPr>
        <p:spPr bwMode="auto">
          <a:xfrm flipH="1">
            <a:off x="4500563" y="93663"/>
            <a:ext cx="4505325" cy="6648450"/>
          </a:xfrm>
          <a:prstGeom prst="rect">
            <a:avLst/>
          </a:prstGeom>
          <a:solidFill>
            <a:schemeClr val="accent3">
              <a:lumMod val="40000"/>
              <a:lumOff val="60000"/>
            </a:schemeClr>
          </a:solidFill>
          <a:ln>
            <a:noFill/>
          </a:ln>
          <a:effectLst>
            <a:outerShdw blurRad="50800" dist="38100" dir="2700000" algn="tl" rotWithShape="0">
              <a:srgbClr val="000000">
                <a:alpha val="39999"/>
              </a:srgbClr>
            </a:outerShdw>
          </a:effectLst>
        </p:spPr>
        <p:txBody>
          <a:bodyPr lIns="274320" tIns="274320" rIns="274320" bIns="274320" anchor="t"/>
          <a:lstStyle/>
          <a:p>
            <a:pPr algn="ctr" eaLnBrk="1" hangingPunct="1">
              <a:spcAft>
                <a:spcPts val="1000"/>
              </a:spcAft>
              <a:defRPr/>
            </a:pPr>
            <a:r>
              <a:rPr lang="en-GB" sz="1200" b="1" u="sng" dirty="0">
                <a:latin typeface="Comic Sans MS" pitchFamily="66" charset="0"/>
              </a:rPr>
              <a:t>Key Curriculum Areas</a:t>
            </a:r>
          </a:p>
          <a:p>
            <a:pPr>
              <a:defRPr/>
            </a:pPr>
            <a:br>
              <a:rPr lang="en-GB" sz="1000" b="1" dirty="0">
                <a:latin typeface="Comic Sans MS" pitchFamily="66" charset="0"/>
              </a:rPr>
            </a:br>
            <a:r>
              <a:rPr lang="en-GB" sz="1000" b="1" dirty="0">
                <a:latin typeface="Comic Sans MS"/>
                <a:cs typeface="Arial"/>
              </a:rPr>
              <a:t>As Readers </a:t>
            </a:r>
            <a:r>
              <a:rPr lang="en-GB" sz="1000" dirty="0">
                <a:latin typeface="Comic Sans MS"/>
                <a:cs typeface="Arial"/>
              </a:rPr>
              <a:t>we will first be enjoying our new class text Coming to England by Floella Benjamin. We will be using this book to support our fluency skills, as well as completing different comprehension activities, When reading aloud at home, please continue to focus on the key skills of pace, punctuation, fluency and expression. Later on in the half term, we will also use diary entries to expand our understanding of these texts. </a:t>
            </a:r>
            <a:endParaRPr lang="en-US" sz="1000" dirty="0">
              <a:latin typeface="Comic Sans MS"/>
              <a:cs typeface="Arial"/>
            </a:endParaRPr>
          </a:p>
          <a:p>
            <a:pPr>
              <a:defRPr/>
            </a:pPr>
            <a:endParaRPr lang="en-GB" sz="1000" dirty="0">
              <a:latin typeface="Comic Sans MS" pitchFamily="66" charset="0"/>
            </a:endParaRPr>
          </a:p>
          <a:p>
            <a:pPr eaLnBrk="1" hangingPunct="1">
              <a:spcAft>
                <a:spcPts val="1000"/>
              </a:spcAft>
              <a:defRPr/>
            </a:pPr>
            <a:r>
              <a:rPr lang="en-GB" sz="1000" b="1" dirty="0">
                <a:latin typeface="Comic Sans MS"/>
                <a:cs typeface="Arial"/>
              </a:rPr>
              <a:t>As Writers </a:t>
            </a:r>
            <a:r>
              <a:rPr lang="en-GB" sz="1000" dirty="0">
                <a:latin typeface="Comic Sans MS"/>
                <a:cs typeface="Arial"/>
              </a:rPr>
              <a:t>we will be creating persuasive leaflets to convince people to visit Caribbean countries! Our leaflets will highlight the beauty of the geography of the Caribbean We will use  variety of key literary features to ensure that we maintain a persuasive tone and include all the SPAG we have learnt so far.</a:t>
            </a:r>
            <a:r>
              <a:rPr lang="en-US" sz="1000" dirty="0">
                <a:latin typeface="Comic Sans MS"/>
                <a:cs typeface="Arial"/>
              </a:rPr>
              <a:t> Later on in the half term, we will be using our class book to create a diary entry, with a focus on how passive verb forms can be used. </a:t>
            </a:r>
          </a:p>
          <a:p>
            <a:pPr eaLnBrk="1" hangingPunct="1">
              <a:spcAft>
                <a:spcPts val="1000"/>
              </a:spcAft>
              <a:defRPr/>
            </a:pPr>
            <a:endParaRPr lang="en-GB" sz="1000" dirty="0">
              <a:latin typeface="Comic Sans MS" pitchFamily="66" charset="0"/>
            </a:endParaRPr>
          </a:p>
          <a:p>
            <a:pPr eaLnBrk="1" hangingPunct="1">
              <a:spcAft>
                <a:spcPts val="1000"/>
              </a:spcAft>
              <a:defRPr/>
            </a:pPr>
            <a:r>
              <a:rPr lang="en-GB" altLang="en-US" sz="1000" b="1" dirty="0">
                <a:latin typeface="Comic Sans MS"/>
                <a:cs typeface="Arial"/>
              </a:rPr>
              <a:t>As Mathematicians </a:t>
            </a:r>
            <a:r>
              <a:rPr lang="en-GB" altLang="en-US" sz="1000" dirty="0">
                <a:latin typeface="Comic Sans MS"/>
                <a:cs typeface="Arial"/>
              </a:rPr>
              <a:t>we will continue with our study of decimals with a focus on percentages. Later on, we will be beginning a new unit on geometry, focusing on areas and perimeters of rectangles and rectilinear shapes. Additionally, we will begin looking at statistics, specifically interpreting tables, time tables and drawing line graphs.</a:t>
            </a:r>
          </a:p>
          <a:p>
            <a:pPr eaLnBrk="1" hangingPunct="1">
              <a:spcAft>
                <a:spcPts val="1000"/>
              </a:spcAft>
              <a:defRPr/>
            </a:pPr>
            <a:r>
              <a:rPr lang="en-US" altLang="en-US" sz="1000" b="1" dirty="0">
                <a:latin typeface="Comic Sans MS"/>
                <a:cs typeface="Arial" charset="0"/>
              </a:rPr>
              <a:t>As Religiously Literate students</a:t>
            </a:r>
            <a:r>
              <a:rPr lang="en-GB" altLang="en-US" sz="1000" dirty="0">
                <a:latin typeface="Comic Sans MS"/>
                <a:cs typeface="Arial" charset="0"/>
              </a:rPr>
              <a:t> we will be diving deeper into Sikhism. We will examine how the final five gurus of Sikhism have shaped the religion and how this can apply to us in real life as well as the different cultural markers that affect their religion such as funerals and military positions.</a:t>
            </a:r>
          </a:p>
          <a:p>
            <a:pPr eaLnBrk="1" hangingPunct="1">
              <a:spcAft>
                <a:spcPts val="1000"/>
              </a:spcAft>
              <a:defRPr/>
            </a:pPr>
            <a:endParaRPr lang="en-GB" sz="1000" dirty="0">
              <a:latin typeface="Comic Sans MS" pitchFamily="66" charset="0"/>
            </a:endParaRPr>
          </a:p>
          <a:p>
            <a:pPr eaLnBrk="1" hangingPunct="1">
              <a:spcAft>
                <a:spcPts val="1000"/>
              </a:spcAft>
              <a:defRPr/>
            </a:pPr>
            <a:endParaRPr lang="en-GB" altLang="en-US" sz="1200" dirty="0">
              <a:latin typeface="Comic Sans MS" panose="030F0702030302020204" pitchFamily="66" charset="0"/>
            </a:endParaRPr>
          </a:p>
          <a:p>
            <a:pPr eaLnBrk="1" hangingPunct="1">
              <a:spcAft>
                <a:spcPts val="1000"/>
              </a:spcAft>
              <a:defRPr/>
            </a:pPr>
            <a:endParaRPr lang="en-GB" sz="1200" dirty="0">
              <a:latin typeface="Comic Sans MS" pitchFamily="66" charset="0"/>
            </a:endParaRPr>
          </a:p>
          <a:p>
            <a:pPr lvl="1" eaLnBrk="1" hangingPunct="1">
              <a:spcAft>
                <a:spcPts val="1000"/>
              </a:spcAft>
              <a:defRPr/>
            </a:pPr>
            <a:endParaRPr lang="en-GB" sz="1200" dirty="0">
              <a:latin typeface="Comic Sans MS" pitchFamily="66" charset="0"/>
            </a:endParaRPr>
          </a:p>
          <a:p>
            <a:pPr lvl="1" eaLnBrk="1" hangingPunct="1">
              <a:spcAft>
                <a:spcPts val="1000"/>
              </a:spcAft>
              <a:defRPr/>
            </a:pPr>
            <a:endParaRPr lang="en-GB" sz="1200" b="1" u="sng" dirty="0">
              <a:latin typeface="Comic Sans MS" pitchFamily="66" charset="0"/>
            </a:endParaRPr>
          </a:p>
          <a:p>
            <a:pPr eaLnBrk="1" hangingPunct="1">
              <a:defRPr/>
            </a:pPr>
            <a:endParaRPr lang="en-US" dirty="0">
              <a:latin typeface="Arial" pitchFamily="34" charset="0"/>
            </a:endParaRPr>
          </a:p>
        </p:txBody>
      </p:sp>
      <p:sp>
        <p:nvSpPr>
          <p:cNvPr id="3076" name="Text Box 2">
            <a:extLst>
              <a:ext uri="{FF2B5EF4-FFF2-40B4-BE49-F238E27FC236}">
                <a16:creationId xmlns:a16="http://schemas.microsoft.com/office/drawing/2014/main" id="{2B2ABF05-16BE-1CA0-E82B-FB4C27DE5A0D}"/>
              </a:ext>
            </a:extLst>
          </p:cNvPr>
          <p:cNvSpPr txBox="1">
            <a:spLocks noChangeArrowheads="1"/>
          </p:cNvSpPr>
          <p:nvPr/>
        </p:nvSpPr>
        <p:spPr bwMode="auto">
          <a:xfrm>
            <a:off x="219075" y="4313238"/>
            <a:ext cx="4046538" cy="838200"/>
          </a:xfrm>
          <a:prstGeom prst="rect">
            <a:avLst/>
          </a:prstGeom>
          <a:solidFill>
            <a:srgbClr val="FFFFFF"/>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spcAft>
                <a:spcPts val="1000"/>
              </a:spcAft>
              <a:buFont typeface="Arial" panose="020B0604020202020204" pitchFamily="34" charset="0"/>
              <a:buNone/>
            </a:pPr>
            <a:r>
              <a:rPr lang="en-GB" altLang="en-US" sz="1000" dirty="0">
                <a:latin typeface="Comic Sans MS" panose="030F0702030302020204" pitchFamily="66" charset="0"/>
              </a:rPr>
              <a:t>This half term we will be discussing the Windrush Generation, analysing different sources and information about how its origins and its impact on British and world history.</a:t>
            </a:r>
          </a:p>
          <a:p>
            <a:pPr eaLnBrk="1" hangingPunct="1">
              <a:spcBef>
                <a:spcPct val="0"/>
              </a:spcBef>
              <a:spcAft>
                <a:spcPts val="1000"/>
              </a:spcAft>
              <a:buFontTx/>
              <a:buNone/>
            </a:pPr>
            <a:endParaRPr lang="en-GB" altLang="en-US" sz="1000" dirty="0">
              <a:latin typeface="Comic Sans MS" panose="030F0702030302020204" pitchFamily="66" charset="0"/>
            </a:endParaRPr>
          </a:p>
        </p:txBody>
      </p:sp>
      <p:sp>
        <p:nvSpPr>
          <p:cNvPr id="2053" name="Text Box 2">
            <a:extLst>
              <a:ext uri="{FF2B5EF4-FFF2-40B4-BE49-F238E27FC236}">
                <a16:creationId xmlns:a16="http://schemas.microsoft.com/office/drawing/2014/main" id="{27719815-41E8-3816-EEBB-829687827907}"/>
              </a:ext>
            </a:extLst>
          </p:cNvPr>
          <p:cNvSpPr txBox="1">
            <a:spLocks noChangeArrowheads="1"/>
          </p:cNvSpPr>
          <p:nvPr/>
        </p:nvSpPr>
        <p:spPr bwMode="auto">
          <a:xfrm>
            <a:off x="247650" y="3978275"/>
            <a:ext cx="4046538" cy="28892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cs typeface="Arial" charset="0"/>
              </a:rPr>
              <a:t>Overview of Topic</a:t>
            </a:r>
          </a:p>
          <a:p>
            <a:pPr eaLnBrk="1" hangingPunct="1">
              <a:spcBef>
                <a:spcPct val="0"/>
              </a:spcBef>
              <a:buFontTx/>
              <a:buNone/>
              <a:defRPr/>
            </a:pPr>
            <a:endParaRPr lang="en-US" altLang="en-US" sz="1000" dirty="0">
              <a:latin typeface="Comic Sans MS" panose="030F0702030302020204" pitchFamily="66" charset="0"/>
              <a:cs typeface="Arial" charset="0"/>
            </a:endParaRPr>
          </a:p>
        </p:txBody>
      </p:sp>
      <p:sp>
        <p:nvSpPr>
          <p:cNvPr id="2" name="TextBox 1">
            <a:extLst>
              <a:ext uri="{FF2B5EF4-FFF2-40B4-BE49-F238E27FC236}">
                <a16:creationId xmlns:a16="http://schemas.microsoft.com/office/drawing/2014/main" id="{81569178-E64F-CCC0-5D6A-BAADC60AA5F8}"/>
              </a:ext>
            </a:extLst>
          </p:cNvPr>
          <p:cNvSpPr txBox="1"/>
          <p:nvPr/>
        </p:nvSpPr>
        <p:spPr>
          <a:xfrm>
            <a:off x="247650" y="1325563"/>
            <a:ext cx="4002088" cy="307975"/>
          </a:xfrm>
          <a:prstGeom prst="rect">
            <a:avLst/>
          </a:prstGeom>
        </p:spPr>
        <p:style>
          <a:lnRef idx="1">
            <a:schemeClr val="accent3"/>
          </a:lnRef>
          <a:fillRef idx="2">
            <a:schemeClr val="accent3"/>
          </a:fillRef>
          <a:effectRef idx="1">
            <a:schemeClr val="accent3"/>
          </a:effectRef>
          <a:fontRef idx="minor">
            <a:schemeClr val="dk1"/>
          </a:fontRef>
        </p:style>
        <p:txBody>
          <a:bodyPr>
            <a:spAutoFit/>
          </a:bodyPr>
          <a:lstStyle/>
          <a:p>
            <a:pPr algn="ctr">
              <a:defRPr/>
            </a:pPr>
            <a:r>
              <a:rPr lang="en-GB" sz="1400" b="1" dirty="0">
                <a:latin typeface="Comic Sans MS" panose="030F0702030302020204" pitchFamily="66" charset="0"/>
              </a:rPr>
              <a:t>Windrush Generation</a:t>
            </a:r>
          </a:p>
        </p:txBody>
      </p:sp>
      <p:sp>
        <p:nvSpPr>
          <p:cNvPr id="3079" name="TextBox 2">
            <a:extLst>
              <a:ext uri="{FF2B5EF4-FFF2-40B4-BE49-F238E27FC236}">
                <a16:creationId xmlns:a16="http://schemas.microsoft.com/office/drawing/2014/main" id="{A112FC6A-195A-5556-57E4-D9CFDF6DA371}"/>
              </a:ext>
            </a:extLst>
          </p:cNvPr>
          <p:cNvSpPr txBox="1">
            <a:spLocks noChangeArrowheads="1"/>
          </p:cNvSpPr>
          <p:nvPr/>
        </p:nvSpPr>
        <p:spPr bwMode="auto">
          <a:xfrm>
            <a:off x="219075" y="1989138"/>
            <a:ext cx="42402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1800"/>
              <a:t> </a:t>
            </a:r>
          </a:p>
        </p:txBody>
      </p:sp>
      <p:sp>
        <p:nvSpPr>
          <p:cNvPr id="13" name="Text Box 2">
            <a:extLst>
              <a:ext uri="{FF2B5EF4-FFF2-40B4-BE49-F238E27FC236}">
                <a16:creationId xmlns:a16="http://schemas.microsoft.com/office/drawing/2014/main" id="{32CB380F-BF67-675A-9349-D50995F2A5F3}"/>
              </a:ext>
            </a:extLst>
          </p:cNvPr>
          <p:cNvSpPr txBox="1">
            <a:spLocks noChangeArrowheads="1"/>
          </p:cNvSpPr>
          <p:nvPr/>
        </p:nvSpPr>
        <p:spPr bwMode="auto">
          <a:xfrm>
            <a:off x="246063" y="6346825"/>
            <a:ext cx="4035425" cy="30797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defRPr/>
            </a:pPr>
            <a:r>
              <a:rPr lang="en-GB" altLang="en-US" sz="1200" b="1" dirty="0">
                <a:latin typeface="Comic Sans MS" pitchFamily="66" charset="0"/>
                <a:cs typeface="Arial" charset="0"/>
              </a:rPr>
              <a:t>Value of the half term: Compassion  </a:t>
            </a:r>
          </a:p>
          <a:p>
            <a:pPr eaLnBrk="1" hangingPunct="1">
              <a:spcBef>
                <a:spcPct val="0"/>
              </a:spcBef>
              <a:buFontTx/>
              <a:buNone/>
              <a:defRPr/>
            </a:pPr>
            <a:endParaRPr lang="en-US" altLang="en-US" sz="1000" dirty="0">
              <a:latin typeface="Comic Sans MS" panose="030F0702030302020204" pitchFamily="66" charset="0"/>
              <a:cs typeface="Arial" charset="0"/>
            </a:endParaRPr>
          </a:p>
        </p:txBody>
      </p:sp>
      <p:sp>
        <p:nvSpPr>
          <p:cNvPr id="6" name="Text Box 2">
            <a:extLst>
              <a:ext uri="{FF2B5EF4-FFF2-40B4-BE49-F238E27FC236}">
                <a16:creationId xmlns:a16="http://schemas.microsoft.com/office/drawing/2014/main" id="{9808836B-9399-FC5E-0C95-CBCD80B4518B}"/>
              </a:ext>
            </a:extLst>
          </p:cNvPr>
          <p:cNvSpPr txBox="1">
            <a:spLocks noChangeArrowheads="1"/>
          </p:cNvSpPr>
          <p:nvPr/>
        </p:nvSpPr>
        <p:spPr bwMode="auto">
          <a:xfrm>
            <a:off x="234950" y="5197475"/>
            <a:ext cx="4046538" cy="28892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cs typeface="Arial" charset="0"/>
              </a:rPr>
              <a:t>Key Vocabulary</a:t>
            </a:r>
          </a:p>
          <a:p>
            <a:pPr eaLnBrk="1" hangingPunct="1">
              <a:spcBef>
                <a:spcPct val="0"/>
              </a:spcBef>
              <a:buFontTx/>
              <a:buNone/>
              <a:defRPr/>
            </a:pPr>
            <a:endParaRPr lang="en-US" altLang="en-US" sz="1000" dirty="0">
              <a:latin typeface="Comic Sans MS" panose="030F0702030302020204" pitchFamily="66" charset="0"/>
              <a:cs typeface="Arial" charset="0"/>
            </a:endParaRPr>
          </a:p>
        </p:txBody>
      </p:sp>
      <p:sp>
        <p:nvSpPr>
          <p:cNvPr id="3082" name="TextBox 6">
            <a:extLst>
              <a:ext uri="{FF2B5EF4-FFF2-40B4-BE49-F238E27FC236}">
                <a16:creationId xmlns:a16="http://schemas.microsoft.com/office/drawing/2014/main" id="{53783D4C-5EF2-6FFD-FFD0-236AD634814A}"/>
              </a:ext>
            </a:extLst>
          </p:cNvPr>
          <p:cNvSpPr txBox="1">
            <a:spLocks noChangeArrowheads="1"/>
          </p:cNvSpPr>
          <p:nvPr/>
        </p:nvSpPr>
        <p:spPr bwMode="auto">
          <a:xfrm>
            <a:off x="234950" y="5491163"/>
            <a:ext cx="4046538" cy="46166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sz="1200" dirty="0"/>
              <a:t>Citizen, deportation, colony, discrimination, emigrate, intolerance, migrate, empire, iniquitous, Windrush Generation</a:t>
            </a:r>
            <a:endParaRPr lang="en-GB" altLang="en-US" sz="1200" dirty="0"/>
          </a:p>
        </p:txBody>
      </p:sp>
      <p:pic>
        <p:nvPicPr>
          <p:cNvPr id="3086" name="Picture 14" descr="Home - Forty Hill C.E. School">
            <a:extLst>
              <a:ext uri="{FF2B5EF4-FFF2-40B4-BE49-F238E27FC236}">
                <a16:creationId xmlns:a16="http://schemas.microsoft.com/office/drawing/2014/main" id="{EE0979C4-F3C5-442D-6B13-FA5A1F6B8C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5988" y="141288"/>
            <a:ext cx="682625" cy="93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Who are the Windrush Generation?">
            <a:extLst>
              <a:ext uri="{FF2B5EF4-FFF2-40B4-BE49-F238E27FC236}">
                <a16:creationId xmlns:a16="http://schemas.microsoft.com/office/drawing/2014/main" id="{1CBDD5CF-4A23-0BE0-90BE-0A873E1DBF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6380" y="1729320"/>
            <a:ext cx="4033358" cy="192064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id="{E30F0B2F-48BC-38B0-FD4F-01E3BEC35DEF}"/>
              </a:ext>
            </a:extLst>
          </p:cNvPr>
          <p:cNvSpPr>
            <a:spLocks noChangeArrowheads="1"/>
          </p:cNvSpPr>
          <p:nvPr/>
        </p:nvSpPr>
        <p:spPr bwMode="auto">
          <a:xfrm flipH="1">
            <a:off x="827088" y="96838"/>
            <a:ext cx="2863850" cy="595312"/>
          </a:xfrm>
          <a:prstGeom prst="rect">
            <a:avLst/>
          </a:prstGeom>
          <a:solidFill>
            <a:schemeClr val="accent3">
              <a:lumMod val="40000"/>
              <a:lumOff val="60000"/>
            </a:schemeClr>
          </a:solidFill>
          <a:ln>
            <a:noFill/>
          </a:ln>
          <a:effectLst>
            <a:outerShdw blurRad="50800" dist="38100" dir="2700000" algn="tl" rotWithShape="0">
              <a:srgbClr val="000000">
                <a:alpha val="39999"/>
              </a:srgbClr>
            </a:outerShdw>
          </a:effectLst>
        </p:spPr>
        <p:txBody>
          <a:bodyPr lIns="274320" tIns="274320" rIns="274320" bIns="274320"/>
          <a:lstStyle/>
          <a:p>
            <a:pPr algn="just" eaLnBrk="1" hangingPunct="1">
              <a:spcAft>
                <a:spcPts val="0"/>
              </a:spcAft>
              <a:defRPr/>
            </a:pPr>
            <a:r>
              <a:rPr lang="en-GB" sz="1400" b="1" u="sng" dirty="0">
                <a:latin typeface="Comic Sans MS" pitchFamily="66" charset="0"/>
              </a:rPr>
              <a:t>Other Curriculum Areas</a:t>
            </a:r>
            <a:endParaRPr lang="en-US" dirty="0">
              <a:latin typeface="Arial" pitchFamily="34" charset="0"/>
            </a:endParaRPr>
          </a:p>
        </p:txBody>
      </p:sp>
      <p:sp>
        <p:nvSpPr>
          <p:cNvPr id="4099" name="Text Box 2">
            <a:extLst>
              <a:ext uri="{FF2B5EF4-FFF2-40B4-BE49-F238E27FC236}">
                <a16:creationId xmlns:a16="http://schemas.microsoft.com/office/drawing/2014/main" id="{0AEE04D1-9250-CE59-9FA7-4542F079D91E}"/>
              </a:ext>
            </a:extLst>
          </p:cNvPr>
          <p:cNvSpPr txBox="1">
            <a:spLocks noChangeArrowheads="1"/>
          </p:cNvSpPr>
          <p:nvPr/>
        </p:nvSpPr>
        <p:spPr bwMode="auto">
          <a:xfrm>
            <a:off x="360363" y="2381250"/>
            <a:ext cx="4448175" cy="6223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spcAft>
                <a:spcPts val="1000"/>
              </a:spcAft>
              <a:buFontTx/>
              <a:buNone/>
            </a:pPr>
            <a:endParaRPr lang="en-US" altLang="en-US" sz="1800">
              <a:latin typeface="Arial" panose="020B0604020202020204" pitchFamily="34" charset="0"/>
            </a:endParaRPr>
          </a:p>
        </p:txBody>
      </p:sp>
      <p:sp>
        <p:nvSpPr>
          <p:cNvPr id="4100" name="Text Box 2">
            <a:extLst>
              <a:ext uri="{FF2B5EF4-FFF2-40B4-BE49-F238E27FC236}">
                <a16:creationId xmlns:a16="http://schemas.microsoft.com/office/drawing/2014/main" id="{D860E16A-6EBF-31CC-1C9A-D6D2178693FD}"/>
              </a:ext>
            </a:extLst>
          </p:cNvPr>
          <p:cNvSpPr txBox="1">
            <a:spLocks noChangeArrowheads="1"/>
          </p:cNvSpPr>
          <p:nvPr/>
        </p:nvSpPr>
        <p:spPr bwMode="auto">
          <a:xfrm>
            <a:off x="146050" y="692150"/>
            <a:ext cx="4398963" cy="8651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r>
              <a:rPr lang="en-GB" altLang="en-US" sz="1000" b="1" dirty="0">
                <a:solidFill>
                  <a:srgbClr val="000000"/>
                </a:solidFill>
                <a:latin typeface="Comic Sans MS"/>
                <a:cs typeface="Arial"/>
              </a:rPr>
              <a:t>As Scientists</a:t>
            </a:r>
            <a:r>
              <a:rPr lang="en-GB" altLang="en-US" sz="1000" dirty="0">
                <a:solidFill>
                  <a:srgbClr val="000000"/>
                </a:solidFill>
                <a:latin typeface="Comic Sans MS"/>
                <a:cs typeface="Arial"/>
              </a:rPr>
              <a:t> </a:t>
            </a:r>
            <a:r>
              <a:rPr lang="en-US" altLang="en-US" sz="1000" dirty="0">
                <a:latin typeface="Comic Sans MS"/>
                <a:cs typeface="Arial"/>
              </a:rPr>
              <a:t>we will be </a:t>
            </a:r>
            <a:r>
              <a:rPr lang="en-GB" altLang="en-US" sz="1000" dirty="0">
                <a:latin typeface="Comic Sans MS"/>
                <a:cs typeface="Arial"/>
              </a:rPr>
              <a:t>exploring all that there is about Living Things and their Habitats. We will be looking at the two different types of reproduction in plants: sexual and asexual. Children will also be given the opportunity to explore the different life cycles of reptiles, mammals, birds and fish. </a:t>
            </a:r>
          </a:p>
          <a:p>
            <a:pPr>
              <a:buFont typeface="Arial" panose="020B0604020202020204" pitchFamily="34" charset="0"/>
              <a:buNone/>
            </a:pPr>
            <a:endParaRPr lang="en-GB" altLang="en-US" sz="600" dirty="0">
              <a:solidFill>
                <a:srgbClr val="000000"/>
              </a:solidFill>
              <a:latin typeface="Comic Sans MS" panose="030F0702030302020204" pitchFamily="66" charset="0"/>
            </a:endParaRPr>
          </a:p>
          <a:p>
            <a:r>
              <a:rPr lang="en-GB" altLang="en-US" sz="1000" b="1" dirty="0">
                <a:solidFill>
                  <a:srgbClr val="000000"/>
                </a:solidFill>
                <a:latin typeface="Comic Sans MS"/>
                <a:cs typeface="Arial"/>
              </a:rPr>
              <a:t>As Historians</a:t>
            </a:r>
            <a:r>
              <a:rPr lang="en-GB" altLang="en-US" sz="1000" dirty="0">
                <a:solidFill>
                  <a:srgbClr val="000000"/>
                </a:solidFill>
                <a:latin typeface="Comic Sans MS"/>
                <a:cs typeface="Arial"/>
              </a:rPr>
              <a:t> we will be examining the Windrush Generation and discussing how this has originated, the different sources used to understand the Windrush Generation and how this is connected to British history.</a:t>
            </a:r>
            <a:endParaRPr lang="en-US" altLang="en-US" sz="1000" dirty="0">
              <a:solidFill>
                <a:srgbClr val="000000"/>
              </a:solidFill>
              <a:latin typeface="Comic Sans MS"/>
              <a:cs typeface="Arial"/>
            </a:endParaRPr>
          </a:p>
          <a:p>
            <a:endParaRPr lang="en-GB" altLang="en-US" sz="600" dirty="0">
              <a:solidFill>
                <a:srgbClr val="000000"/>
              </a:solidFill>
              <a:latin typeface="Comic Sans MS" panose="030F0702030302020204" pitchFamily="66" charset="0"/>
            </a:endParaRPr>
          </a:p>
          <a:p>
            <a:r>
              <a:rPr lang="en-GB" altLang="en-US" sz="1000" b="1" dirty="0">
                <a:latin typeface="Comic Sans MS"/>
                <a:cs typeface="Arial"/>
              </a:rPr>
              <a:t>As Athletes </a:t>
            </a:r>
            <a:r>
              <a:rPr lang="en-GB" altLang="en-US" sz="1000" dirty="0">
                <a:latin typeface="Comic Sans MS"/>
                <a:cs typeface="Arial"/>
              </a:rPr>
              <a:t>we will start our swimming lessons.</a:t>
            </a:r>
          </a:p>
          <a:p>
            <a:endParaRPr lang="en-GB" altLang="en-US" sz="600" dirty="0">
              <a:latin typeface="Comic Sans MS" panose="030F0702030302020204" pitchFamily="66" charset="0"/>
            </a:endParaRPr>
          </a:p>
          <a:p>
            <a:r>
              <a:rPr lang="en-US" altLang="en-US" sz="1000" b="1" dirty="0">
                <a:latin typeface="Comic Sans MS"/>
                <a:cs typeface="Arial"/>
              </a:rPr>
              <a:t>As Emotionally Literate students </a:t>
            </a:r>
            <a:r>
              <a:rPr lang="en-US" altLang="en-US" sz="1000" dirty="0">
                <a:latin typeface="Comic Sans MS"/>
                <a:cs typeface="Arial"/>
              </a:rPr>
              <a:t>we will be looking at how food waste impacts us as a society and how we can tackle this issue. </a:t>
            </a:r>
          </a:p>
          <a:p>
            <a:endParaRPr lang="en-US" altLang="en-US" sz="500" dirty="0">
              <a:latin typeface="Comic Sans MS" panose="030F0702030302020204" pitchFamily="66" charset="0"/>
            </a:endParaRPr>
          </a:p>
          <a:p>
            <a:r>
              <a:rPr lang="en-US" altLang="en-US" sz="1000" b="1" dirty="0">
                <a:latin typeface="Comic Sans MS"/>
                <a:cs typeface="Arial"/>
              </a:rPr>
              <a:t>As Artists and Designers </a:t>
            </a:r>
            <a:r>
              <a:rPr lang="en-US" altLang="en-US" sz="1000" dirty="0">
                <a:latin typeface="Comic Sans MS"/>
                <a:cs typeface="Arial"/>
              </a:rPr>
              <a:t>we will be cooking food from the Windrush Generation cookbook and </a:t>
            </a:r>
            <a:r>
              <a:rPr lang="en-US" altLang="en-US" sz="1000" dirty="0" err="1">
                <a:latin typeface="Comic Sans MS"/>
                <a:cs typeface="Arial"/>
              </a:rPr>
              <a:t>analysing</a:t>
            </a:r>
            <a:r>
              <a:rPr lang="en-US" altLang="en-US" sz="1000" dirty="0">
                <a:latin typeface="Comic Sans MS"/>
                <a:cs typeface="Arial"/>
              </a:rPr>
              <a:t> how the ingredients used in these recipes make up a balanced meal. </a:t>
            </a:r>
            <a:endParaRPr lang="en-US" altLang="en-US" sz="1000" b="1" dirty="0">
              <a:latin typeface="Comic Sans MS" panose="030F0702030302020204" pitchFamily="66" charset="0"/>
            </a:endParaRPr>
          </a:p>
          <a:p>
            <a:pPr>
              <a:buNone/>
            </a:pPr>
            <a:endParaRPr lang="en-US" altLang="en-US" sz="1000" dirty="0">
              <a:latin typeface="Comic Sans MS"/>
              <a:cs typeface="Arial"/>
            </a:endParaRPr>
          </a:p>
          <a:p>
            <a:r>
              <a:rPr lang="en-US" altLang="en-US" sz="1000" b="1" dirty="0">
                <a:latin typeface="Comic Sans MS"/>
                <a:cs typeface="Arial"/>
              </a:rPr>
              <a:t>As Linguists </a:t>
            </a:r>
            <a:r>
              <a:rPr lang="en-GB" altLang="en-US" sz="1000" dirty="0">
                <a:latin typeface="Comic Sans MS"/>
                <a:cs typeface="Arial"/>
              </a:rPr>
              <a:t>we will be continuing our new language: French! We will continue with basic communication skills. </a:t>
            </a:r>
            <a:endParaRPr lang="en-GB" altLang="en-US" sz="1200" dirty="0">
              <a:latin typeface="Comic Sans MS"/>
              <a:cs typeface="Arial"/>
            </a:endParaRPr>
          </a:p>
          <a:p>
            <a:endParaRPr lang="en-US" altLang="en-US" sz="1000" b="1" dirty="0">
              <a:latin typeface="Comic Sans MS"/>
              <a:cs typeface="Arial"/>
            </a:endParaRPr>
          </a:p>
          <a:p>
            <a:r>
              <a:rPr lang="en-US" altLang="en-US" sz="1000" b="1" dirty="0">
                <a:latin typeface="Comic Sans MS"/>
                <a:cs typeface="Arial"/>
              </a:rPr>
              <a:t>As Musicians </a:t>
            </a:r>
            <a:r>
              <a:rPr lang="en-US" altLang="en-US" sz="1000" dirty="0">
                <a:latin typeface="Comic Sans MS"/>
                <a:cs typeface="Arial"/>
              </a:rPr>
              <a:t>we will be exploring the structure, pitch and timbre as related to life cycles, focusing on how a range of styles can affect a performance.</a:t>
            </a:r>
          </a:p>
        </p:txBody>
      </p:sp>
      <p:sp>
        <p:nvSpPr>
          <p:cNvPr id="3077" name="Text Box 2">
            <a:extLst>
              <a:ext uri="{FF2B5EF4-FFF2-40B4-BE49-F238E27FC236}">
                <a16:creationId xmlns:a16="http://schemas.microsoft.com/office/drawing/2014/main" id="{1CA5C91B-B3A9-E028-47CF-05FCE050D901}"/>
              </a:ext>
            </a:extLst>
          </p:cNvPr>
          <p:cNvSpPr txBox="1">
            <a:spLocks noChangeArrowheads="1"/>
          </p:cNvSpPr>
          <p:nvPr/>
        </p:nvSpPr>
        <p:spPr bwMode="auto">
          <a:xfrm>
            <a:off x="4549775" y="307975"/>
            <a:ext cx="4419600" cy="6361113"/>
          </a:xfrm>
          <a:prstGeom prst="rect">
            <a:avLst/>
          </a:prstGeom>
          <a:solidFill>
            <a:srgbClr val="FFFFFF"/>
          </a:solidFill>
          <a:ln w="9525">
            <a:solidFill>
              <a:srgbClr val="000000"/>
            </a:solidFill>
            <a:miter lim="800000"/>
            <a:headEnd/>
            <a:tailEnd/>
          </a:ln>
        </p:spPr>
        <p:txBody>
          <a:bodyPr lIns="91440" tIns="45720" rIns="91440" bIns="45720" anchor="t"/>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spcAft>
                <a:spcPts val="1000"/>
              </a:spcAft>
              <a:defRPr/>
            </a:pPr>
            <a:r>
              <a:rPr lang="en-GB" altLang="en-US" sz="1400" b="1" u="sng" dirty="0">
                <a:latin typeface="Comic Sans MS" pitchFamily="66" charset="0"/>
                <a:cs typeface="Arial" charset="0"/>
              </a:rPr>
              <a:t>Reminders</a:t>
            </a:r>
            <a:endParaRPr lang="en-US" altLang="en-US" sz="1050" dirty="0">
              <a:solidFill>
                <a:srgbClr val="000000"/>
              </a:solidFill>
              <a:latin typeface="Comic Sans MS" pitchFamily="66" charset="0"/>
              <a:cs typeface="Arial" charset="0"/>
            </a:endParaRPr>
          </a:p>
          <a:p>
            <a:pPr eaLnBrk="1" hangingPunct="1">
              <a:spcAft>
                <a:spcPts val="400"/>
              </a:spcAft>
              <a:defRPr/>
            </a:pPr>
            <a:r>
              <a:rPr lang="en-US" altLang="en-US" sz="950" b="1" dirty="0">
                <a:solidFill>
                  <a:srgbClr val="000000"/>
                </a:solidFill>
                <a:latin typeface="Comic Sans MS" panose="030F0902030302020204" pitchFamily="66" charset="0"/>
                <a:cs typeface="Arial" charset="0"/>
              </a:rPr>
              <a:t>Reminders</a:t>
            </a:r>
          </a:p>
          <a:p>
            <a:pPr eaLnBrk="1" hangingPunct="1">
              <a:spcAft>
                <a:spcPts val="400"/>
              </a:spcAft>
              <a:defRPr/>
            </a:pPr>
            <a:r>
              <a:rPr lang="en-US" altLang="en-US" sz="950" b="1" dirty="0">
                <a:solidFill>
                  <a:srgbClr val="000000"/>
                </a:solidFill>
                <a:latin typeface="Comic Sans MS"/>
                <a:cs typeface="Arial"/>
              </a:rPr>
              <a:t>P.E Days: </a:t>
            </a:r>
            <a:r>
              <a:rPr lang="en-US" altLang="en-US" sz="950" dirty="0">
                <a:solidFill>
                  <a:srgbClr val="000000"/>
                </a:solidFill>
                <a:latin typeface="Comic Sans MS"/>
                <a:cs typeface="Arial"/>
              </a:rPr>
              <a:t>We will be having PE on Wednesdays (College). Children will be expected to come to school in their PE kits on Wednesdays. Swimming will commence this half-term so children will be expected to bring their swimming costumes every Tuesday.</a:t>
            </a:r>
          </a:p>
          <a:p>
            <a:pPr eaLnBrk="1" hangingPunct="1">
              <a:spcAft>
                <a:spcPts val="400"/>
              </a:spcAft>
              <a:defRPr/>
            </a:pPr>
            <a:r>
              <a:rPr lang="en-US" altLang="en-US" sz="950" b="1" u="sng" dirty="0">
                <a:solidFill>
                  <a:srgbClr val="000000"/>
                </a:solidFill>
                <a:latin typeface="Comic Sans MS" panose="030F0902030302020204" pitchFamily="66" charset="0"/>
                <a:cs typeface="Arial" charset="0"/>
              </a:rPr>
              <a:t>Homework</a:t>
            </a:r>
          </a:p>
          <a:p>
            <a:pPr eaLnBrk="1" hangingPunct="1">
              <a:spcAft>
                <a:spcPts val="400"/>
              </a:spcAft>
              <a:defRPr/>
            </a:pPr>
            <a:r>
              <a:rPr lang="en-US" altLang="en-US" sz="950" b="1" dirty="0">
                <a:solidFill>
                  <a:srgbClr val="000000"/>
                </a:solidFill>
                <a:latin typeface="Comic Sans MS"/>
                <a:cs typeface="Arial"/>
              </a:rPr>
              <a:t>Reading</a:t>
            </a:r>
            <a:r>
              <a:rPr lang="en-US" altLang="en-US" sz="950" dirty="0">
                <a:solidFill>
                  <a:srgbClr val="000000"/>
                </a:solidFill>
                <a:latin typeface="Comic Sans MS"/>
                <a:cs typeface="Arial"/>
              </a:rPr>
              <a:t>: Reading at home will be logged through Reading Logs</a:t>
            </a:r>
          </a:p>
          <a:p>
            <a:pPr eaLnBrk="1" hangingPunct="1">
              <a:spcAft>
                <a:spcPts val="400"/>
              </a:spcAft>
              <a:defRPr/>
            </a:pPr>
            <a:r>
              <a:rPr lang="en-US" altLang="en-US" sz="950" b="1" dirty="0">
                <a:solidFill>
                  <a:srgbClr val="000000"/>
                </a:solidFill>
                <a:latin typeface="Comic Sans MS"/>
                <a:cs typeface="Arial"/>
              </a:rPr>
              <a:t>Spelling</a:t>
            </a:r>
            <a:r>
              <a:rPr lang="en-US" altLang="en-US" sz="950" dirty="0">
                <a:solidFill>
                  <a:srgbClr val="000000"/>
                </a:solidFill>
                <a:latin typeface="Comic Sans MS"/>
                <a:cs typeface="Arial"/>
              </a:rPr>
              <a:t>: Children will be learning and practicing a new spelling rule each week in our Friday lessons. They can then log on to Emile and use the ‘Task Code’ to access the ‘Learn Game’ for that week’s word list. They have until the following Thursday to complete this. </a:t>
            </a:r>
          </a:p>
          <a:p>
            <a:pPr eaLnBrk="1" hangingPunct="1">
              <a:spcAft>
                <a:spcPts val="400"/>
              </a:spcAft>
              <a:defRPr/>
            </a:pPr>
            <a:r>
              <a:rPr lang="en-US" altLang="en-US" sz="950" b="1" dirty="0" err="1">
                <a:solidFill>
                  <a:srgbClr val="000000"/>
                </a:solidFill>
                <a:latin typeface="Comic Sans MS"/>
                <a:cs typeface="Arial"/>
              </a:rPr>
              <a:t>Maths</a:t>
            </a:r>
            <a:r>
              <a:rPr lang="en-US" altLang="en-US" sz="950" dirty="0">
                <a:solidFill>
                  <a:srgbClr val="000000"/>
                </a:solidFill>
                <a:latin typeface="Comic Sans MS"/>
                <a:cs typeface="Arial"/>
              </a:rPr>
              <a:t>:  Weekly </a:t>
            </a:r>
            <a:r>
              <a:rPr lang="en-US" altLang="en-US" sz="950" dirty="0" err="1">
                <a:solidFill>
                  <a:srgbClr val="000000"/>
                </a:solidFill>
                <a:latin typeface="Comic Sans MS"/>
                <a:cs typeface="Arial"/>
              </a:rPr>
              <a:t>Maths</a:t>
            </a:r>
            <a:r>
              <a:rPr lang="en-US" altLang="en-US" sz="950" dirty="0">
                <a:solidFill>
                  <a:srgbClr val="000000"/>
                </a:solidFill>
                <a:latin typeface="Comic Sans MS"/>
                <a:cs typeface="Arial"/>
              </a:rPr>
              <a:t> homework will be set on ‘Purple Mash’. This is set on a Friday and is due in the following Friday. </a:t>
            </a:r>
          </a:p>
          <a:p>
            <a:pPr eaLnBrk="1" hangingPunct="1">
              <a:spcAft>
                <a:spcPts val="400"/>
              </a:spcAft>
              <a:defRPr/>
            </a:pPr>
            <a:r>
              <a:rPr lang="en-US" altLang="en-US" sz="950" b="1" dirty="0">
                <a:solidFill>
                  <a:srgbClr val="000000"/>
                </a:solidFill>
                <a:latin typeface="Comic Sans MS" panose="030F0902030302020204" pitchFamily="66" charset="0"/>
                <a:cs typeface="Arial" charset="0"/>
              </a:rPr>
              <a:t>Fruit: </a:t>
            </a:r>
            <a:r>
              <a:rPr lang="en-US" altLang="en-US" sz="950" dirty="0">
                <a:solidFill>
                  <a:srgbClr val="000000"/>
                </a:solidFill>
                <a:latin typeface="Comic Sans MS" panose="030F0902030302020204" pitchFamily="66" charset="0"/>
                <a:cs typeface="Arial" charset="0"/>
              </a:rPr>
              <a:t>If you wish, you may provide your child with a piece of fruit to eat at morning break.</a:t>
            </a:r>
          </a:p>
          <a:p>
            <a:pPr eaLnBrk="1" hangingPunct="1">
              <a:spcAft>
                <a:spcPts val="0"/>
              </a:spcAft>
              <a:defRPr/>
            </a:pPr>
            <a:r>
              <a:rPr lang="en-US" altLang="en-US" sz="950" b="1" u="sng" dirty="0">
                <a:solidFill>
                  <a:srgbClr val="000000"/>
                </a:solidFill>
                <a:latin typeface="Comic Sans MS" panose="030F0902030302020204" pitchFamily="66" charset="0"/>
                <a:cs typeface="Arial" charset="0"/>
              </a:rPr>
              <a:t>Learning Experiences</a:t>
            </a:r>
          </a:p>
          <a:p>
            <a:pPr eaLnBrk="1" hangingPunct="1">
              <a:spcAft>
                <a:spcPts val="1000"/>
              </a:spcAft>
              <a:defRPr/>
            </a:pPr>
            <a:endParaRPr lang="en-GB" altLang="en-US" sz="1000" dirty="0">
              <a:latin typeface="Comic Sans MS" panose="030F0702030302020204" pitchFamily="66" charset="0"/>
            </a:endParaRPr>
          </a:p>
          <a:p>
            <a:pPr eaLnBrk="1" hangingPunct="1">
              <a:spcAft>
                <a:spcPts val="1000"/>
              </a:spcAft>
              <a:defRPr/>
            </a:pPr>
            <a:r>
              <a:rPr lang="en-GB" altLang="en-US" sz="1000" dirty="0">
                <a:latin typeface="Comic Sans MS" panose="030F0702030302020204" pitchFamily="66" charset="0"/>
              </a:rPr>
              <a:t>Thursday 24th April – Arts Trophy Launch (Vision for the World speech)​</a:t>
            </a:r>
          </a:p>
          <a:p>
            <a:pPr eaLnBrk="1" hangingPunct="1">
              <a:spcAft>
                <a:spcPts val="1000"/>
              </a:spcAft>
              <a:defRPr/>
            </a:pPr>
            <a:r>
              <a:rPr lang="en-GB" altLang="en-US" sz="1000" dirty="0">
                <a:latin typeface="Comic Sans MS" panose="030F0702030302020204" pitchFamily="66" charset="0"/>
              </a:rPr>
              <a:t>Friday 15th May – Arts Trophy Final ​</a:t>
            </a:r>
          </a:p>
          <a:p>
            <a:pPr eaLnBrk="1" hangingPunct="1">
              <a:spcAft>
                <a:spcPts val="1000"/>
              </a:spcAft>
              <a:defRPr/>
            </a:pPr>
            <a:r>
              <a:rPr lang="en-GB" altLang="en-US" sz="1000" dirty="0">
                <a:latin typeface="Comic Sans MS" panose="030F0702030302020204" pitchFamily="66" charset="0"/>
              </a:rPr>
              <a:t>w/c Monday 18th  May – Global Neighbours Week </a:t>
            </a:r>
          </a:p>
          <a:p>
            <a:pPr eaLnBrk="1" hangingPunct="1">
              <a:spcAft>
                <a:spcPts val="1000"/>
              </a:spcAft>
              <a:defRPr/>
            </a:pPr>
            <a:endParaRPr lang="en-GB" altLang="en-US" sz="1000" dirty="0">
              <a:latin typeface="Comic Sans MS" panose="030F0702030302020204" pitchFamily="66"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LongProperties xmlns="http://schemas.microsoft.com/office/2006/metadata/long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3" ma:contentTypeDescription="Create a new document." ma:contentTypeScope="" ma:versionID="ef0b5838d9ca2e80ca5ac78122a63a0a">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5c5c0cf29ea19fe83182ebddc98469a9"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MediaLengthInSeconds xmlns="450a6b86-6e86-4b74-93c9-116031be495f" xsi:nil="true"/>
    <TaxCatchAll xmlns="6a6f9b4c-029b-444e-addf-4d66571c9b6f" xsi:nil="true"/>
    <lcf76f155ced4ddcb4097134ff3c332f xmlns="450a6b86-6e86-4b74-93c9-116031be495f">
      <Terms xmlns="http://schemas.microsoft.com/office/infopath/2007/PartnerControls"/>
    </lcf76f155ced4ddcb4097134ff3c332f>
    <SharedWithUsers xmlns="6a6f9b4c-029b-444e-addf-4d66571c9b6f">
      <UserInfo>
        <DisplayName/>
        <AccountId xsi:nil="true"/>
        <AccountType/>
      </UserInfo>
    </SharedWithUsers>
  </documentManagement>
</p:properties>
</file>

<file path=customXml/itemProps1.xml><?xml version="1.0" encoding="utf-8"?>
<ds:datastoreItem xmlns:ds="http://schemas.openxmlformats.org/officeDocument/2006/customXml" ds:itemID="{405D77DB-796F-4FF4-BD4D-30900AE7CC81}">
  <ds:schemaRefs>
    <ds:schemaRef ds:uri="http://schemas.microsoft.com/sharepoint/v3/contenttype/forms"/>
  </ds:schemaRefs>
</ds:datastoreItem>
</file>

<file path=customXml/itemProps2.xml><?xml version="1.0" encoding="utf-8"?>
<ds:datastoreItem xmlns:ds="http://schemas.openxmlformats.org/officeDocument/2006/customXml" ds:itemID="{E40B8061-D842-40F6-89AE-A5E5F82A280D}">
  <ds:schemaRefs>
    <ds:schemaRef ds:uri="http://schemas.microsoft.com/office/2006/metadata/longProperties"/>
  </ds:schemaRefs>
</ds:datastoreItem>
</file>

<file path=customXml/itemProps3.xml><?xml version="1.0" encoding="utf-8"?>
<ds:datastoreItem xmlns:ds="http://schemas.openxmlformats.org/officeDocument/2006/customXml" ds:itemID="{BE497EB1-B0D5-4A17-B83A-7F64883112B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a6f9b4c-029b-444e-addf-4d66571c9b6f"/>
    <ds:schemaRef ds:uri="450a6b86-6e86-4b74-93c9-116031be49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509AAE3E-1DA8-4A90-87B9-0AC82DC4D2B1}">
  <ds:schemaRefs>
    <ds:schemaRef ds:uri="http://schemas.microsoft.com/office/2006/metadata/properties"/>
    <ds:schemaRef ds:uri="http://schemas.microsoft.com/office/infopath/2007/PartnerControls"/>
    <ds:schemaRef ds:uri="450a6b86-6e86-4b74-93c9-116031be495f"/>
    <ds:schemaRef ds:uri="6a6f9b4c-029b-444e-addf-4d66571c9b6f"/>
  </ds:schemaRefs>
</ds:datastoreItem>
</file>

<file path=docProps/app.xml><?xml version="1.0" encoding="utf-8"?>
<Properties xmlns="http://schemas.openxmlformats.org/officeDocument/2006/extended-properties" xmlns:vt="http://schemas.openxmlformats.org/officeDocument/2006/docPropsVTypes">
  <TotalTime>2387</TotalTime>
  <Words>768</Words>
  <Application>Microsoft Office PowerPoint</Application>
  <PresentationFormat>On-screen Show (4:3)</PresentationFormat>
  <Paragraphs>48</Paragraphs>
  <Slides>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Comic Sans MS</vt:lpstr>
      <vt:lpstr>Office Theme</vt:lpstr>
      <vt:lpstr>PowerPoint Presentation</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c:creator>
  <cp:lastModifiedBy>M Garcia</cp:lastModifiedBy>
  <cp:revision>217</cp:revision>
  <cp:lastPrinted>2016-09-01T06:41:04Z</cp:lastPrinted>
  <dcterms:created xsi:type="dcterms:W3CDTF">2014-02-13T13:53:14Z</dcterms:created>
  <dcterms:modified xsi:type="dcterms:W3CDTF">2026-04-15T16:02:02Z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xd_Signature">
    <vt:lpwstr/>
  </property>
  <property fmtid="{D5CDD505-2E9C-101B-9397-08002B2CF9AE}" pid="3" name="display_urn:schemas-microsoft-com:office:office#Editor">
    <vt:lpwstr>T Bissett</vt:lpwstr>
  </property>
  <property fmtid="{D5CDD505-2E9C-101B-9397-08002B2CF9AE}" pid="4" name="Order">
    <vt:lpwstr>7718000.00000000</vt:lpwstr>
  </property>
  <property fmtid="{D5CDD505-2E9C-101B-9397-08002B2CF9AE}" pid="5" name="xd_ProgID">
    <vt:lpwstr/>
  </property>
  <property fmtid="{D5CDD505-2E9C-101B-9397-08002B2CF9AE}" pid="6" name="SharedWithUsers">
    <vt:lpwstr/>
  </property>
  <property fmtid="{D5CDD505-2E9C-101B-9397-08002B2CF9AE}" pid="7" name="_ExtendedDescription">
    <vt:lpwstr/>
  </property>
  <property fmtid="{D5CDD505-2E9C-101B-9397-08002B2CF9AE}" pid="8" name="display_urn:schemas-microsoft-com:office:office#Author">
    <vt:lpwstr>T Bissett</vt:lpwstr>
  </property>
  <property fmtid="{D5CDD505-2E9C-101B-9397-08002B2CF9AE}" pid="9" name="ComplianceAssetId">
    <vt:lpwstr/>
  </property>
  <property fmtid="{D5CDD505-2E9C-101B-9397-08002B2CF9AE}" pid="10" name="TemplateUrl">
    <vt:lpwstr/>
  </property>
  <property fmtid="{D5CDD505-2E9C-101B-9397-08002B2CF9AE}" pid="11" name="TriggerFlowInfo">
    <vt:lpwstr/>
  </property>
  <property fmtid="{D5CDD505-2E9C-101B-9397-08002B2CF9AE}" pid="12" name="MediaLengthInSeconds">
    <vt:lpwstr/>
  </property>
  <property fmtid="{D5CDD505-2E9C-101B-9397-08002B2CF9AE}" pid="13" name="TaxCatchAll">
    <vt:lpwstr/>
  </property>
  <property fmtid="{D5CDD505-2E9C-101B-9397-08002B2CF9AE}" pid="14" name="lcf76f155ced4ddcb4097134ff3c332f">
    <vt:lpwstr/>
  </property>
  <property fmtid="{D5CDD505-2E9C-101B-9397-08002B2CF9AE}" pid="15" name="ContentTypeId">
    <vt:lpwstr>0x010100B2454E0188772A4CA30BFEF8B53D0367</vt:lpwstr>
  </property>
  <property fmtid="{D5CDD505-2E9C-101B-9397-08002B2CF9AE}" pid="16" name="MediaServiceImageTags">
    <vt:lpwstr/>
  </property>
</Properties>
</file>