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69" r:id="rId5"/>
    <p:sldId id="280" r:id="rId6"/>
    <p:sldId id="261" r:id="rId7"/>
    <p:sldId id="268" r:id="rId8"/>
    <p:sldId id="256" r:id="rId9"/>
    <p:sldId id="257" r:id="rId10"/>
    <p:sldId id="273" r:id="rId11"/>
    <p:sldId id="279" r:id="rId12"/>
    <p:sldId id="260" r:id="rId13"/>
    <p:sldId id="258" r:id="rId14"/>
    <p:sldId id="281" r:id="rId15"/>
    <p:sldId id="265" r:id="rId16"/>
    <p:sldId id="264" r:id="rId17"/>
    <p:sldId id="263" r:id="rId18"/>
    <p:sldId id="259" r:id="rId19"/>
    <p:sldId id="267" r:id="rId20"/>
    <p:sldId id="270" r:id="rId21"/>
    <p:sldId id="271" r:id="rId22"/>
    <p:sldId id="272" r:id="rId23"/>
    <p:sldId id="278" r:id="rId24"/>
    <p:sldId id="266" r:id="rId25"/>
    <p:sldId id="277" r:id="rId26"/>
    <p:sldId id="276" r:id="rId27"/>
    <p:sldId id="274" r:id="rId28"/>
    <p:sldId id="275"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440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9CAB61A-D78A-ED58-65DD-E8F862F8EA71}" v="51" dt="2024-07-03T12:51:13.595"/>
    <p1510:client id="{2E537749-5EC6-EC46-6631-5EB6E8BE5A35}" v="109" dt="2024-07-02T21:52:53.558"/>
    <p1510:client id="{929E1585-C83E-2BE2-3762-CB49F8C28445}" v="907" dt="2024-07-02T17:40:03.321"/>
    <p1510:client id="{F219BDF4-48EA-A012-13C5-50D80ABC1C9D}" v="15" dt="2024-07-02T17:42:13.916"/>
    <p1510:client id="{F421228A-D333-08AD-AA1A-380378DE57B8}" v="560" dt="2024-07-02T20:20:37.8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9" d="100"/>
          <a:sy n="89" d="100"/>
        </p:scale>
        <p:origin x="37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Munt" userId="S::smunt4.308@o365.fortyhill.enfield.sch.uk::e1fc7954-046f-4c00-bc02-187face8fdb8" providerId="AD" clId="Web-{F421228A-D333-08AD-AA1A-380378DE57B8}"/>
    <pc:docChg chg="addSld modSld sldOrd modMainMaster">
      <pc:chgData name="S Munt" userId="S::smunt4.308@o365.fortyhill.enfield.sch.uk::e1fc7954-046f-4c00-bc02-187face8fdb8" providerId="AD" clId="Web-{F421228A-D333-08AD-AA1A-380378DE57B8}" dt="2024-07-02T20:19:54.463" v="361" actId="20577"/>
      <pc:docMkLst>
        <pc:docMk/>
      </pc:docMkLst>
      <pc:sldChg chg="addSp modSp mod">
        <pc:chgData name="S Munt" userId="S::smunt4.308@o365.fortyhill.enfield.sch.uk::e1fc7954-046f-4c00-bc02-187face8fdb8" providerId="AD" clId="Web-{F421228A-D333-08AD-AA1A-380378DE57B8}" dt="2024-07-02T20:19:54.463" v="361" actId="20577"/>
        <pc:sldMkLst>
          <pc:docMk/>
          <pc:sldMk cId="109857222" sldId="256"/>
        </pc:sldMkLst>
        <pc:spChg chg="add mod">
          <ac:chgData name="S Munt" userId="S::smunt4.308@o365.fortyhill.enfield.sch.uk::e1fc7954-046f-4c00-bc02-187face8fdb8" providerId="AD" clId="Web-{F421228A-D333-08AD-AA1A-380378DE57B8}" dt="2024-07-02T20:19:54.463" v="361" actId="20577"/>
          <ac:spMkLst>
            <pc:docMk/>
            <pc:sldMk cId="109857222" sldId="256"/>
            <ac:spMk id="2" creationId="{FF090240-D747-1658-1346-B1D4166C2BED}"/>
          </ac:spMkLst>
        </pc:spChg>
        <pc:picChg chg="mod">
          <ac:chgData name="S Munt" userId="S::smunt4.308@o365.fortyhill.enfield.sch.uk::e1fc7954-046f-4c00-bc02-187face8fdb8" providerId="AD" clId="Web-{F421228A-D333-08AD-AA1A-380378DE57B8}" dt="2024-07-02T20:18:51.055" v="321" actId="1076"/>
          <ac:picMkLst>
            <pc:docMk/>
            <pc:sldMk cId="109857222" sldId="256"/>
            <ac:picMk id="4" creationId="{BEB61CAA-607E-B364-2D01-D3A6E4500017}"/>
          </ac:picMkLst>
        </pc:picChg>
      </pc:sldChg>
      <pc:sldChg chg="addSp modSp mod">
        <pc:chgData name="S Munt" userId="S::smunt4.308@o365.fortyhill.enfield.sch.uk::e1fc7954-046f-4c00-bc02-187face8fdb8" providerId="AD" clId="Web-{F421228A-D333-08AD-AA1A-380378DE57B8}" dt="2024-07-02T20:19:47.619" v="360" actId="20577"/>
        <pc:sldMkLst>
          <pc:docMk/>
          <pc:sldMk cId="4273821657" sldId="257"/>
        </pc:sldMkLst>
        <pc:spChg chg="add mod">
          <ac:chgData name="S Munt" userId="S::smunt4.308@o365.fortyhill.enfield.sch.uk::e1fc7954-046f-4c00-bc02-187face8fdb8" providerId="AD" clId="Web-{F421228A-D333-08AD-AA1A-380378DE57B8}" dt="2024-07-02T20:19:47.619" v="360" actId="20577"/>
          <ac:spMkLst>
            <pc:docMk/>
            <pc:sldMk cId="4273821657" sldId="257"/>
            <ac:spMk id="4" creationId="{FD2BD3AA-3D59-E61E-C411-661DED3E1C3D}"/>
          </ac:spMkLst>
        </pc:spChg>
        <pc:picChg chg="mod">
          <ac:chgData name="S Munt" userId="S::smunt4.308@o365.fortyhill.enfield.sch.uk::e1fc7954-046f-4c00-bc02-187face8fdb8" providerId="AD" clId="Web-{F421228A-D333-08AD-AA1A-380378DE57B8}" dt="2024-07-02T20:19:34.806" v="352" actId="1076"/>
          <ac:picMkLst>
            <pc:docMk/>
            <pc:sldMk cId="4273821657" sldId="257"/>
            <ac:picMk id="2" creationId="{316B92DA-7FC5-E2A5-F858-C0E16B222273}"/>
          </ac:picMkLst>
        </pc:picChg>
      </pc:sldChg>
      <pc:sldChg chg="mod setBg">
        <pc:chgData name="S Munt" userId="S::smunt4.308@o365.fortyhill.enfield.sch.uk::e1fc7954-046f-4c00-bc02-187face8fdb8" providerId="AD" clId="Web-{F421228A-D333-08AD-AA1A-380378DE57B8}" dt="2024-07-02T20:05:12.171" v="179"/>
        <pc:sldMkLst>
          <pc:docMk/>
          <pc:sldMk cId="321728731" sldId="258"/>
        </pc:sldMkLst>
      </pc:sldChg>
      <pc:sldChg chg="addSp delSp modSp mod ord setBg">
        <pc:chgData name="S Munt" userId="S::smunt4.308@o365.fortyhill.enfield.sch.uk::e1fc7954-046f-4c00-bc02-187face8fdb8" providerId="AD" clId="Web-{F421228A-D333-08AD-AA1A-380378DE57B8}" dt="2024-07-02T20:06:50.285" v="194" actId="20577"/>
        <pc:sldMkLst>
          <pc:docMk/>
          <pc:sldMk cId="3692308235" sldId="259"/>
        </pc:sldMkLst>
        <pc:spChg chg="mod">
          <ac:chgData name="S Munt" userId="S::smunt4.308@o365.fortyhill.enfield.sch.uk::e1fc7954-046f-4c00-bc02-187face8fdb8" providerId="AD" clId="Web-{F421228A-D333-08AD-AA1A-380378DE57B8}" dt="2024-07-02T20:06:50.285" v="194" actId="20577"/>
          <ac:spMkLst>
            <pc:docMk/>
            <pc:sldMk cId="3692308235" sldId="259"/>
            <ac:spMk id="3" creationId="{47C8717F-98B8-752E-7536-31225370C474}"/>
          </ac:spMkLst>
        </pc:spChg>
        <pc:spChg chg="add del mod">
          <ac:chgData name="S Munt" userId="S::smunt4.308@o365.fortyhill.enfield.sch.uk::e1fc7954-046f-4c00-bc02-187face8fdb8" providerId="AD" clId="Web-{F421228A-D333-08AD-AA1A-380378DE57B8}" dt="2024-07-02T20:05:53.517" v="184"/>
          <ac:spMkLst>
            <pc:docMk/>
            <pc:sldMk cId="3692308235" sldId="259"/>
            <ac:spMk id="4" creationId="{5B032AD9-6091-FF59-A1A5-6428895D615E}"/>
          </ac:spMkLst>
        </pc:spChg>
        <pc:spChg chg="add">
          <ac:chgData name="S Munt" userId="S::smunt4.308@o365.fortyhill.enfield.sch.uk::e1fc7954-046f-4c00-bc02-187face8fdb8" providerId="AD" clId="Web-{F421228A-D333-08AD-AA1A-380378DE57B8}" dt="2024-07-02T20:06:42.503" v="193"/>
          <ac:spMkLst>
            <pc:docMk/>
            <pc:sldMk cId="3692308235" sldId="259"/>
            <ac:spMk id="11" creationId="{FC3D2873-2194-4FB0-BFBA-7E7EEB984862}"/>
          </ac:spMkLst>
        </pc:spChg>
        <pc:spChg chg="add">
          <ac:chgData name="S Munt" userId="S::smunt4.308@o365.fortyhill.enfield.sch.uk::e1fc7954-046f-4c00-bc02-187face8fdb8" providerId="AD" clId="Web-{F421228A-D333-08AD-AA1A-380378DE57B8}" dt="2024-07-02T20:06:42.503" v="193"/>
          <ac:spMkLst>
            <pc:docMk/>
            <pc:sldMk cId="3692308235" sldId="259"/>
            <ac:spMk id="13" creationId="{B228652A-FD81-4A3C-B164-2012BF4EEA56}"/>
          </ac:spMkLst>
        </pc:spChg>
        <pc:spChg chg="add">
          <ac:chgData name="S Munt" userId="S::smunt4.308@o365.fortyhill.enfield.sch.uk::e1fc7954-046f-4c00-bc02-187face8fdb8" providerId="AD" clId="Web-{F421228A-D333-08AD-AA1A-380378DE57B8}" dt="2024-07-02T20:06:42.503" v="193"/>
          <ac:spMkLst>
            <pc:docMk/>
            <pc:sldMk cId="3692308235" sldId="259"/>
            <ac:spMk id="15" creationId="{FE8F25D8-4980-4C67-9E0C-7BE94C9CBFE6}"/>
          </ac:spMkLst>
        </pc:spChg>
        <pc:spChg chg="add">
          <ac:chgData name="S Munt" userId="S::smunt4.308@o365.fortyhill.enfield.sch.uk::e1fc7954-046f-4c00-bc02-187face8fdb8" providerId="AD" clId="Web-{F421228A-D333-08AD-AA1A-380378DE57B8}" dt="2024-07-02T20:06:42.503" v="193"/>
          <ac:spMkLst>
            <pc:docMk/>
            <pc:sldMk cId="3692308235" sldId="259"/>
            <ac:spMk id="17" creationId="{1A214C69-1234-4E5D-91CD-BEA00204258E}"/>
          </ac:spMkLst>
        </pc:spChg>
        <pc:spChg chg="add">
          <ac:chgData name="S Munt" userId="S::smunt4.308@o365.fortyhill.enfield.sch.uk::e1fc7954-046f-4c00-bc02-187face8fdb8" providerId="AD" clId="Web-{F421228A-D333-08AD-AA1A-380378DE57B8}" dt="2024-07-02T20:06:42.503" v="193"/>
          <ac:spMkLst>
            <pc:docMk/>
            <pc:sldMk cId="3692308235" sldId="259"/>
            <ac:spMk id="19" creationId="{F86E49C8-40C0-4E80-BAC0-9A66298F1D1C}"/>
          </ac:spMkLst>
        </pc:spChg>
        <pc:picChg chg="mod">
          <ac:chgData name="S Munt" userId="S::smunt4.308@o365.fortyhill.enfield.sch.uk::e1fc7954-046f-4c00-bc02-187face8fdb8" providerId="AD" clId="Web-{F421228A-D333-08AD-AA1A-380378DE57B8}" dt="2024-07-02T20:06:42.503" v="193"/>
          <ac:picMkLst>
            <pc:docMk/>
            <pc:sldMk cId="3692308235" sldId="259"/>
            <ac:picMk id="2" creationId="{EEFACDCA-C216-5896-F078-E1B276636E5A}"/>
          </ac:picMkLst>
        </pc:picChg>
        <pc:picChg chg="add mod ord">
          <ac:chgData name="S Munt" userId="S::smunt4.308@o365.fortyhill.enfield.sch.uk::e1fc7954-046f-4c00-bc02-187face8fdb8" providerId="AD" clId="Web-{F421228A-D333-08AD-AA1A-380378DE57B8}" dt="2024-07-02T20:06:42.503" v="193"/>
          <ac:picMkLst>
            <pc:docMk/>
            <pc:sldMk cId="3692308235" sldId="259"/>
            <ac:picMk id="5" creationId="{2FB06C73-4516-0D33-4DA2-810E29ADB59A}"/>
          </ac:picMkLst>
        </pc:picChg>
        <pc:picChg chg="add mod ord">
          <ac:chgData name="S Munt" userId="S::smunt4.308@o365.fortyhill.enfield.sch.uk::e1fc7954-046f-4c00-bc02-187face8fdb8" providerId="AD" clId="Web-{F421228A-D333-08AD-AA1A-380378DE57B8}" dt="2024-07-02T20:06:42.503" v="193"/>
          <ac:picMkLst>
            <pc:docMk/>
            <pc:sldMk cId="3692308235" sldId="259"/>
            <ac:picMk id="6" creationId="{94A89901-C74F-8887-FC11-59EC30FA5609}"/>
          </ac:picMkLst>
        </pc:picChg>
      </pc:sldChg>
      <pc:sldChg chg="mod">
        <pc:chgData name="S Munt" userId="S::smunt4.308@o365.fortyhill.enfield.sch.uk::e1fc7954-046f-4c00-bc02-187face8fdb8" providerId="AD" clId="Web-{F421228A-D333-08AD-AA1A-380378DE57B8}" dt="2024-07-02T20:05:12.171" v="179"/>
        <pc:sldMkLst>
          <pc:docMk/>
          <pc:sldMk cId="752814012" sldId="260"/>
        </pc:sldMkLst>
      </pc:sldChg>
      <pc:sldChg chg="mod">
        <pc:chgData name="S Munt" userId="S::smunt4.308@o365.fortyhill.enfield.sch.uk::e1fc7954-046f-4c00-bc02-187face8fdb8" providerId="AD" clId="Web-{F421228A-D333-08AD-AA1A-380378DE57B8}" dt="2024-07-02T20:05:12.171" v="179"/>
        <pc:sldMkLst>
          <pc:docMk/>
          <pc:sldMk cId="2063426376" sldId="261"/>
        </pc:sldMkLst>
      </pc:sldChg>
      <pc:sldChg chg="modSp mod">
        <pc:chgData name="S Munt" userId="S::smunt4.308@o365.fortyhill.enfield.sch.uk::e1fc7954-046f-4c00-bc02-187face8fdb8" providerId="AD" clId="Web-{F421228A-D333-08AD-AA1A-380378DE57B8}" dt="2024-07-02T20:05:12.171" v="179"/>
        <pc:sldMkLst>
          <pc:docMk/>
          <pc:sldMk cId="3312627712" sldId="263"/>
        </pc:sldMkLst>
        <pc:spChg chg="mod">
          <ac:chgData name="S Munt" userId="S::smunt4.308@o365.fortyhill.enfield.sch.uk::e1fc7954-046f-4c00-bc02-187face8fdb8" providerId="AD" clId="Web-{F421228A-D333-08AD-AA1A-380378DE57B8}" dt="2024-07-02T20:04:25.278" v="174"/>
          <ac:spMkLst>
            <pc:docMk/>
            <pc:sldMk cId="3312627712" sldId="263"/>
            <ac:spMk id="7" creationId="{01D0AF59-99C3-4251-AB9A-C966C6AD4400}"/>
          </ac:spMkLst>
        </pc:spChg>
        <pc:spChg chg="mod">
          <ac:chgData name="S Munt" userId="S::smunt4.308@o365.fortyhill.enfield.sch.uk::e1fc7954-046f-4c00-bc02-187face8fdb8" providerId="AD" clId="Web-{F421228A-D333-08AD-AA1A-380378DE57B8}" dt="2024-07-02T20:04:17.434" v="173"/>
          <ac:spMkLst>
            <pc:docMk/>
            <pc:sldMk cId="3312627712" sldId="263"/>
            <ac:spMk id="9" creationId="{1855405F-37A2-4869-9154-F8BE3BECE6C3}"/>
          </ac:spMkLst>
        </pc:spChg>
      </pc:sldChg>
      <pc:sldChg chg="mod">
        <pc:chgData name="S Munt" userId="S::smunt4.308@o365.fortyhill.enfield.sch.uk::e1fc7954-046f-4c00-bc02-187face8fdb8" providerId="AD" clId="Web-{F421228A-D333-08AD-AA1A-380378DE57B8}" dt="2024-07-02T20:05:12.171" v="179"/>
        <pc:sldMkLst>
          <pc:docMk/>
          <pc:sldMk cId="526199984" sldId="264"/>
        </pc:sldMkLst>
      </pc:sldChg>
      <pc:sldChg chg="modSp mod">
        <pc:chgData name="S Munt" userId="S::smunt4.308@o365.fortyhill.enfield.sch.uk::e1fc7954-046f-4c00-bc02-187face8fdb8" providerId="AD" clId="Web-{F421228A-D333-08AD-AA1A-380378DE57B8}" dt="2024-07-02T20:05:12.171" v="179"/>
        <pc:sldMkLst>
          <pc:docMk/>
          <pc:sldMk cId="2644308873" sldId="265"/>
        </pc:sldMkLst>
        <pc:spChg chg="mod">
          <ac:chgData name="S Munt" userId="S::smunt4.308@o365.fortyhill.enfield.sch.uk::e1fc7954-046f-4c00-bc02-187face8fdb8" providerId="AD" clId="Web-{F421228A-D333-08AD-AA1A-380378DE57B8}" dt="2024-07-02T20:04:01.621" v="172"/>
          <ac:spMkLst>
            <pc:docMk/>
            <pc:sldMk cId="2644308873" sldId="265"/>
            <ac:spMk id="7" creationId="{01D0AF59-99C3-4251-AB9A-C966C6AD4400}"/>
          </ac:spMkLst>
        </pc:spChg>
      </pc:sldChg>
      <pc:sldChg chg="modSp mod">
        <pc:chgData name="S Munt" userId="S::smunt4.308@o365.fortyhill.enfield.sch.uk::e1fc7954-046f-4c00-bc02-187face8fdb8" providerId="AD" clId="Web-{F421228A-D333-08AD-AA1A-380378DE57B8}" dt="2024-07-02T20:07:17.442" v="196" actId="20577"/>
        <pc:sldMkLst>
          <pc:docMk/>
          <pc:sldMk cId="950731286" sldId="266"/>
        </pc:sldMkLst>
        <pc:spChg chg="mod">
          <ac:chgData name="S Munt" userId="S::smunt4.308@o365.fortyhill.enfield.sch.uk::e1fc7954-046f-4c00-bc02-187face8fdb8" providerId="AD" clId="Web-{F421228A-D333-08AD-AA1A-380378DE57B8}" dt="2024-07-02T20:07:17.442" v="196" actId="20577"/>
          <ac:spMkLst>
            <pc:docMk/>
            <pc:sldMk cId="950731286" sldId="266"/>
            <ac:spMk id="4" creationId="{9D63E944-E92C-A3BB-A70D-28234E888B29}"/>
          </ac:spMkLst>
        </pc:spChg>
      </pc:sldChg>
      <pc:sldChg chg="mod">
        <pc:chgData name="S Munt" userId="S::smunt4.308@o365.fortyhill.enfield.sch.uk::e1fc7954-046f-4c00-bc02-187face8fdb8" providerId="AD" clId="Web-{F421228A-D333-08AD-AA1A-380378DE57B8}" dt="2024-07-02T20:05:12.171" v="179"/>
        <pc:sldMkLst>
          <pc:docMk/>
          <pc:sldMk cId="3195305425" sldId="267"/>
        </pc:sldMkLst>
      </pc:sldChg>
      <pc:sldChg chg="mod">
        <pc:chgData name="S Munt" userId="S::smunt4.308@o365.fortyhill.enfield.sch.uk::e1fc7954-046f-4c00-bc02-187face8fdb8" providerId="AD" clId="Web-{F421228A-D333-08AD-AA1A-380378DE57B8}" dt="2024-07-02T20:05:12.171" v="179"/>
        <pc:sldMkLst>
          <pc:docMk/>
          <pc:sldMk cId="2285121247" sldId="268"/>
        </pc:sldMkLst>
      </pc:sldChg>
      <pc:sldChg chg="mod setBg">
        <pc:chgData name="S Munt" userId="S::smunt4.308@o365.fortyhill.enfield.sch.uk::e1fc7954-046f-4c00-bc02-187face8fdb8" providerId="AD" clId="Web-{F421228A-D333-08AD-AA1A-380378DE57B8}" dt="2024-07-02T20:05:12.171" v="179"/>
        <pc:sldMkLst>
          <pc:docMk/>
          <pc:sldMk cId="1255997089" sldId="269"/>
        </pc:sldMkLst>
      </pc:sldChg>
      <pc:sldChg chg="mod">
        <pc:chgData name="S Munt" userId="S::smunt4.308@o365.fortyhill.enfield.sch.uk::e1fc7954-046f-4c00-bc02-187face8fdb8" providerId="AD" clId="Web-{F421228A-D333-08AD-AA1A-380378DE57B8}" dt="2024-07-02T20:05:12.171" v="179"/>
        <pc:sldMkLst>
          <pc:docMk/>
          <pc:sldMk cId="592277872" sldId="270"/>
        </pc:sldMkLst>
      </pc:sldChg>
      <pc:sldChg chg="mod">
        <pc:chgData name="S Munt" userId="S::smunt4.308@o365.fortyhill.enfield.sch.uk::e1fc7954-046f-4c00-bc02-187face8fdb8" providerId="AD" clId="Web-{F421228A-D333-08AD-AA1A-380378DE57B8}" dt="2024-07-02T20:05:12.171" v="179"/>
        <pc:sldMkLst>
          <pc:docMk/>
          <pc:sldMk cId="1611578960" sldId="271"/>
        </pc:sldMkLst>
      </pc:sldChg>
      <pc:sldChg chg="addSp modSp mod">
        <pc:chgData name="S Munt" userId="S::smunt4.308@o365.fortyhill.enfield.sch.uk::e1fc7954-046f-4c00-bc02-187face8fdb8" providerId="AD" clId="Web-{F421228A-D333-08AD-AA1A-380378DE57B8}" dt="2024-07-02T20:05:12.171" v="179"/>
        <pc:sldMkLst>
          <pc:docMk/>
          <pc:sldMk cId="3034798106" sldId="272"/>
        </pc:sldMkLst>
        <pc:spChg chg="mod">
          <ac:chgData name="S Munt" userId="S::smunt4.308@o365.fortyhill.enfield.sch.uk::e1fc7954-046f-4c00-bc02-187face8fdb8" providerId="AD" clId="Web-{F421228A-D333-08AD-AA1A-380378DE57B8}" dt="2024-07-02T19:49:56.492" v="23" actId="20577"/>
          <ac:spMkLst>
            <pc:docMk/>
            <pc:sldMk cId="3034798106" sldId="272"/>
            <ac:spMk id="2" creationId="{E2B90815-EFCA-51F3-EF97-76F5507D7C29}"/>
          </ac:spMkLst>
        </pc:spChg>
        <pc:picChg chg="add mod">
          <ac:chgData name="S Munt" userId="S::smunt4.308@o365.fortyhill.enfield.sch.uk::e1fc7954-046f-4c00-bc02-187face8fdb8" providerId="AD" clId="Web-{F421228A-D333-08AD-AA1A-380378DE57B8}" dt="2024-07-02T19:49:15.022" v="4" actId="14100"/>
          <ac:picMkLst>
            <pc:docMk/>
            <pc:sldMk cId="3034798106" sldId="272"/>
            <ac:picMk id="3" creationId="{752F3324-505F-DEBF-8072-A56B2D99C63D}"/>
          </ac:picMkLst>
        </pc:picChg>
      </pc:sldChg>
      <pc:sldChg chg="addSp modSp mod">
        <pc:chgData name="S Munt" userId="S::smunt4.308@o365.fortyhill.enfield.sch.uk::e1fc7954-046f-4c00-bc02-187face8fdb8" providerId="AD" clId="Web-{F421228A-D333-08AD-AA1A-380378DE57B8}" dt="2024-07-02T20:05:12.171" v="179"/>
        <pc:sldMkLst>
          <pc:docMk/>
          <pc:sldMk cId="2686585863" sldId="273"/>
        </pc:sldMkLst>
        <pc:spChg chg="mod">
          <ac:chgData name="S Munt" userId="S::smunt4.308@o365.fortyhill.enfield.sch.uk::e1fc7954-046f-4c00-bc02-187face8fdb8" providerId="AD" clId="Web-{F421228A-D333-08AD-AA1A-380378DE57B8}" dt="2024-07-02T19:59:18.344" v="170" actId="1076"/>
          <ac:spMkLst>
            <pc:docMk/>
            <pc:sldMk cId="2686585863" sldId="273"/>
            <ac:spMk id="2" creationId="{09B4F00C-04F6-CDDE-0A3C-37A5A0D4F93D}"/>
          </ac:spMkLst>
        </pc:spChg>
        <pc:picChg chg="add mod">
          <ac:chgData name="S Munt" userId="S::smunt4.308@o365.fortyhill.enfield.sch.uk::e1fc7954-046f-4c00-bc02-187face8fdb8" providerId="AD" clId="Web-{F421228A-D333-08AD-AA1A-380378DE57B8}" dt="2024-07-02T19:58:43.842" v="150" actId="1076"/>
          <ac:picMkLst>
            <pc:docMk/>
            <pc:sldMk cId="2686585863" sldId="273"/>
            <ac:picMk id="3" creationId="{1332924D-1227-B6D4-D95E-8BC77FEB94F7}"/>
          </ac:picMkLst>
        </pc:picChg>
      </pc:sldChg>
      <pc:sldChg chg="addSp delSp modSp mod">
        <pc:chgData name="S Munt" userId="S::smunt4.308@o365.fortyhill.enfield.sch.uk::e1fc7954-046f-4c00-bc02-187face8fdb8" providerId="AD" clId="Web-{F421228A-D333-08AD-AA1A-380378DE57B8}" dt="2024-07-02T20:13:41.224" v="219" actId="1076"/>
        <pc:sldMkLst>
          <pc:docMk/>
          <pc:sldMk cId="1689065840" sldId="274"/>
        </pc:sldMkLst>
        <pc:spChg chg="mod">
          <ac:chgData name="S Munt" userId="S::smunt4.308@o365.fortyhill.enfield.sch.uk::e1fc7954-046f-4c00-bc02-187face8fdb8" providerId="AD" clId="Web-{F421228A-D333-08AD-AA1A-380378DE57B8}" dt="2024-07-02T20:12:24.595" v="207" actId="20577"/>
          <ac:spMkLst>
            <pc:docMk/>
            <pc:sldMk cId="1689065840" sldId="274"/>
            <ac:spMk id="3" creationId="{DCE4904E-2BD4-5C53-5327-15564BA36247}"/>
          </ac:spMkLst>
        </pc:spChg>
        <pc:picChg chg="add del mod">
          <ac:chgData name="S Munt" userId="S::smunt4.308@o365.fortyhill.enfield.sch.uk::e1fc7954-046f-4c00-bc02-187face8fdb8" providerId="AD" clId="Web-{F421228A-D333-08AD-AA1A-380378DE57B8}" dt="2024-07-02T20:12:44.284" v="216"/>
          <ac:picMkLst>
            <pc:docMk/>
            <pc:sldMk cId="1689065840" sldId="274"/>
            <ac:picMk id="2" creationId="{582FD7F9-7310-FFE0-0186-7A87C07C8964}"/>
          </ac:picMkLst>
        </pc:picChg>
        <pc:picChg chg="add mod">
          <ac:chgData name="S Munt" userId="S::smunt4.308@o365.fortyhill.enfield.sch.uk::e1fc7954-046f-4c00-bc02-187face8fdb8" providerId="AD" clId="Web-{F421228A-D333-08AD-AA1A-380378DE57B8}" dt="2024-07-02T20:13:41.224" v="219" actId="1076"/>
          <ac:picMkLst>
            <pc:docMk/>
            <pc:sldMk cId="1689065840" sldId="274"/>
            <ac:picMk id="4" creationId="{156861A4-76C0-1AB6-CC93-140B8B602F1C}"/>
          </ac:picMkLst>
        </pc:picChg>
        <pc:picChg chg="mod">
          <ac:chgData name="S Munt" userId="S::smunt4.308@o365.fortyhill.enfield.sch.uk::e1fc7954-046f-4c00-bc02-187face8fdb8" providerId="AD" clId="Web-{F421228A-D333-08AD-AA1A-380378DE57B8}" dt="2024-07-02T20:12:41.315" v="214" actId="1076"/>
          <ac:picMkLst>
            <pc:docMk/>
            <pc:sldMk cId="1689065840" sldId="274"/>
            <ac:picMk id="7" creationId="{8B319D0F-6A4F-E0EC-4F63-DA28ED79771D}"/>
          </ac:picMkLst>
        </pc:picChg>
        <pc:picChg chg="mod">
          <ac:chgData name="S Munt" userId="S::smunt4.308@o365.fortyhill.enfield.sch.uk::e1fc7954-046f-4c00-bc02-187face8fdb8" providerId="AD" clId="Web-{F421228A-D333-08AD-AA1A-380378DE57B8}" dt="2024-07-02T20:12:39.877" v="213" actId="1076"/>
          <ac:picMkLst>
            <pc:docMk/>
            <pc:sldMk cId="1689065840" sldId="274"/>
            <ac:picMk id="9" creationId="{4EB75A38-F6CB-FD31-867F-15AFDC889D55}"/>
          </ac:picMkLst>
        </pc:picChg>
        <pc:picChg chg="mod">
          <ac:chgData name="S Munt" userId="S::smunt4.308@o365.fortyhill.enfield.sch.uk::e1fc7954-046f-4c00-bc02-187face8fdb8" providerId="AD" clId="Web-{F421228A-D333-08AD-AA1A-380378DE57B8}" dt="2024-07-02T20:12:34.533" v="210" actId="1076"/>
          <ac:picMkLst>
            <pc:docMk/>
            <pc:sldMk cId="1689065840" sldId="274"/>
            <ac:picMk id="11" creationId="{C1050564-4EB9-DB61-9C3B-625A9EDAEE36}"/>
          </ac:picMkLst>
        </pc:picChg>
      </pc:sldChg>
      <pc:sldChg chg="mod">
        <pc:chgData name="S Munt" userId="S::smunt4.308@o365.fortyhill.enfield.sch.uk::e1fc7954-046f-4c00-bc02-187face8fdb8" providerId="AD" clId="Web-{F421228A-D333-08AD-AA1A-380378DE57B8}" dt="2024-07-02T20:05:12.171" v="179"/>
        <pc:sldMkLst>
          <pc:docMk/>
          <pc:sldMk cId="2231621176" sldId="275"/>
        </pc:sldMkLst>
      </pc:sldChg>
      <pc:sldChg chg="addSp modSp mod">
        <pc:chgData name="S Munt" userId="S::smunt4.308@o365.fortyhill.enfield.sch.uk::e1fc7954-046f-4c00-bc02-187face8fdb8" providerId="AD" clId="Web-{F421228A-D333-08AD-AA1A-380378DE57B8}" dt="2024-07-02T20:10:35.591" v="205" actId="14100"/>
        <pc:sldMkLst>
          <pc:docMk/>
          <pc:sldMk cId="221266038" sldId="276"/>
        </pc:sldMkLst>
        <pc:picChg chg="add mod">
          <ac:chgData name="S Munt" userId="S::smunt4.308@o365.fortyhill.enfield.sch.uk::e1fc7954-046f-4c00-bc02-187face8fdb8" providerId="AD" clId="Web-{F421228A-D333-08AD-AA1A-380378DE57B8}" dt="2024-07-02T20:10:35.591" v="205" actId="14100"/>
          <ac:picMkLst>
            <pc:docMk/>
            <pc:sldMk cId="221266038" sldId="276"/>
            <ac:picMk id="2" creationId="{C317F4AA-0441-6A99-EA68-94ECE8A95FFD}"/>
          </ac:picMkLst>
        </pc:picChg>
      </pc:sldChg>
      <pc:sldChg chg="addSp modSp mod">
        <pc:chgData name="S Munt" userId="S::smunt4.308@o365.fortyhill.enfield.sch.uk::e1fc7954-046f-4c00-bc02-187face8fdb8" providerId="AD" clId="Web-{F421228A-D333-08AD-AA1A-380378DE57B8}" dt="2024-07-02T20:08:26.507" v="202" actId="20577"/>
        <pc:sldMkLst>
          <pc:docMk/>
          <pc:sldMk cId="1705298232" sldId="277"/>
        </pc:sldMkLst>
        <pc:spChg chg="mod">
          <ac:chgData name="S Munt" userId="S::smunt4.308@o365.fortyhill.enfield.sch.uk::e1fc7954-046f-4c00-bc02-187face8fdb8" providerId="AD" clId="Web-{F421228A-D333-08AD-AA1A-380378DE57B8}" dt="2024-07-02T20:08:26.507" v="202" actId="20577"/>
          <ac:spMkLst>
            <pc:docMk/>
            <pc:sldMk cId="1705298232" sldId="277"/>
            <ac:spMk id="4" creationId="{6554C72F-1627-5674-C3C4-C91A63442DF6}"/>
          </ac:spMkLst>
        </pc:spChg>
        <pc:picChg chg="add mod">
          <ac:chgData name="S Munt" userId="S::smunt4.308@o365.fortyhill.enfield.sch.uk::e1fc7954-046f-4c00-bc02-187face8fdb8" providerId="AD" clId="Web-{F421228A-D333-08AD-AA1A-380378DE57B8}" dt="2024-07-02T20:08:11.179" v="198" actId="1076"/>
          <ac:picMkLst>
            <pc:docMk/>
            <pc:sldMk cId="1705298232" sldId="277"/>
            <ac:picMk id="2" creationId="{3CED49F9-1E9A-BEC3-20D4-8CE981E11014}"/>
          </ac:picMkLst>
        </pc:picChg>
      </pc:sldChg>
      <pc:sldChg chg="mod">
        <pc:chgData name="S Munt" userId="S::smunt4.308@o365.fortyhill.enfield.sch.uk::e1fc7954-046f-4c00-bc02-187face8fdb8" providerId="AD" clId="Web-{F421228A-D333-08AD-AA1A-380378DE57B8}" dt="2024-07-02T20:05:12.171" v="179"/>
        <pc:sldMkLst>
          <pc:docMk/>
          <pc:sldMk cId="125679353" sldId="278"/>
        </pc:sldMkLst>
      </pc:sldChg>
      <pc:sldChg chg="addSp delSp modSp new mod setBg">
        <pc:chgData name="S Munt" userId="S::smunt4.308@o365.fortyhill.enfield.sch.uk::e1fc7954-046f-4c00-bc02-187face8fdb8" providerId="AD" clId="Web-{F421228A-D333-08AD-AA1A-380378DE57B8}" dt="2024-07-02T20:05:12.171" v="179"/>
        <pc:sldMkLst>
          <pc:docMk/>
          <pc:sldMk cId="359839173" sldId="279"/>
        </pc:sldMkLst>
        <pc:spChg chg="add del">
          <ac:chgData name="S Munt" userId="S::smunt4.308@o365.fortyhill.enfield.sch.uk::e1fc7954-046f-4c00-bc02-187face8fdb8" providerId="AD" clId="Web-{F421228A-D333-08AD-AA1A-380378DE57B8}" dt="2024-07-02T19:51:31.652" v="34"/>
          <ac:spMkLst>
            <pc:docMk/>
            <pc:sldMk cId="359839173" sldId="279"/>
            <ac:spMk id="3" creationId="{9509342D-6B7B-9A94-CA06-4027EB8D26E7}"/>
          </ac:spMkLst>
        </pc:spChg>
        <pc:spChg chg="add mod">
          <ac:chgData name="S Munt" userId="S::smunt4.308@o365.fortyhill.enfield.sch.uk::e1fc7954-046f-4c00-bc02-187face8fdb8" providerId="AD" clId="Web-{F421228A-D333-08AD-AA1A-380378DE57B8}" dt="2024-07-02T19:54:31.347" v="85" actId="20577"/>
          <ac:spMkLst>
            <pc:docMk/>
            <pc:sldMk cId="359839173" sldId="279"/>
            <ac:spMk id="4" creationId="{CC971727-CECA-14D8-830B-055446C71DAA}"/>
          </ac:spMkLst>
        </pc:spChg>
        <pc:spChg chg="add del">
          <ac:chgData name="S Munt" userId="S::smunt4.308@o365.fortyhill.enfield.sch.uk::e1fc7954-046f-4c00-bc02-187face8fdb8" providerId="AD" clId="Web-{F421228A-D333-08AD-AA1A-380378DE57B8}" dt="2024-07-02T19:53:04.281" v="72"/>
          <ac:spMkLst>
            <pc:docMk/>
            <pc:sldMk cId="359839173" sldId="279"/>
            <ac:spMk id="10" creationId="{BFFB6EAD-767A-4A95-9246-C39976AD1119}"/>
          </ac:spMkLst>
        </pc:spChg>
        <pc:spChg chg="add">
          <ac:chgData name="S Munt" userId="S::smunt4.308@o365.fortyhill.enfield.sch.uk::e1fc7954-046f-4c00-bc02-187face8fdb8" providerId="AD" clId="Web-{F421228A-D333-08AD-AA1A-380378DE57B8}" dt="2024-07-02T19:54:02.706" v="78"/>
          <ac:spMkLst>
            <pc:docMk/>
            <pc:sldMk cId="359839173" sldId="279"/>
            <ac:spMk id="11" creationId="{1C4FDBE2-32F7-4AC4-A40C-C51C65B1D474}"/>
          </ac:spMkLst>
        </pc:spChg>
        <pc:spChg chg="add del">
          <ac:chgData name="S Munt" userId="S::smunt4.308@o365.fortyhill.enfield.sch.uk::e1fc7954-046f-4c00-bc02-187face8fdb8" providerId="AD" clId="Web-{F421228A-D333-08AD-AA1A-380378DE57B8}" dt="2024-07-02T19:53:04.281" v="72"/>
          <ac:spMkLst>
            <pc:docMk/>
            <pc:sldMk cId="359839173" sldId="279"/>
            <ac:spMk id="12" creationId="{07062BB1-E215-424E-80C4-7E1CF179A357}"/>
          </ac:spMkLst>
        </pc:spChg>
        <pc:spChg chg="add">
          <ac:chgData name="S Munt" userId="S::smunt4.308@o365.fortyhill.enfield.sch.uk::e1fc7954-046f-4c00-bc02-187face8fdb8" providerId="AD" clId="Web-{F421228A-D333-08AD-AA1A-380378DE57B8}" dt="2024-07-02T19:54:02.706" v="78"/>
          <ac:spMkLst>
            <pc:docMk/>
            <pc:sldMk cId="359839173" sldId="279"/>
            <ac:spMk id="13" creationId="{2587169E-2A0C-4EEA-BF70-71E2BC404F23}"/>
          </ac:spMkLst>
        </pc:spChg>
        <pc:spChg chg="add del">
          <ac:chgData name="S Munt" userId="S::smunt4.308@o365.fortyhill.enfield.sch.uk::e1fc7954-046f-4c00-bc02-187face8fdb8" providerId="AD" clId="Web-{F421228A-D333-08AD-AA1A-380378DE57B8}" dt="2024-07-02T19:53:04.281" v="72"/>
          <ac:spMkLst>
            <pc:docMk/>
            <pc:sldMk cId="359839173" sldId="279"/>
            <ac:spMk id="14" creationId="{B368E167-B2D7-4904-BB6B-AE0486A2C6F8}"/>
          </ac:spMkLst>
        </pc:spChg>
        <pc:spChg chg="add">
          <ac:chgData name="S Munt" userId="S::smunt4.308@o365.fortyhill.enfield.sch.uk::e1fc7954-046f-4c00-bc02-187face8fdb8" providerId="AD" clId="Web-{F421228A-D333-08AD-AA1A-380378DE57B8}" dt="2024-07-02T19:54:02.706" v="78"/>
          <ac:spMkLst>
            <pc:docMk/>
            <pc:sldMk cId="359839173" sldId="279"/>
            <ac:spMk id="15" creationId="{CF8AD9F3-9AF6-494F-83A3-2F677563935C}"/>
          </ac:spMkLst>
        </pc:spChg>
        <pc:spChg chg="add del">
          <ac:chgData name="S Munt" userId="S::smunt4.308@o365.fortyhill.enfield.sch.uk::e1fc7954-046f-4c00-bc02-187face8fdb8" providerId="AD" clId="Web-{F421228A-D333-08AD-AA1A-380378DE57B8}" dt="2024-07-02T19:53:04.281" v="72"/>
          <ac:spMkLst>
            <pc:docMk/>
            <pc:sldMk cId="359839173" sldId="279"/>
            <ac:spMk id="16" creationId="{6FD0FBFA-B43E-40C1-A6E4-B88234171E7A}"/>
          </ac:spMkLst>
        </pc:spChg>
        <pc:spChg chg="add">
          <ac:chgData name="S Munt" userId="S::smunt4.308@o365.fortyhill.enfield.sch.uk::e1fc7954-046f-4c00-bc02-187face8fdb8" providerId="AD" clId="Web-{F421228A-D333-08AD-AA1A-380378DE57B8}" dt="2024-07-02T19:54:02.706" v="78"/>
          <ac:spMkLst>
            <pc:docMk/>
            <pc:sldMk cId="359839173" sldId="279"/>
            <ac:spMk id="17" creationId="{F6EB9B19-D8F1-4EB1-AA3B-A92D9BCE2103}"/>
          </ac:spMkLst>
        </pc:spChg>
        <pc:spChg chg="add del">
          <ac:chgData name="S Munt" userId="S::smunt4.308@o365.fortyhill.enfield.sch.uk::e1fc7954-046f-4c00-bc02-187face8fdb8" providerId="AD" clId="Web-{F421228A-D333-08AD-AA1A-380378DE57B8}" dt="2024-07-02T19:53:04.281" v="72"/>
          <ac:spMkLst>
            <pc:docMk/>
            <pc:sldMk cId="359839173" sldId="279"/>
            <ac:spMk id="18" creationId="{70A21480-D93D-46BE-9A94-B5A80469DF68}"/>
          </ac:spMkLst>
        </pc:spChg>
        <pc:spChg chg="add">
          <ac:chgData name="S Munt" userId="S::smunt4.308@o365.fortyhill.enfield.sch.uk::e1fc7954-046f-4c00-bc02-187face8fdb8" providerId="AD" clId="Web-{F421228A-D333-08AD-AA1A-380378DE57B8}" dt="2024-07-02T19:54:02.706" v="78"/>
          <ac:spMkLst>
            <pc:docMk/>
            <pc:sldMk cId="359839173" sldId="279"/>
            <ac:spMk id="19" creationId="{E2B33195-5BCA-4BB7-A82D-6739522687DD}"/>
          </ac:spMkLst>
        </pc:spChg>
        <pc:spChg chg="add del">
          <ac:chgData name="S Munt" userId="S::smunt4.308@o365.fortyhill.enfield.sch.uk::e1fc7954-046f-4c00-bc02-187face8fdb8" providerId="AD" clId="Web-{F421228A-D333-08AD-AA1A-380378DE57B8}" dt="2024-07-02T19:53:04.281" v="72"/>
          <ac:spMkLst>
            <pc:docMk/>
            <pc:sldMk cId="359839173" sldId="279"/>
            <ac:spMk id="20" creationId="{33E49524-66B4-4DB0-AD09-DC8B9874E1B3}"/>
          </ac:spMkLst>
        </pc:spChg>
        <pc:spChg chg="add del">
          <ac:chgData name="S Munt" userId="S::smunt4.308@o365.fortyhill.enfield.sch.uk::e1fc7954-046f-4c00-bc02-187face8fdb8" providerId="AD" clId="Web-{F421228A-D333-08AD-AA1A-380378DE57B8}" dt="2024-07-02T19:53:04.281" v="72"/>
          <ac:spMkLst>
            <pc:docMk/>
            <pc:sldMk cId="359839173" sldId="279"/>
            <ac:spMk id="22" creationId="{E5EBF8F5-ABE5-4029-A8FC-4E32622D70A6}"/>
          </ac:spMkLst>
        </pc:spChg>
        <pc:picChg chg="add mod ord">
          <ac:chgData name="S Munt" userId="S::smunt4.308@o365.fortyhill.enfield.sch.uk::e1fc7954-046f-4c00-bc02-187face8fdb8" providerId="AD" clId="Web-{F421228A-D333-08AD-AA1A-380378DE57B8}" dt="2024-07-02T19:54:02.706" v="78"/>
          <ac:picMkLst>
            <pc:docMk/>
            <pc:sldMk cId="359839173" sldId="279"/>
            <ac:picMk id="2" creationId="{CF447F2E-E8BD-B977-F50B-5C125D3EC036}"/>
          </ac:picMkLst>
        </pc:picChg>
        <pc:picChg chg="add del mod">
          <ac:chgData name="S Munt" userId="S::smunt4.308@o365.fortyhill.enfield.sch.uk::e1fc7954-046f-4c00-bc02-187face8fdb8" providerId="AD" clId="Web-{F421228A-D333-08AD-AA1A-380378DE57B8}" dt="2024-07-02T19:53:07.313" v="74"/>
          <ac:picMkLst>
            <pc:docMk/>
            <pc:sldMk cId="359839173" sldId="279"/>
            <ac:picMk id="5" creationId="{443772CE-8B28-1C7F-B3B4-3C67AAE76270}"/>
          </ac:picMkLst>
        </pc:picChg>
        <pc:picChg chg="add mod">
          <ac:chgData name="S Munt" userId="S::smunt4.308@o365.fortyhill.enfield.sch.uk::e1fc7954-046f-4c00-bc02-187face8fdb8" providerId="AD" clId="Web-{F421228A-D333-08AD-AA1A-380378DE57B8}" dt="2024-07-02T19:54:02.706" v="78"/>
          <ac:picMkLst>
            <pc:docMk/>
            <pc:sldMk cId="359839173" sldId="279"/>
            <ac:picMk id="6" creationId="{4911B5E1-3803-5737-610E-9C63E2362799}"/>
          </ac:picMkLst>
        </pc:picChg>
      </pc:sldChg>
      <pc:sldChg chg="addSp modSp new ord">
        <pc:chgData name="S Munt" userId="S::smunt4.308@o365.fortyhill.enfield.sch.uk::e1fc7954-046f-4c00-bc02-187face8fdb8" providerId="AD" clId="Web-{F421228A-D333-08AD-AA1A-380378DE57B8}" dt="2024-07-02T20:18:33.882" v="320" actId="14100"/>
        <pc:sldMkLst>
          <pc:docMk/>
          <pc:sldMk cId="3258333550" sldId="280"/>
        </pc:sldMkLst>
        <pc:spChg chg="add mod">
          <ac:chgData name="S Munt" userId="S::smunt4.308@o365.fortyhill.enfield.sch.uk::e1fc7954-046f-4c00-bc02-187face8fdb8" providerId="AD" clId="Web-{F421228A-D333-08AD-AA1A-380378DE57B8}" dt="2024-07-02T20:18:33.882" v="320" actId="14100"/>
          <ac:spMkLst>
            <pc:docMk/>
            <pc:sldMk cId="3258333550" sldId="280"/>
            <ac:spMk id="2" creationId="{9B6FE925-1724-A713-9FD8-D54C713E3CD5}"/>
          </ac:spMkLst>
        </pc:spChg>
      </pc:sldChg>
      <pc:sldMasterChg chg="mod setBg modSldLayout">
        <pc:chgData name="S Munt" userId="S::smunt4.308@o365.fortyhill.enfield.sch.uk::e1fc7954-046f-4c00-bc02-187face8fdb8" providerId="AD" clId="Web-{F421228A-D333-08AD-AA1A-380378DE57B8}" dt="2024-07-02T20:05:12.171" v="179"/>
        <pc:sldMasterMkLst>
          <pc:docMk/>
          <pc:sldMasterMk cId="2460954070" sldId="2147483660"/>
        </pc:sldMasterMkLst>
        <pc:sldLayoutChg chg="mod">
          <pc:chgData name="S Munt" userId="S::smunt4.308@o365.fortyhill.enfield.sch.uk::e1fc7954-046f-4c00-bc02-187face8fdb8" providerId="AD" clId="Web-{F421228A-D333-08AD-AA1A-380378DE57B8}" dt="2024-07-02T20:05:12.171" v="179"/>
          <pc:sldLayoutMkLst>
            <pc:docMk/>
            <pc:sldMasterMk cId="2460954070" sldId="2147483660"/>
            <pc:sldLayoutMk cId="2385387890" sldId="2147483661"/>
          </pc:sldLayoutMkLst>
        </pc:sldLayoutChg>
        <pc:sldLayoutChg chg="mod">
          <pc:chgData name="S Munt" userId="S::smunt4.308@o365.fortyhill.enfield.sch.uk::e1fc7954-046f-4c00-bc02-187face8fdb8" providerId="AD" clId="Web-{F421228A-D333-08AD-AA1A-380378DE57B8}" dt="2024-07-02T20:05:12.171" v="179"/>
          <pc:sldLayoutMkLst>
            <pc:docMk/>
            <pc:sldMasterMk cId="2460954070" sldId="2147483660"/>
            <pc:sldLayoutMk cId="949138452" sldId="2147483662"/>
          </pc:sldLayoutMkLst>
        </pc:sldLayoutChg>
        <pc:sldLayoutChg chg="mod">
          <pc:chgData name="S Munt" userId="S::smunt4.308@o365.fortyhill.enfield.sch.uk::e1fc7954-046f-4c00-bc02-187face8fdb8" providerId="AD" clId="Web-{F421228A-D333-08AD-AA1A-380378DE57B8}" dt="2024-07-02T20:05:12.171" v="179"/>
          <pc:sldLayoutMkLst>
            <pc:docMk/>
            <pc:sldMasterMk cId="2460954070" sldId="2147483660"/>
            <pc:sldLayoutMk cId="2591524520" sldId="2147483663"/>
          </pc:sldLayoutMkLst>
        </pc:sldLayoutChg>
        <pc:sldLayoutChg chg="mod">
          <pc:chgData name="S Munt" userId="S::smunt4.308@o365.fortyhill.enfield.sch.uk::e1fc7954-046f-4c00-bc02-187face8fdb8" providerId="AD" clId="Web-{F421228A-D333-08AD-AA1A-380378DE57B8}" dt="2024-07-02T20:05:12.171" v="179"/>
          <pc:sldLayoutMkLst>
            <pc:docMk/>
            <pc:sldMasterMk cId="2460954070" sldId="2147483660"/>
            <pc:sldLayoutMk cId="1203092039" sldId="2147483664"/>
          </pc:sldLayoutMkLst>
        </pc:sldLayoutChg>
        <pc:sldLayoutChg chg="mod">
          <pc:chgData name="S Munt" userId="S::smunt4.308@o365.fortyhill.enfield.sch.uk::e1fc7954-046f-4c00-bc02-187face8fdb8" providerId="AD" clId="Web-{F421228A-D333-08AD-AA1A-380378DE57B8}" dt="2024-07-02T20:05:12.171" v="179"/>
          <pc:sldLayoutMkLst>
            <pc:docMk/>
            <pc:sldMasterMk cId="2460954070" sldId="2147483660"/>
            <pc:sldLayoutMk cId="3733172339" sldId="2147483665"/>
          </pc:sldLayoutMkLst>
        </pc:sldLayoutChg>
        <pc:sldLayoutChg chg="mod">
          <pc:chgData name="S Munt" userId="S::smunt4.308@o365.fortyhill.enfield.sch.uk::e1fc7954-046f-4c00-bc02-187face8fdb8" providerId="AD" clId="Web-{F421228A-D333-08AD-AA1A-380378DE57B8}" dt="2024-07-02T20:05:12.171" v="179"/>
          <pc:sldLayoutMkLst>
            <pc:docMk/>
            <pc:sldMasterMk cId="2460954070" sldId="2147483660"/>
            <pc:sldLayoutMk cId="3210312558" sldId="2147483666"/>
          </pc:sldLayoutMkLst>
        </pc:sldLayoutChg>
        <pc:sldLayoutChg chg="mod">
          <pc:chgData name="S Munt" userId="S::smunt4.308@o365.fortyhill.enfield.sch.uk::e1fc7954-046f-4c00-bc02-187face8fdb8" providerId="AD" clId="Web-{F421228A-D333-08AD-AA1A-380378DE57B8}" dt="2024-07-02T20:05:12.171" v="179"/>
          <pc:sldLayoutMkLst>
            <pc:docMk/>
            <pc:sldMasterMk cId="2460954070" sldId="2147483660"/>
            <pc:sldLayoutMk cId="3146388984" sldId="2147483667"/>
          </pc:sldLayoutMkLst>
        </pc:sldLayoutChg>
        <pc:sldLayoutChg chg="mod">
          <pc:chgData name="S Munt" userId="S::smunt4.308@o365.fortyhill.enfield.sch.uk::e1fc7954-046f-4c00-bc02-187face8fdb8" providerId="AD" clId="Web-{F421228A-D333-08AD-AA1A-380378DE57B8}" dt="2024-07-02T20:05:12.171" v="179"/>
          <pc:sldLayoutMkLst>
            <pc:docMk/>
            <pc:sldMasterMk cId="2460954070" sldId="2147483660"/>
            <pc:sldLayoutMk cId="3171841454" sldId="2147483668"/>
          </pc:sldLayoutMkLst>
        </pc:sldLayoutChg>
        <pc:sldLayoutChg chg="mod">
          <pc:chgData name="S Munt" userId="S::smunt4.308@o365.fortyhill.enfield.sch.uk::e1fc7954-046f-4c00-bc02-187face8fdb8" providerId="AD" clId="Web-{F421228A-D333-08AD-AA1A-380378DE57B8}" dt="2024-07-02T20:05:12.171" v="179"/>
          <pc:sldLayoutMkLst>
            <pc:docMk/>
            <pc:sldMasterMk cId="2460954070" sldId="2147483660"/>
            <pc:sldLayoutMk cId="1718958274" sldId="2147483669"/>
          </pc:sldLayoutMkLst>
        </pc:sldLayoutChg>
        <pc:sldLayoutChg chg="mod">
          <pc:chgData name="S Munt" userId="S::smunt4.308@o365.fortyhill.enfield.sch.uk::e1fc7954-046f-4c00-bc02-187face8fdb8" providerId="AD" clId="Web-{F421228A-D333-08AD-AA1A-380378DE57B8}" dt="2024-07-02T20:05:12.171" v="179"/>
          <pc:sldLayoutMkLst>
            <pc:docMk/>
            <pc:sldMasterMk cId="2460954070" sldId="2147483660"/>
            <pc:sldLayoutMk cId="2202905451" sldId="2147483670"/>
          </pc:sldLayoutMkLst>
        </pc:sldLayoutChg>
        <pc:sldLayoutChg chg="mod">
          <pc:chgData name="S Munt" userId="S::smunt4.308@o365.fortyhill.enfield.sch.uk::e1fc7954-046f-4c00-bc02-187face8fdb8" providerId="AD" clId="Web-{F421228A-D333-08AD-AA1A-380378DE57B8}" dt="2024-07-02T20:05:12.171" v="179"/>
          <pc:sldLayoutMkLst>
            <pc:docMk/>
            <pc:sldMasterMk cId="2460954070" sldId="2147483660"/>
            <pc:sldLayoutMk cId="3479445657" sldId="2147483671"/>
          </pc:sldLayoutMkLst>
        </pc:sldLayoutChg>
      </pc:sldMasterChg>
    </pc:docChg>
  </pc:docChgLst>
  <pc:docChgLst>
    <pc:chgData name="S Munt" userId="S::smunt4.308@o365.fortyhill.enfield.sch.uk::e1fc7954-046f-4c00-bc02-187face8fdb8" providerId="AD" clId="Web-{2E537749-5EC6-EC46-6631-5EB6E8BE5A35}"/>
    <pc:docChg chg="modSld">
      <pc:chgData name="S Munt" userId="S::smunt4.308@o365.fortyhill.enfield.sch.uk::e1fc7954-046f-4c00-bc02-187face8fdb8" providerId="AD" clId="Web-{2E537749-5EC6-EC46-6631-5EB6E8BE5A35}" dt="2024-07-02T21:52:53.558" v="61" actId="20577"/>
      <pc:docMkLst>
        <pc:docMk/>
      </pc:docMkLst>
      <pc:sldChg chg="delSp modSp">
        <pc:chgData name="S Munt" userId="S::smunt4.308@o365.fortyhill.enfield.sch.uk::e1fc7954-046f-4c00-bc02-187face8fdb8" providerId="AD" clId="Web-{2E537749-5EC6-EC46-6631-5EB6E8BE5A35}" dt="2024-07-02T21:52:53.558" v="61" actId="20577"/>
        <pc:sldMkLst>
          <pc:docMk/>
          <pc:sldMk cId="2231621176" sldId="275"/>
        </pc:sldMkLst>
        <pc:spChg chg="del mod">
          <ac:chgData name="S Munt" userId="S::smunt4.308@o365.fortyhill.enfield.sch.uk::e1fc7954-046f-4c00-bc02-187face8fdb8" providerId="AD" clId="Web-{2E537749-5EC6-EC46-6631-5EB6E8BE5A35}" dt="2024-07-02T21:51:09.538" v="34"/>
          <ac:spMkLst>
            <pc:docMk/>
            <pc:sldMk cId="2231621176" sldId="275"/>
            <ac:spMk id="3" creationId="{669F8092-DBAD-46FE-260A-7C9F605A8D66}"/>
          </ac:spMkLst>
        </pc:spChg>
        <pc:spChg chg="mod">
          <ac:chgData name="S Munt" userId="S::smunt4.308@o365.fortyhill.enfield.sch.uk::e1fc7954-046f-4c00-bc02-187face8fdb8" providerId="AD" clId="Web-{2E537749-5EC6-EC46-6631-5EB6E8BE5A35}" dt="2024-07-02T21:52:53.558" v="61" actId="20577"/>
          <ac:spMkLst>
            <pc:docMk/>
            <pc:sldMk cId="2231621176" sldId="275"/>
            <ac:spMk id="6" creationId="{9E5D262F-264B-099B-AC24-FA978D2BEA23}"/>
          </ac:spMkLst>
        </pc:spChg>
        <pc:picChg chg="mod">
          <ac:chgData name="S Munt" userId="S::smunt4.308@o365.fortyhill.enfield.sch.uk::e1fc7954-046f-4c00-bc02-187face8fdb8" providerId="AD" clId="Web-{2E537749-5EC6-EC46-6631-5EB6E8BE5A35}" dt="2024-07-02T21:52:19.838" v="40" actId="1076"/>
          <ac:picMkLst>
            <pc:docMk/>
            <pc:sldMk cId="2231621176" sldId="275"/>
            <ac:picMk id="5" creationId="{FD38C96E-BA38-FB37-FBE2-B0A3629AE2BD}"/>
          </ac:picMkLst>
        </pc:picChg>
      </pc:sldChg>
    </pc:docChg>
  </pc:docChgLst>
  <pc:docChgLst>
    <pc:chgData name="S Munt" userId="S::smunt4.308@o365.fortyhill.enfield.sch.uk::e1fc7954-046f-4c00-bc02-187face8fdb8" providerId="AD" clId="Web-{29CAB61A-D78A-ED58-65DD-E8F862F8EA71}"/>
    <pc:docChg chg="addSld modSld">
      <pc:chgData name="S Munt" userId="S::smunt4.308@o365.fortyhill.enfield.sch.uk::e1fc7954-046f-4c00-bc02-187face8fdb8" providerId="AD" clId="Web-{29CAB61A-D78A-ED58-65DD-E8F862F8EA71}" dt="2024-07-03T12:51:12.549" v="30" actId="20577"/>
      <pc:docMkLst>
        <pc:docMk/>
      </pc:docMkLst>
      <pc:sldChg chg="addSp delSp modSp add replId">
        <pc:chgData name="S Munt" userId="S::smunt4.308@o365.fortyhill.enfield.sch.uk::e1fc7954-046f-4c00-bc02-187face8fdb8" providerId="AD" clId="Web-{29CAB61A-D78A-ED58-65DD-E8F862F8EA71}" dt="2024-07-03T12:51:12.549" v="30" actId="20577"/>
        <pc:sldMkLst>
          <pc:docMk/>
          <pc:sldMk cId="511666442" sldId="281"/>
        </pc:sldMkLst>
        <pc:spChg chg="add mod">
          <ac:chgData name="S Munt" userId="S::smunt4.308@o365.fortyhill.enfield.sch.uk::e1fc7954-046f-4c00-bc02-187face8fdb8" providerId="AD" clId="Web-{29CAB61A-D78A-ED58-65DD-E8F862F8EA71}" dt="2024-07-03T12:51:12.549" v="30" actId="20577"/>
          <ac:spMkLst>
            <pc:docMk/>
            <pc:sldMk cId="511666442" sldId="281"/>
            <ac:spMk id="4" creationId="{25F1DB85-2346-AFF0-D4F2-B2D76423E095}"/>
          </ac:spMkLst>
        </pc:spChg>
        <pc:picChg chg="add mod">
          <ac:chgData name="S Munt" userId="S::smunt4.308@o365.fortyhill.enfield.sch.uk::e1fc7954-046f-4c00-bc02-187face8fdb8" providerId="AD" clId="Web-{29CAB61A-D78A-ED58-65DD-E8F862F8EA71}" dt="2024-07-03T12:51:02.158" v="28" actId="1076"/>
          <ac:picMkLst>
            <pc:docMk/>
            <pc:sldMk cId="511666442" sldId="281"/>
            <ac:picMk id="2" creationId="{0DDDF9FE-2373-1B00-6DE8-3E730E6EE2FE}"/>
          </ac:picMkLst>
        </pc:picChg>
        <pc:picChg chg="del">
          <ac:chgData name="S Munt" userId="S::smunt4.308@o365.fortyhill.enfield.sch.uk::e1fc7954-046f-4c00-bc02-187face8fdb8" providerId="AD" clId="Web-{29CAB61A-D78A-ED58-65DD-E8F862F8EA71}" dt="2024-07-03T12:46:36.759" v="1"/>
          <ac:picMkLst>
            <pc:docMk/>
            <pc:sldMk cId="511666442" sldId="281"/>
            <ac:picMk id="3" creationId="{877BEE87-7F6C-A985-179B-6D69C524998A}"/>
          </ac:picMkLst>
        </pc:picChg>
      </pc:sldChg>
    </pc:docChg>
  </pc:docChgLst>
  <pc:docChgLst>
    <pc:chgData name="S Munt" userId="S::smunt4.308@o365.fortyhill.enfield.sch.uk::e1fc7954-046f-4c00-bc02-187face8fdb8" providerId="AD" clId="Web-{F219BDF4-48EA-A012-13C5-50D80ABC1C9D}"/>
    <pc:docChg chg="modSld">
      <pc:chgData name="S Munt" userId="S::smunt4.308@o365.fortyhill.enfield.sch.uk::e1fc7954-046f-4c00-bc02-187face8fdb8" providerId="AD" clId="Web-{F219BDF4-48EA-A012-13C5-50D80ABC1C9D}" dt="2024-07-02T17:42:11.494" v="6" actId="20577"/>
      <pc:docMkLst>
        <pc:docMk/>
      </pc:docMkLst>
      <pc:sldChg chg="modSp">
        <pc:chgData name="S Munt" userId="S::smunt4.308@o365.fortyhill.enfield.sch.uk::e1fc7954-046f-4c00-bc02-187face8fdb8" providerId="AD" clId="Web-{F219BDF4-48EA-A012-13C5-50D80ABC1C9D}" dt="2024-07-02T17:42:11.494" v="6" actId="20577"/>
        <pc:sldMkLst>
          <pc:docMk/>
          <pc:sldMk cId="3034798106" sldId="272"/>
        </pc:sldMkLst>
        <pc:spChg chg="mod">
          <ac:chgData name="S Munt" userId="S::smunt4.308@o365.fortyhill.enfield.sch.uk::e1fc7954-046f-4c00-bc02-187face8fdb8" providerId="AD" clId="Web-{F219BDF4-48EA-A012-13C5-50D80ABC1C9D}" dt="2024-07-02T17:42:11.494" v="6" actId="20577"/>
          <ac:spMkLst>
            <pc:docMk/>
            <pc:sldMk cId="3034798106" sldId="272"/>
            <ac:spMk id="2" creationId="{E2B90815-EFCA-51F3-EF97-76F5507D7C2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7/3/2024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7/3/2024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7/3/2024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7/3/2024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7/3/2024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https://www.gov.uk/government/publications/early-years-foundation-stage-framework--2"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28.png"/><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3.png"/><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1.png"/><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 result for psed three building blocks">
            <a:extLst>
              <a:ext uri="{FF2B5EF4-FFF2-40B4-BE49-F238E27FC236}">
                <a16:creationId xmlns:a16="http://schemas.microsoft.com/office/drawing/2014/main" id="{B8F88DCC-E64C-91F5-096D-671E749CA4B9}"/>
              </a:ext>
            </a:extLst>
          </p:cNvPr>
          <p:cNvPicPr>
            <a:picLocks noChangeAspect="1"/>
          </p:cNvPicPr>
          <p:nvPr/>
        </p:nvPicPr>
        <p:blipFill>
          <a:blip r:embed="rId2"/>
          <a:stretch>
            <a:fillRect/>
          </a:stretch>
        </p:blipFill>
        <p:spPr>
          <a:xfrm>
            <a:off x="4266012" y="4027714"/>
            <a:ext cx="3041196" cy="3129642"/>
          </a:xfrm>
          <a:prstGeom prst="rect">
            <a:avLst/>
          </a:prstGeom>
        </p:spPr>
      </p:pic>
      <p:sp>
        <p:nvSpPr>
          <p:cNvPr id="5" name="TextBox 4">
            <a:extLst>
              <a:ext uri="{FF2B5EF4-FFF2-40B4-BE49-F238E27FC236}">
                <a16:creationId xmlns:a16="http://schemas.microsoft.com/office/drawing/2014/main" id="{BAE4A178-7016-8CD6-7CBF-514C0424AB33}"/>
              </a:ext>
            </a:extLst>
          </p:cNvPr>
          <p:cNvSpPr txBox="1"/>
          <p:nvPr/>
        </p:nvSpPr>
        <p:spPr>
          <a:xfrm>
            <a:off x="3900406" y="4353594"/>
            <a:ext cx="4054929"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latin typeface="Comic Sans MS"/>
              </a:rPr>
              <a:t>Self-Regulation </a:t>
            </a:r>
            <a:endParaRPr lang="en-US" sz="2400" dirty="0"/>
          </a:p>
        </p:txBody>
      </p:sp>
      <p:sp>
        <p:nvSpPr>
          <p:cNvPr id="6" name="TextBox 5">
            <a:extLst>
              <a:ext uri="{FF2B5EF4-FFF2-40B4-BE49-F238E27FC236}">
                <a16:creationId xmlns:a16="http://schemas.microsoft.com/office/drawing/2014/main" id="{A92B7E09-5DC1-27A7-51E1-6D0515472BE2}"/>
              </a:ext>
            </a:extLst>
          </p:cNvPr>
          <p:cNvSpPr txBox="1"/>
          <p:nvPr/>
        </p:nvSpPr>
        <p:spPr>
          <a:xfrm>
            <a:off x="1614405" y="5890509"/>
            <a:ext cx="4054929"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latin typeface="Comic Sans MS"/>
              </a:rPr>
              <a:t>Managing Self </a:t>
            </a:r>
          </a:p>
        </p:txBody>
      </p:sp>
      <p:sp>
        <p:nvSpPr>
          <p:cNvPr id="7" name="TextBox 6">
            <a:extLst>
              <a:ext uri="{FF2B5EF4-FFF2-40B4-BE49-F238E27FC236}">
                <a16:creationId xmlns:a16="http://schemas.microsoft.com/office/drawing/2014/main" id="{FD8C0AD5-D044-6209-8BCB-F6A667B78784}"/>
              </a:ext>
            </a:extLst>
          </p:cNvPr>
          <p:cNvSpPr txBox="1"/>
          <p:nvPr/>
        </p:nvSpPr>
        <p:spPr>
          <a:xfrm>
            <a:off x="5928100" y="5890509"/>
            <a:ext cx="4054929"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latin typeface="Comic Sans MS"/>
              </a:rPr>
              <a:t>Building relationships</a:t>
            </a:r>
            <a:endParaRPr lang="en-US" sz="2400" dirty="0"/>
          </a:p>
        </p:txBody>
      </p:sp>
      <p:pic>
        <p:nvPicPr>
          <p:cNvPr id="9" name="Picture 8" descr="Welcome Bulletin Board Set ...">
            <a:extLst>
              <a:ext uri="{FF2B5EF4-FFF2-40B4-BE49-F238E27FC236}">
                <a16:creationId xmlns:a16="http://schemas.microsoft.com/office/drawing/2014/main" id="{52B8C935-200F-E798-500B-8C3F780E089F}"/>
              </a:ext>
            </a:extLst>
          </p:cNvPr>
          <p:cNvPicPr>
            <a:picLocks noChangeAspect="1"/>
          </p:cNvPicPr>
          <p:nvPr/>
        </p:nvPicPr>
        <p:blipFill>
          <a:blip r:embed="rId3"/>
          <a:stretch>
            <a:fillRect/>
          </a:stretch>
        </p:blipFill>
        <p:spPr>
          <a:xfrm>
            <a:off x="2876550" y="-88630"/>
            <a:ext cx="5599408" cy="2243702"/>
          </a:xfrm>
          <a:prstGeom prst="rect">
            <a:avLst/>
          </a:prstGeom>
        </p:spPr>
      </p:pic>
      <p:sp>
        <p:nvSpPr>
          <p:cNvPr id="10" name="TextBox 9">
            <a:extLst>
              <a:ext uri="{FF2B5EF4-FFF2-40B4-BE49-F238E27FC236}">
                <a16:creationId xmlns:a16="http://schemas.microsoft.com/office/drawing/2014/main" id="{BA7CB569-2BD2-9316-D99B-6D949FAD90A0}"/>
              </a:ext>
            </a:extLst>
          </p:cNvPr>
          <p:cNvSpPr txBox="1"/>
          <p:nvPr/>
        </p:nvSpPr>
        <p:spPr>
          <a:xfrm>
            <a:off x="100740" y="2309247"/>
            <a:ext cx="11809707"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000" dirty="0">
                <a:solidFill>
                  <a:srgbClr val="232D5A"/>
                </a:solidFill>
                <a:latin typeface="Comic Sans MS"/>
              </a:rPr>
              <a:t>Personal, social and emotional development</a:t>
            </a:r>
            <a:endParaRPr lang="en-US"/>
          </a:p>
          <a:p>
            <a:pPr algn="ctr"/>
            <a:r>
              <a:rPr lang="en-US" sz="4000">
                <a:solidFill>
                  <a:srgbClr val="232D5A"/>
                </a:solidFill>
                <a:latin typeface="Comic Sans MS"/>
              </a:rPr>
              <a:t>Workshop </a:t>
            </a:r>
            <a:endParaRPr lang="en-US" sz="4000" dirty="0">
              <a:solidFill>
                <a:srgbClr val="232D5A"/>
              </a:solidFill>
              <a:latin typeface="Comic Sans MS"/>
            </a:endParaRPr>
          </a:p>
        </p:txBody>
      </p:sp>
    </p:spTree>
    <p:extLst>
      <p:ext uri="{BB962C8B-B14F-4D97-AF65-F5344CB8AC3E}">
        <p14:creationId xmlns:p14="http://schemas.microsoft.com/office/powerpoint/2010/main" val="12559970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B6FE925-1724-A713-9FD8-D54C713E3CD5}"/>
              </a:ext>
            </a:extLst>
          </p:cNvPr>
          <p:cNvSpPr txBox="1"/>
          <p:nvPr/>
        </p:nvSpPr>
        <p:spPr>
          <a:xfrm>
            <a:off x="381000" y="177800"/>
            <a:ext cx="11430000" cy="62478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solidFill>
                  <a:srgbClr val="232D5A"/>
                </a:solidFill>
                <a:latin typeface="Comic Sans MS"/>
              </a:rPr>
              <a:t>Personal, social and emotional development (PSED) </a:t>
            </a:r>
            <a:endParaRPr lang="en-US">
              <a:solidFill>
                <a:srgbClr val="000000"/>
              </a:solidFill>
              <a:latin typeface="Aptos" panose="020B0004020202020204"/>
            </a:endParaRPr>
          </a:p>
          <a:p>
            <a:endParaRPr lang="en-US" sz="4000" dirty="0">
              <a:solidFill>
                <a:srgbClr val="232D5A"/>
              </a:solidFill>
              <a:latin typeface="Comic Sans MS"/>
            </a:endParaRPr>
          </a:p>
          <a:p>
            <a:pPr marL="571500" indent="-571500">
              <a:buFont typeface="Arial"/>
              <a:buChar char="•"/>
            </a:pPr>
            <a:r>
              <a:rPr lang="en-US" sz="4000" dirty="0">
                <a:solidFill>
                  <a:srgbClr val="232D5A"/>
                </a:solidFill>
                <a:latin typeface="Comic Sans MS"/>
              </a:rPr>
              <a:t>What is it? </a:t>
            </a:r>
          </a:p>
          <a:p>
            <a:pPr marL="571500" indent="-571500">
              <a:buFont typeface="Arial"/>
              <a:buChar char="•"/>
            </a:pPr>
            <a:r>
              <a:rPr lang="en-US" sz="4000" dirty="0">
                <a:solidFill>
                  <a:srgbClr val="232D5A"/>
                </a:solidFill>
                <a:latin typeface="Comic Sans MS"/>
              </a:rPr>
              <a:t>Why is it a Prime Area? </a:t>
            </a:r>
          </a:p>
          <a:p>
            <a:pPr marL="571500" indent="-571500">
              <a:buFont typeface="Arial"/>
              <a:buChar char="•"/>
            </a:pPr>
            <a:r>
              <a:rPr lang="en-US" sz="4000" dirty="0">
                <a:solidFill>
                  <a:srgbClr val="232D5A"/>
                </a:solidFill>
                <a:latin typeface="Comic Sans MS"/>
              </a:rPr>
              <a:t>What does PSED look like in EYFS?</a:t>
            </a:r>
          </a:p>
          <a:p>
            <a:pPr marL="571500" indent="-571500">
              <a:buFont typeface="Arial"/>
              <a:buChar char="•"/>
            </a:pPr>
            <a:r>
              <a:rPr lang="en-US" sz="4000" dirty="0">
                <a:solidFill>
                  <a:srgbClr val="232D5A"/>
                </a:solidFill>
                <a:latin typeface="Comic Sans MS"/>
              </a:rPr>
              <a:t>What does PSED look like across the School?</a:t>
            </a:r>
          </a:p>
          <a:p>
            <a:pPr marL="571500" indent="-571500">
              <a:buFont typeface="Arial"/>
              <a:buChar char="•"/>
            </a:pPr>
            <a:r>
              <a:rPr lang="en-US" sz="4000" dirty="0">
                <a:solidFill>
                  <a:srgbClr val="232D5A"/>
                </a:solidFill>
                <a:latin typeface="Comic Sans MS"/>
              </a:rPr>
              <a:t>What can you do to help your child be ready</a:t>
            </a:r>
          </a:p>
          <a:p>
            <a:pPr marL="571500" indent="-571500">
              <a:buFont typeface="Arial"/>
              <a:buChar char="•"/>
            </a:pPr>
            <a:r>
              <a:rPr lang="en-US" sz="4000" dirty="0">
                <a:solidFill>
                  <a:srgbClr val="232D5A"/>
                </a:solidFill>
                <a:latin typeface="Comic Sans MS"/>
              </a:rPr>
              <a:t>for Nursery or Reception? </a:t>
            </a:r>
          </a:p>
        </p:txBody>
      </p:sp>
    </p:spTree>
    <p:extLst>
      <p:ext uri="{BB962C8B-B14F-4D97-AF65-F5344CB8AC3E}">
        <p14:creationId xmlns:p14="http://schemas.microsoft.com/office/powerpoint/2010/main" val="32583335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3BE133-7AE3-8447-B9F6-1BC9920DAA44}"/>
              </a:ext>
            </a:extLst>
          </p:cNvPr>
          <p:cNvSpPr txBox="1"/>
          <p:nvPr/>
        </p:nvSpPr>
        <p:spPr>
          <a:xfrm>
            <a:off x="423620" y="333213"/>
            <a:ext cx="11538487" cy="62478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solidFill>
                  <a:srgbClr val="232D5A"/>
                </a:solidFill>
                <a:latin typeface="Comic Sans MS"/>
              </a:rPr>
              <a:t>Personal, social and emotional development (PSED) is one of three prime areas within the </a:t>
            </a:r>
            <a:r>
              <a:rPr lang="en-US" sz="4000" u="sng" dirty="0">
                <a:latin typeface="Comic Sans MS"/>
                <a:hlinkClick r:id="rId2"/>
              </a:rPr>
              <a:t>early years foundation stage</a:t>
            </a:r>
            <a:r>
              <a:rPr lang="en-US" sz="4000" dirty="0">
                <a:solidFill>
                  <a:srgbClr val="232D5A"/>
                </a:solidFill>
                <a:latin typeface="Comic Sans MS"/>
              </a:rPr>
              <a:t> (EYFS), </a:t>
            </a:r>
            <a:r>
              <a:rPr lang="en-US" sz="4000" b="1" i="1" u="sng" dirty="0">
                <a:solidFill>
                  <a:srgbClr val="232D5A"/>
                </a:solidFill>
                <a:latin typeface="Comic Sans MS"/>
              </a:rPr>
              <a:t>but </a:t>
            </a:r>
            <a:r>
              <a:rPr lang="en-US" sz="4000" dirty="0">
                <a:solidFill>
                  <a:srgbClr val="232D5A"/>
                </a:solidFill>
                <a:latin typeface="Comic Sans MS"/>
              </a:rPr>
              <a:t>it connects the whole curriculum. </a:t>
            </a:r>
            <a:endParaRPr lang="en-US" sz="4000" dirty="0">
              <a:solidFill>
                <a:srgbClr val="000000"/>
              </a:solidFill>
              <a:latin typeface="Comic Sans MS"/>
            </a:endParaRPr>
          </a:p>
          <a:p>
            <a:endParaRPr lang="en-US" sz="4000" dirty="0">
              <a:solidFill>
                <a:srgbClr val="232D5A"/>
              </a:solidFill>
              <a:latin typeface="Comic Sans MS"/>
            </a:endParaRPr>
          </a:p>
          <a:p>
            <a:r>
              <a:rPr lang="en-US" sz="4000" dirty="0">
                <a:solidFill>
                  <a:srgbClr val="232D5A"/>
                </a:solidFill>
                <a:latin typeface="Comic Sans MS"/>
              </a:rPr>
              <a:t>Through positive relationships with adults, children learn </a:t>
            </a:r>
            <a:endParaRPr lang="en-US" sz="4000">
              <a:solidFill>
                <a:srgbClr val="000000"/>
              </a:solidFill>
              <a:latin typeface="Comic Sans MS"/>
            </a:endParaRPr>
          </a:p>
          <a:p>
            <a:pPr marL="571500" indent="-571500">
              <a:buFont typeface="Arial"/>
              <a:buChar char="•"/>
            </a:pPr>
            <a:r>
              <a:rPr lang="en-US" sz="4000" dirty="0">
                <a:solidFill>
                  <a:srgbClr val="232D5A"/>
                </a:solidFill>
                <a:latin typeface="Comic Sans MS"/>
              </a:rPr>
              <a:t>what their emotions are </a:t>
            </a:r>
            <a:endParaRPr lang="en-US" sz="4000" dirty="0">
              <a:solidFill>
                <a:srgbClr val="000000"/>
              </a:solidFill>
              <a:latin typeface="Comic Sans MS"/>
            </a:endParaRPr>
          </a:p>
          <a:p>
            <a:pPr marL="571500" indent="-571500">
              <a:buFont typeface="Arial"/>
              <a:buChar char="•"/>
            </a:pPr>
            <a:r>
              <a:rPr lang="en-US" sz="4000" dirty="0">
                <a:solidFill>
                  <a:srgbClr val="232D5A"/>
                </a:solidFill>
                <a:latin typeface="Comic Sans MS"/>
              </a:rPr>
              <a:t>how to regulate them </a:t>
            </a:r>
            <a:endParaRPr lang="en-US" sz="4000">
              <a:solidFill>
                <a:srgbClr val="000000"/>
              </a:solidFill>
              <a:latin typeface="Comic Sans MS"/>
            </a:endParaRPr>
          </a:p>
          <a:p>
            <a:pPr marL="571500" indent="-571500">
              <a:buFont typeface="Arial"/>
              <a:buChar char="•"/>
            </a:pPr>
            <a:r>
              <a:rPr lang="en-US" sz="4000" dirty="0">
                <a:solidFill>
                  <a:srgbClr val="232D5A"/>
                </a:solidFill>
                <a:latin typeface="Comic Sans MS"/>
              </a:rPr>
              <a:t>how relationships with their peers work</a:t>
            </a:r>
            <a:endParaRPr lang="en-US" sz="4000">
              <a:latin typeface="Comic Sans MS"/>
            </a:endParaRPr>
          </a:p>
        </p:txBody>
      </p:sp>
    </p:spTree>
    <p:extLst>
      <p:ext uri="{BB962C8B-B14F-4D97-AF65-F5344CB8AC3E}">
        <p14:creationId xmlns:p14="http://schemas.microsoft.com/office/powerpoint/2010/main" val="20634263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 result for post covid">
            <a:extLst>
              <a:ext uri="{FF2B5EF4-FFF2-40B4-BE49-F238E27FC236}">
                <a16:creationId xmlns:a16="http://schemas.microsoft.com/office/drawing/2014/main" id="{DEBDCF49-DC07-3E85-37CF-4E8A6E9B7FBB}"/>
              </a:ext>
            </a:extLst>
          </p:cNvPr>
          <p:cNvPicPr>
            <a:picLocks noChangeAspect="1"/>
          </p:cNvPicPr>
          <p:nvPr/>
        </p:nvPicPr>
        <p:blipFill>
          <a:blip r:embed="rId2"/>
          <a:stretch>
            <a:fillRect/>
          </a:stretch>
        </p:blipFill>
        <p:spPr>
          <a:xfrm>
            <a:off x="3590646" y="-208"/>
            <a:ext cx="3969821" cy="2463009"/>
          </a:xfrm>
          <a:prstGeom prst="rect">
            <a:avLst/>
          </a:prstGeom>
        </p:spPr>
      </p:pic>
      <p:sp>
        <p:nvSpPr>
          <p:cNvPr id="2" name="TextBox 1">
            <a:extLst>
              <a:ext uri="{FF2B5EF4-FFF2-40B4-BE49-F238E27FC236}">
                <a16:creationId xmlns:a16="http://schemas.microsoft.com/office/drawing/2014/main" id="{1E4079A0-5CDE-F465-11CB-3B01B900C9EC}"/>
              </a:ext>
            </a:extLst>
          </p:cNvPr>
          <p:cNvSpPr txBox="1"/>
          <p:nvPr/>
        </p:nvSpPr>
        <p:spPr>
          <a:xfrm>
            <a:off x="254768" y="2636337"/>
            <a:ext cx="11733722" cy="4002727"/>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lnSpcReduction="10000"/>
          </a:bodyPr>
          <a:lstStyle/>
          <a:p>
            <a:pPr marL="228600" indent="-228600">
              <a:lnSpc>
                <a:spcPct val="90000"/>
              </a:lnSpc>
              <a:spcAft>
                <a:spcPts val="600"/>
              </a:spcAft>
              <a:buFont typeface="Arial" panose="020B0604020202020204" pitchFamily="34" charset="0"/>
              <a:buChar char="•"/>
            </a:pPr>
            <a:r>
              <a:rPr lang="en-US" dirty="0">
                <a:latin typeface="Comic Sans MS"/>
              </a:rPr>
              <a:t>Greater separation anxiety and issues in forming relationships with staff</a:t>
            </a:r>
          </a:p>
          <a:p>
            <a:pPr marL="228600" indent="-228600">
              <a:lnSpc>
                <a:spcPct val="90000"/>
              </a:lnSpc>
              <a:spcAft>
                <a:spcPts val="600"/>
              </a:spcAft>
              <a:buFont typeface="Arial" panose="020B0604020202020204" pitchFamily="34" charset="0"/>
              <a:buChar char="•"/>
            </a:pPr>
            <a:endParaRPr lang="en-US" dirty="0">
              <a:latin typeface="Comic Sans MS"/>
            </a:endParaRPr>
          </a:p>
          <a:p>
            <a:pPr marL="228600" indent="-228600">
              <a:lnSpc>
                <a:spcPct val="90000"/>
              </a:lnSpc>
              <a:spcAft>
                <a:spcPts val="600"/>
              </a:spcAft>
              <a:buFont typeface="Arial" panose="020B0604020202020204" pitchFamily="34" charset="0"/>
              <a:buChar char="•"/>
            </a:pPr>
            <a:r>
              <a:rPr lang="en-US" dirty="0">
                <a:latin typeface="Comic Sans MS"/>
              </a:rPr>
              <a:t>Children becoming more emotional, and a difficulty with managing their emotions</a:t>
            </a:r>
          </a:p>
          <a:p>
            <a:pPr marL="228600" indent="-228600">
              <a:lnSpc>
                <a:spcPct val="90000"/>
              </a:lnSpc>
              <a:spcAft>
                <a:spcPts val="600"/>
              </a:spcAft>
              <a:buFont typeface="Arial" panose="020B0604020202020204" pitchFamily="34" charset="0"/>
              <a:buChar char="•"/>
            </a:pPr>
            <a:endParaRPr lang="en-US" dirty="0">
              <a:latin typeface="Comic Sans MS"/>
            </a:endParaRPr>
          </a:p>
          <a:p>
            <a:pPr marL="228600" indent="-228600">
              <a:lnSpc>
                <a:spcPct val="90000"/>
              </a:lnSpc>
              <a:spcAft>
                <a:spcPts val="600"/>
              </a:spcAft>
              <a:buFont typeface="Arial" panose="020B0604020202020204" pitchFamily="34" charset="0"/>
              <a:buChar char="•"/>
            </a:pPr>
            <a:r>
              <a:rPr lang="en-US" dirty="0">
                <a:latin typeface="Comic Sans MS"/>
              </a:rPr>
              <a:t>Children exhibiting more disruptive and challenging behaviour</a:t>
            </a:r>
          </a:p>
          <a:p>
            <a:pPr marL="228600" indent="-228600">
              <a:lnSpc>
                <a:spcPct val="90000"/>
              </a:lnSpc>
              <a:spcAft>
                <a:spcPts val="600"/>
              </a:spcAft>
              <a:buFont typeface="Arial" panose="020B0604020202020204" pitchFamily="34" charset="0"/>
              <a:buChar char="•"/>
            </a:pPr>
            <a:endParaRPr lang="en-US" dirty="0">
              <a:latin typeface="Comic Sans MS"/>
            </a:endParaRPr>
          </a:p>
          <a:p>
            <a:pPr marL="228600" indent="-228600">
              <a:lnSpc>
                <a:spcPct val="90000"/>
              </a:lnSpc>
              <a:spcAft>
                <a:spcPts val="600"/>
              </a:spcAft>
              <a:buFont typeface="Arial" panose="020B0604020202020204" pitchFamily="34" charset="0"/>
              <a:buChar char="•"/>
            </a:pPr>
            <a:r>
              <a:rPr lang="en-US" dirty="0">
                <a:latin typeface="Comic Sans MS"/>
              </a:rPr>
              <a:t>Children experiencing greater issues socialising</a:t>
            </a:r>
          </a:p>
          <a:p>
            <a:pPr marL="228600" indent="-228600">
              <a:lnSpc>
                <a:spcPct val="90000"/>
              </a:lnSpc>
              <a:spcAft>
                <a:spcPts val="600"/>
              </a:spcAft>
              <a:buFont typeface="Arial" panose="020B0604020202020204" pitchFamily="34" charset="0"/>
              <a:buChar char="•"/>
            </a:pPr>
            <a:endParaRPr lang="en-US" dirty="0">
              <a:latin typeface="Comic Sans MS"/>
            </a:endParaRPr>
          </a:p>
          <a:p>
            <a:pPr marL="228600" indent="-228600">
              <a:lnSpc>
                <a:spcPct val="90000"/>
              </a:lnSpc>
              <a:spcAft>
                <a:spcPts val="600"/>
              </a:spcAft>
              <a:buFont typeface="Arial" panose="020B0604020202020204" pitchFamily="34" charset="0"/>
              <a:buChar char="•"/>
            </a:pPr>
            <a:r>
              <a:rPr lang="en-US" dirty="0">
                <a:latin typeface="Comic Sans MS"/>
              </a:rPr>
              <a:t>Children developing an obsession with cleaning hands, a fear of germs and the virus</a:t>
            </a:r>
          </a:p>
          <a:p>
            <a:pPr marL="228600" indent="-228600">
              <a:lnSpc>
                <a:spcPct val="90000"/>
              </a:lnSpc>
              <a:spcAft>
                <a:spcPts val="600"/>
              </a:spcAft>
              <a:buFont typeface="Arial" panose="020B0604020202020204" pitchFamily="34" charset="0"/>
              <a:buChar char="•"/>
            </a:pPr>
            <a:endParaRPr lang="en-US" dirty="0">
              <a:latin typeface="Comic Sans MS"/>
            </a:endParaRPr>
          </a:p>
          <a:p>
            <a:pPr marL="228600" indent="-228600">
              <a:lnSpc>
                <a:spcPct val="90000"/>
              </a:lnSpc>
              <a:spcAft>
                <a:spcPts val="600"/>
              </a:spcAft>
              <a:buFont typeface="Arial" panose="020B0604020202020204" pitchFamily="34" charset="0"/>
              <a:buChar char="•"/>
            </a:pPr>
            <a:r>
              <a:rPr lang="en-US" dirty="0">
                <a:latin typeface="Comic Sans MS"/>
              </a:rPr>
              <a:t>Children being upset over lost connections to family and friends, including 12% becoming bereaved</a:t>
            </a:r>
          </a:p>
          <a:p>
            <a:pPr marL="228600" indent="-228600">
              <a:lnSpc>
                <a:spcPct val="90000"/>
              </a:lnSpc>
              <a:spcAft>
                <a:spcPts val="600"/>
              </a:spcAft>
              <a:buFont typeface="Arial" panose="020B0604020202020204" pitchFamily="34" charset="0"/>
              <a:buChar char="•"/>
            </a:pPr>
            <a:endParaRPr lang="en-US" dirty="0">
              <a:latin typeface="Comic Sans MS"/>
            </a:endParaRPr>
          </a:p>
          <a:p>
            <a:pPr marL="228600" indent="-228600">
              <a:lnSpc>
                <a:spcPct val="90000"/>
              </a:lnSpc>
              <a:spcAft>
                <a:spcPts val="600"/>
              </a:spcAft>
              <a:buFont typeface="Arial" panose="020B0604020202020204" pitchFamily="34" charset="0"/>
              <a:buChar char="•"/>
            </a:pPr>
            <a:r>
              <a:rPr lang="en-US" dirty="0">
                <a:latin typeface="Comic Sans MS"/>
              </a:rPr>
              <a:t>Children experiencing various developmental delays and/or regressions</a:t>
            </a:r>
          </a:p>
        </p:txBody>
      </p:sp>
      <p:grpSp>
        <p:nvGrpSpPr>
          <p:cNvPr id="8" name="Group 7">
            <a:extLst>
              <a:ext uri="{FF2B5EF4-FFF2-40B4-BE49-F238E27FC236}">
                <a16:creationId xmlns:a16="http://schemas.microsoft.com/office/drawing/2014/main" id="{31C49F18-8757-4E87-5C2E-9D6D7B82BA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9" name="Rectangle 8">
              <a:extLst>
                <a:ext uri="{FF2B5EF4-FFF2-40B4-BE49-F238E27FC236}">
                  <a16:creationId xmlns:a16="http://schemas.microsoft.com/office/drawing/2014/main" id="{25C84D91-E5BF-B919-ACEF-4A25262CEE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D889E38-27CA-E23F-B646-8D7B4BB17D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2851212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screenshot of a white and red text&#10;&#10;Description automatically generated">
            <a:extLst>
              <a:ext uri="{FF2B5EF4-FFF2-40B4-BE49-F238E27FC236}">
                <a16:creationId xmlns:a16="http://schemas.microsoft.com/office/drawing/2014/main" id="{BEB61CAA-607E-B364-2D01-D3A6E4500017}"/>
              </a:ext>
            </a:extLst>
          </p:cNvPr>
          <p:cNvPicPr>
            <a:picLocks noChangeAspect="1"/>
          </p:cNvPicPr>
          <p:nvPr/>
        </p:nvPicPr>
        <p:blipFill>
          <a:blip r:embed="rId2"/>
          <a:stretch>
            <a:fillRect/>
          </a:stretch>
        </p:blipFill>
        <p:spPr>
          <a:xfrm>
            <a:off x="5375124" y="756"/>
            <a:ext cx="5840789" cy="6977439"/>
          </a:xfrm>
          <a:prstGeom prst="rect">
            <a:avLst/>
          </a:prstGeom>
        </p:spPr>
      </p:pic>
      <p:sp>
        <p:nvSpPr>
          <p:cNvPr id="2" name="TextBox 1">
            <a:extLst>
              <a:ext uri="{FF2B5EF4-FFF2-40B4-BE49-F238E27FC236}">
                <a16:creationId xmlns:a16="http://schemas.microsoft.com/office/drawing/2014/main" id="{FF090240-D747-1658-1346-B1D4166C2BED}"/>
              </a:ext>
            </a:extLst>
          </p:cNvPr>
          <p:cNvSpPr txBox="1"/>
          <p:nvPr/>
        </p:nvSpPr>
        <p:spPr>
          <a:xfrm>
            <a:off x="292100" y="393700"/>
            <a:ext cx="4457700"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solidFill>
                  <a:srgbClr val="232D5A"/>
                </a:solidFill>
                <a:latin typeface="Comic Sans MS"/>
              </a:rPr>
              <a:t>3- and 4-year-old development statements. </a:t>
            </a:r>
          </a:p>
        </p:txBody>
      </p:sp>
    </p:spTree>
    <p:extLst>
      <p:ext uri="{BB962C8B-B14F-4D97-AF65-F5344CB8AC3E}">
        <p14:creationId xmlns:p14="http://schemas.microsoft.com/office/powerpoint/2010/main" val="109857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ist of words on a white background&#10;&#10;Description automatically generated">
            <a:extLst>
              <a:ext uri="{FF2B5EF4-FFF2-40B4-BE49-F238E27FC236}">
                <a16:creationId xmlns:a16="http://schemas.microsoft.com/office/drawing/2014/main" id="{316B92DA-7FC5-E2A5-F858-C0E16B222273}"/>
              </a:ext>
            </a:extLst>
          </p:cNvPr>
          <p:cNvPicPr>
            <a:picLocks noChangeAspect="1"/>
          </p:cNvPicPr>
          <p:nvPr/>
        </p:nvPicPr>
        <p:blipFill>
          <a:blip r:embed="rId2"/>
          <a:stretch>
            <a:fillRect/>
          </a:stretch>
        </p:blipFill>
        <p:spPr>
          <a:xfrm>
            <a:off x="3721780" y="-10658"/>
            <a:ext cx="7335610" cy="6867524"/>
          </a:xfrm>
          <a:prstGeom prst="rect">
            <a:avLst/>
          </a:prstGeom>
        </p:spPr>
      </p:pic>
      <p:sp>
        <p:nvSpPr>
          <p:cNvPr id="4" name="TextBox 3">
            <a:extLst>
              <a:ext uri="{FF2B5EF4-FFF2-40B4-BE49-F238E27FC236}">
                <a16:creationId xmlns:a16="http://schemas.microsoft.com/office/drawing/2014/main" id="{FD2BD3AA-3D59-E61E-C411-661DED3E1C3D}"/>
              </a:ext>
            </a:extLst>
          </p:cNvPr>
          <p:cNvSpPr txBox="1"/>
          <p:nvPr/>
        </p:nvSpPr>
        <p:spPr>
          <a:xfrm>
            <a:off x="292100" y="393700"/>
            <a:ext cx="4457700"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solidFill>
                  <a:srgbClr val="232D5A"/>
                </a:solidFill>
                <a:latin typeface="Comic Sans MS"/>
              </a:rPr>
              <a:t>Reception development statements. </a:t>
            </a:r>
          </a:p>
        </p:txBody>
      </p:sp>
    </p:spTree>
    <p:extLst>
      <p:ext uri="{BB962C8B-B14F-4D97-AF65-F5344CB8AC3E}">
        <p14:creationId xmlns:p14="http://schemas.microsoft.com/office/powerpoint/2010/main" val="42738216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9B4F00C-04F6-CDDE-0A3C-37A5A0D4F93D}"/>
              </a:ext>
            </a:extLst>
          </p:cNvPr>
          <p:cNvSpPr txBox="1"/>
          <p:nvPr/>
        </p:nvSpPr>
        <p:spPr>
          <a:xfrm>
            <a:off x="474851" y="299419"/>
            <a:ext cx="10931471" cy="62478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u="sng" dirty="0">
                <a:solidFill>
                  <a:srgbClr val="222222"/>
                </a:solidFill>
                <a:latin typeface="Comic Sans MS"/>
                <a:ea typeface="Open Sans"/>
                <a:cs typeface="Open Sans"/>
              </a:rPr>
              <a:t>STATUTORY - Good Level of Development (GLD)</a:t>
            </a:r>
            <a:endParaRPr lang="en-US" sz="2000" u="sng" dirty="0">
              <a:solidFill>
                <a:srgbClr val="222222"/>
              </a:solidFill>
              <a:latin typeface="Comic Sans MS"/>
              <a:ea typeface="Open Sans"/>
              <a:cs typeface="Open Sans"/>
            </a:endParaRPr>
          </a:p>
          <a:p>
            <a:pPr>
              <a:buFont typeface=""/>
              <a:buChar char="•"/>
            </a:pPr>
            <a:endParaRPr lang="en-US" sz="2000" dirty="0">
              <a:solidFill>
                <a:srgbClr val="222222"/>
              </a:solidFill>
              <a:latin typeface="Comic Sans MS"/>
              <a:ea typeface="Open Sans"/>
              <a:cs typeface="Open Sans"/>
            </a:endParaRPr>
          </a:p>
          <a:p>
            <a:pPr>
              <a:buFont typeface=""/>
              <a:buChar char="•"/>
            </a:pPr>
            <a:endParaRPr lang="en-US" sz="2000" dirty="0">
              <a:solidFill>
                <a:srgbClr val="222222"/>
              </a:solidFill>
              <a:latin typeface="Comic Sans MS"/>
              <a:ea typeface="Open Sans"/>
              <a:cs typeface="Open Sans"/>
            </a:endParaRPr>
          </a:p>
          <a:p>
            <a:r>
              <a:rPr lang="en-US" sz="2000" b="1" u="sng" dirty="0">
                <a:solidFill>
                  <a:srgbClr val="222222"/>
                </a:solidFill>
                <a:latin typeface="Comic Sans MS"/>
                <a:ea typeface="Open Sans"/>
                <a:cs typeface="Open Sans"/>
              </a:rPr>
              <a:t>Self-Regulation</a:t>
            </a:r>
            <a:endParaRPr lang="en-US" sz="2000" b="1" u="sng" dirty="0">
              <a:solidFill>
                <a:srgbClr val="000000"/>
              </a:solidFill>
              <a:latin typeface="Comic Sans MS"/>
              <a:ea typeface="Open Sans"/>
              <a:cs typeface="Open Sans"/>
            </a:endParaRPr>
          </a:p>
          <a:p>
            <a:r>
              <a:rPr lang="en-US" sz="2000" dirty="0">
                <a:solidFill>
                  <a:srgbClr val="222222"/>
                </a:solidFill>
                <a:latin typeface="Comic Sans MS"/>
                <a:ea typeface="Open Sans"/>
                <a:cs typeface="Open Sans"/>
              </a:rPr>
              <a:t>Show an understanding of their own feelings and those of others, and begin to regulate their behaviour accordingly</a:t>
            </a:r>
            <a:endParaRPr lang="en-US" sz="2000" dirty="0">
              <a:solidFill>
                <a:srgbClr val="000000"/>
              </a:solidFill>
              <a:latin typeface="Comic Sans MS"/>
              <a:ea typeface="Open Sans"/>
              <a:cs typeface="Open Sans"/>
            </a:endParaRPr>
          </a:p>
          <a:p>
            <a:r>
              <a:rPr lang="en-US" sz="2000" dirty="0">
                <a:solidFill>
                  <a:srgbClr val="222222"/>
                </a:solidFill>
                <a:latin typeface="Comic Sans MS"/>
                <a:ea typeface="Open Sans"/>
                <a:cs typeface="Open Sans"/>
              </a:rPr>
              <a:t>Set and work towards simple goals, being able to wait for what they want and control their immediate impulses when appropriate</a:t>
            </a:r>
            <a:endParaRPr lang="en-US" sz="2000" dirty="0">
              <a:solidFill>
                <a:srgbClr val="000000"/>
              </a:solidFill>
              <a:latin typeface="Comic Sans MS"/>
              <a:ea typeface="Open Sans"/>
              <a:cs typeface="Open Sans"/>
            </a:endParaRPr>
          </a:p>
          <a:p>
            <a:r>
              <a:rPr lang="en-US" sz="2000" dirty="0">
                <a:solidFill>
                  <a:srgbClr val="222222"/>
                </a:solidFill>
                <a:latin typeface="Comic Sans MS"/>
                <a:ea typeface="Open Sans"/>
                <a:cs typeface="Open Sans"/>
              </a:rPr>
              <a:t>Give focused attention to what the teacher says, responding appropriately even when engaged in activity, and show an ability to follow instructions involving several ideas or actions.</a:t>
            </a:r>
            <a:endParaRPr lang="en-US" sz="2000" dirty="0">
              <a:latin typeface="Comic Sans MS"/>
            </a:endParaRPr>
          </a:p>
          <a:p>
            <a:r>
              <a:rPr lang="en-US" sz="2000" b="1" u="sng" dirty="0">
                <a:solidFill>
                  <a:srgbClr val="222222"/>
                </a:solidFill>
                <a:latin typeface="Comic Sans MS"/>
                <a:ea typeface="Open Sans"/>
                <a:cs typeface="Open Sans"/>
              </a:rPr>
              <a:t>Managing Self</a:t>
            </a:r>
            <a:r>
              <a:rPr lang="en-US" sz="2000" dirty="0">
                <a:solidFill>
                  <a:srgbClr val="222222"/>
                </a:solidFill>
                <a:latin typeface="Comic Sans MS"/>
                <a:ea typeface="Open Sans"/>
                <a:cs typeface="Open Sans"/>
              </a:rPr>
              <a:t> </a:t>
            </a:r>
          </a:p>
          <a:p>
            <a:r>
              <a:rPr lang="en-US" sz="2000" dirty="0">
                <a:solidFill>
                  <a:srgbClr val="222222"/>
                </a:solidFill>
                <a:latin typeface="Comic Sans MS"/>
                <a:ea typeface="Open Sans"/>
                <a:cs typeface="Open Sans"/>
              </a:rPr>
              <a:t>Be confident to try new activities and show independence, resilience and perseverance in the face of challenge</a:t>
            </a:r>
            <a:endParaRPr lang="en-US" dirty="0">
              <a:solidFill>
                <a:srgbClr val="000000"/>
              </a:solidFill>
              <a:latin typeface="Aptos" panose="020B0004020202020204"/>
              <a:ea typeface="Open Sans"/>
              <a:cs typeface="Open Sans"/>
            </a:endParaRPr>
          </a:p>
          <a:p>
            <a:r>
              <a:rPr lang="en-US" sz="2000" dirty="0">
                <a:solidFill>
                  <a:srgbClr val="222222"/>
                </a:solidFill>
                <a:latin typeface="Comic Sans MS"/>
                <a:ea typeface="Open Sans"/>
                <a:cs typeface="Open Sans"/>
              </a:rPr>
              <a:t>Explain the reasons for rules, know right from wrong and try to behave accordingly</a:t>
            </a:r>
            <a:endParaRPr lang="en-US" dirty="0">
              <a:solidFill>
                <a:srgbClr val="000000"/>
              </a:solidFill>
              <a:latin typeface="Aptos" panose="020B0004020202020204"/>
              <a:ea typeface="Open Sans"/>
              <a:cs typeface="Open Sans"/>
            </a:endParaRPr>
          </a:p>
          <a:p>
            <a:r>
              <a:rPr lang="en-US" sz="2000" dirty="0">
                <a:solidFill>
                  <a:srgbClr val="222222"/>
                </a:solidFill>
                <a:latin typeface="Comic Sans MS"/>
                <a:ea typeface="Open Sans"/>
                <a:cs typeface="Open Sans"/>
              </a:rPr>
              <a:t>Manage their own basic hygiene and personal needs, including dressing, going to the toilet and understanding the importance of healthy food choices.</a:t>
            </a:r>
            <a:endParaRPr lang="en-US"/>
          </a:p>
          <a:p>
            <a:r>
              <a:rPr lang="en-US" sz="2000" b="1" u="sng" dirty="0">
                <a:solidFill>
                  <a:srgbClr val="222222"/>
                </a:solidFill>
                <a:latin typeface="Comic Sans MS"/>
                <a:ea typeface="Open Sans"/>
                <a:cs typeface="Open Sans"/>
              </a:rPr>
              <a:t>Building Relationships</a:t>
            </a:r>
            <a:r>
              <a:rPr lang="en-US" sz="2000" dirty="0">
                <a:solidFill>
                  <a:srgbClr val="222222"/>
                </a:solidFill>
                <a:latin typeface="Comic Sans MS"/>
                <a:ea typeface="Open Sans"/>
                <a:cs typeface="Open Sans"/>
              </a:rPr>
              <a:t> - Work and play cooperatively and take turns with others; Form positive attachments to adults and friendships with peers; Show sensitivity to their own and to others' needs.</a:t>
            </a:r>
          </a:p>
        </p:txBody>
      </p:sp>
      <p:pic>
        <p:nvPicPr>
          <p:cNvPr id="3" name="Picture 2" descr="Top 15 Things to Remember When Moving">
            <a:extLst>
              <a:ext uri="{FF2B5EF4-FFF2-40B4-BE49-F238E27FC236}">
                <a16:creationId xmlns:a16="http://schemas.microsoft.com/office/drawing/2014/main" id="{1332924D-1227-B6D4-D95E-8BC77FEB94F7}"/>
              </a:ext>
            </a:extLst>
          </p:cNvPr>
          <p:cNvPicPr>
            <a:picLocks noChangeAspect="1"/>
          </p:cNvPicPr>
          <p:nvPr/>
        </p:nvPicPr>
        <p:blipFill>
          <a:blip r:embed="rId2"/>
          <a:stretch>
            <a:fillRect/>
          </a:stretch>
        </p:blipFill>
        <p:spPr>
          <a:xfrm>
            <a:off x="9446217" y="6242"/>
            <a:ext cx="2743200" cy="1524000"/>
          </a:xfrm>
          <a:prstGeom prst="rect">
            <a:avLst/>
          </a:prstGeom>
        </p:spPr>
      </p:pic>
    </p:spTree>
    <p:extLst>
      <p:ext uri="{BB962C8B-B14F-4D97-AF65-F5344CB8AC3E}">
        <p14:creationId xmlns:p14="http://schemas.microsoft.com/office/powerpoint/2010/main" val="26865858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4FDBE2-32F7-4AC4-A40C-C51C65B1D4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3" name="Freeform: Shape 12">
            <a:extLst>
              <a:ext uri="{FF2B5EF4-FFF2-40B4-BE49-F238E27FC236}">
                <a16:creationId xmlns:a16="http://schemas.microsoft.com/office/drawing/2014/main" id="{2587169E-2A0C-4EEA-BF70-71E2BC404F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229686" cy="3469184"/>
          </a:xfrm>
          <a:custGeom>
            <a:avLst/>
            <a:gdLst>
              <a:gd name="connsiteX0" fmla="*/ 0 w 4229686"/>
              <a:gd name="connsiteY0" fmla="*/ 0 h 3469184"/>
              <a:gd name="connsiteX1" fmla="*/ 3937282 w 4229686"/>
              <a:gd name="connsiteY1" fmla="*/ 0 h 3469184"/>
              <a:gd name="connsiteX2" fmla="*/ 3947509 w 4229686"/>
              <a:gd name="connsiteY2" fmla="*/ 16834 h 3469184"/>
              <a:gd name="connsiteX3" fmla="*/ 4229686 w 4229686"/>
              <a:gd name="connsiteY3" fmla="*/ 1131238 h 3469184"/>
              <a:gd name="connsiteX4" fmla="*/ 1891740 w 4229686"/>
              <a:gd name="connsiteY4" fmla="*/ 3469184 h 3469184"/>
              <a:gd name="connsiteX5" fmla="*/ 87667 w 4229686"/>
              <a:gd name="connsiteY5" fmla="*/ 2618389 h 3469184"/>
              <a:gd name="connsiteX6" fmla="*/ 0 w 4229686"/>
              <a:gd name="connsiteY6" fmla="*/ 2501153 h 3469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29686" h="3469184">
                <a:moveTo>
                  <a:pt x="0" y="0"/>
                </a:moveTo>
                <a:lnTo>
                  <a:pt x="3937282" y="0"/>
                </a:lnTo>
                <a:lnTo>
                  <a:pt x="3947509" y="16834"/>
                </a:lnTo>
                <a:cubicBezTo>
                  <a:pt x="4127466" y="348105"/>
                  <a:pt x="4229686" y="727734"/>
                  <a:pt x="4229686" y="1131238"/>
                </a:cubicBezTo>
                <a:cubicBezTo>
                  <a:pt x="4229686" y="2422450"/>
                  <a:pt x="3182952" y="3469184"/>
                  <a:pt x="1891740" y="3469184"/>
                </a:cubicBezTo>
                <a:cubicBezTo>
                  <a:pt x="1165433" y="3469184"/>
                  <a:pt x="516481" y="3137991"/>
                  <a:pt x="87667" y="2618389"/>
                </a:cubicBezTo>
                <a:lnTo>
                  <a:pt x="0" y="250115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Oval 14">
            <a:extLst>
              <a:ext uri="{FF2B5EF4-FFF2-40B4-BE49-F238E27FC236}">
                <a16:creationId xmlns:a16="http://schemas.microsoft.com/office/drawing/2014/main" id="{CF8AD9F3-9AF6-494F-83A3-2F67756393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31645" y="3853046"/>
            <a:ext cx="457824" cy="44540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7" name="Freeform: Shape 16">
            <a:extLst>
              <a:ext uri="{FF2B5EF4-FFF2-40B4-BE49-F238E27FC236}">
                <a16:creationId xmlns:a16="http://schemas.microsoft.com/office/drawing/2014/main" id="{F6EB9B19-D8F1-4EB1-AA3B-A92D9BCE21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94561" y="2928977"/>
            <a:ext cx="5010226" cy="3929025"/>
          </a:xfrm>
          <a:custGeom>
            <a:avLst/>
            <a:gdLst>
              <a:gd name="connsiteX0" fmla="*/ 2505113 w 5010226"/>
              <a:gd name="connsiteY0" fmla="*/ 0 h 3929025"/>
              <a:gd name="connsiteX1" fmla="*/ 5010226 w 5010226"/>
              <a:gd name="connsiteY1" fmla="*/ 2505113 h 3929025"/>
              <a:gd name="connsiteX2" fmla="*/ 4582392 w 5010226"/>
              <a:gd name="connsiteY2" fmla="*/ 3905746 h 3929025"/>
              <a:gd name="connsiteX3" fmla="*/ 4564985 w 5010226"/>
              <a:gd name="connsiteY3" fmla="*/ 3929025 h 3929025"/>
              <a:gd name="connsiteX4" fmla="*/ 445242 w 5010226"/>
              <a:gd name="connsiteY4" fmla="*/ 3929025 h 3929025"/>
              <a:gd name="connsiteX5" fmla="*/ 427834 w 5010226"/>
              <a:gd name="connsiteY5" fmla="*/ 3905746 h 3929025"/>
              <a:gd name="connsiteX6" fmla="*/ 0 w 5010226"/>
              <a:gd name="connsiteY6" fmla="*/ 2505113 h 3929025"/>
              <a:gd name="connsiteX7" fmla="*/ 2505113 w 5010226"/>
              <a:gd name="connsiteY7" fmla="*/ 0 h 3929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10226" h="3929025">
                <a:moveTo>
                  <a:pt x="2505113" y="0"/>
                </a:moveTo>
                <a:cubicBezTo>
                  <a:pt x="3888649" y="0"/>
                  <a:pt x="5010226" y="1121577"/>
                  <a:pt x="5010226" y="2505113"/>
                </a:cubicBezTo>
                <a:cubicBezTo>
                  <a:pt x="5010226" y="3023939"/>
                  <a:pt x="4852505" y="3505927"/>
                  <a:pt x="4582392" y="3905746"/>
                </a:cubicBezTo>
                <a:lnTo>
                  <a:pt x="4564985" y="3929025"/>
                </a:lnTo>
                <a:lnTo>
                  <a:pt x="445242" y="3929025"/>
                </a:lnTo>
                <a:lnTo>
                  <a:pt x="427834" y="3905746"/>
                </a:lnTo>
                <a:cubicBezTo>
                  <a:pt x="157722" y="3505927"/>
                  <a:pt x="0" y="3023939"/>
                  <a:pt x="0" y="2505113"/>
                </a:cubicBezTo>
                <a:cubicBezTo>
                  <a:pt x="0" y="1121577"/>
                  <a:pt x="1121577" y="0"/>
                  <a:pt x="250511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Arc 18">
            <a:extLst>
              <a:ext uri="{FF2B5EF4-FFF2-40B4-BE49-F238E27FC236}">
                <a16:creationId xmlns:a16="http://schemas.microsoft.com/office/drawing/2014/main" id="{E2B33195-5BCA-4BB7-A82D-6739522687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915428">
            <a:off x="8549639" y="1895148"/>
            <a:ext cx="2987899" cy="2987899"/>
          </a:xfrm>
          <a:prstGeom prst="arc">
            <a:avLst>
              <a:gd name="adj1" fmla="val 14455503"/>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CC971727-CECA-14D8-830B-055446C71DAA}"/>
              </a:ext>
            </a:extLst>
          </p:cNvPr>
          <p:cNvSpPr txBox="1"/>
          <p:nvPr/>
        </p:nvSpPr>
        <p:spPr>
          <a:xfrm>
            <a:off x="5974487" y="774936"/>
            <a:ext cx="5555851" cy="2387600"/>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gn="ctr">
              <a:lnSpc>
                <a:spcPct val="90000"/>
              </a:lnSpc>
              <a:spcBef>
                <a:spcPct val="0"/>
              </a:spcBef>
              <a:spcAft>
                <a:spcPts val="600"/>
              </a:spcAft>
            </a:pPr>
            <a:r>
              <a:rPr lang="en-US" sz="3300" dirty="0">
                <a:solidFill>
                  <a:schemeClr val="bg1"/>
                </a:solidFill>
                <a:latin typeface="Comic Sans MS"/>
                <a:ea typeface="+mj-ea"/>
                <a:cs typeface="+mj-cs"/>
              </a:rPr>
              <a:t>Whole School Approaches to </a:t>
            </a:r>
            <a:endParaRPr lang="en-US" dirty="0">
              <a:solidFill>
                <a:schemeClr val="bg1"/>
              </a:solidFill>
              <a:latin typeface="Aptos" panose="020B0004020202020204"/>
              <a:ea typeface="+mj-ea"/>
              <a:cs typeface="+mj-cs"/>
            </a:endParaRPr>
          </a:p>
          <a:p>
            <a:pPr algn="ctr">
              <a:lnSpc>
                <a:spcPct val="90000"/>
              </a:lnSpc>
              <a:spcBef>
                <a:spcPct val="0"/>
              </a:spcBef>
              <a:spcAft>
                <a:spcPts val="600"/>
              </a:spcAft>
            </a:pPr>
            <a:r>
              <a:rPr lang="en-US" sz="3300" dirty="0">
                <a:solidFill>
                  <a:schemeClr val="bg1"/>
                </a:solidFill>
                <a:latin typeface="Comic Sans MS"/>
                <a:ea typeface="+mj-ea"/>
                <a:cs typeface="+mj-cs"/>
              </a:rPr>
              <a:t>PSED, Mental Health and Well-being</a:t>
            </a:r>
            <a:endParaRPr lang="en-US">
              <a:solidFill>
                <a:schemeClr val="bg1"/>
              </a:solidFill>
              <a:ea typeface="+mj-ea"/>
              <a:cs typeface="+mj-cs"/>
            </a:endParaRPr>
          </a:p>
        </p:txBody>
      </p:sp>
      <p:pic>
        <p:nvPicPr>
          <p:cNvPr id="2" name="Picture 1" descr="A logo of a company&#10;&#10;Description automatically generated">
            <a:extLst>
              <a:ext uri="{FF2B5EF4-FFF2-40B4-BE49-F238E27FC236}">
                <a16:creationId xmlns:a16="http://schemas.microsoft.com/office/drawing/2014/main" id="{CF447F2E-E8BD-B977-F50B-5C125D3EC036}"/>
              </a:ext>
            </a:extLst>
          </p:cNvPr>
          <p:cNvPicPr>
            <a:picLocks noChangeAspect="1"/>
          </p:cNvPicPr>
          <p:nvPr/>
        </p:nvPicPr>
        <p:blipFill>
          <a:blip r:embed="rId2"/>
          <a:stretch>
            <a:fillRect/>
          </a:stretch>
        </p:blipFill>
        <p:spPr>
          <a:xfrm>
            <a:off x="734575" y="274785"/>
            <a:ext cx="2492498" cy="2492498"/>
          </a:xfrm>
          <a:custGeom>
            <a:avLst/>
            <a:gdLst/>
            <a:ahLst/>
            <a:cxnLst/>
            <a:rect l="l" t="t" r="r" b="b"/>
            <a:pathLst>
              <a:path w="2028107" h="1916009">
                <a:moveTo>
                  <a:pt x="35370" y="0"/>
                </a:moveTo>
                <a:lnTo>
                  <a:pt x="1992737" y="0"/>
                </a:lnTo>
                <a:cubicBezTo>
                  <a:pt x="2012271" y="0"/>
                  <a:pt x="2028107" y="15836"/>
                  <a:pt x="2028107" y="35370"/>
                </a:cubicBezTo>
                <a:lnTo>
                  <a:pt x="2028107" y="1880639"/>
                </a:lnTo>
                <a:cubicBezTo>
                  <a:pt x="2028107" y="1900173"/>
                  <a:pt x="2012271" y="1916009"/>
                  <a:pt x="1992737" y="1916009"/>
                </a:cubicBezTo>
                <a:lnTo>
                  <a:pt x="35370" y="1916009"/>
                </a:lnTo>
                <a:cubicBezTo>
                  <a:pt x="15836" y="1916009"/>
                  <a:pt x="0" y="1900173"/>
                  <a:pt x="0" y="1880639"/>
                </a:cubicBezTo>
                <a:lnTo>
                  <a:pt x="0" y="35370"/>
                </a:lnTo>
                <a:cubicBezTo>
                  <a:pt x="0" y="15836"/>
                  <a:pt x="15836" y="0"/>
                  <a:pt x="35370" y="0"/>
                </a:cubicBezTo>
                <a:close/>
              </a:path>
            </a:pathLst>
          </a:custGeom>
        </p:spPr>
      </p:pic>
      <p:pic>
        <p:nvPicPr>
          <p:cNvPr id="6" name="Picture 5" descr="A close up of a sign&#10;&#10;Description automatically generated">
            <a:extLst>
              <a:ext uri="{FF2B5EF4-FFF2-40B4-BE49-F238E27FC236}">
                <a16:creationId xmlns:a16="http://schemas.microsoft.com/office/drawing/2014/main" id="{4911B5E1-3803-5737-610E-9C63E2362799}"/>
              </a:ext>
            </a:extLst>
          </p:cNvPr>
          <p:cNvPicPr>
            <a:picLocks noChangeAspect="1"/>
          </p:cNvPicPr>
          <p:nvPr/>
        </p:nvPicPr>
        <p:blipFill>
          <a:blip r:embed="rId3"/>
          <a:stretch>
            <a:fillRect/>
          </a:stretch>
        </p:blipFill>
        <p:spPr>
          <a:xfrm>
            <a:off x="3090631" y="4669652"/>
            <a:ext cx="2896987" cy="1017860"/>
          </a:xfrm>
          <a:custGeom>
            <a:avLst/>
            <a:gdLst/>
            <a:ahLst/>
            <a:cxnLst/>
            <a:rect l="l" t="t" r="r" b="b"/>
            <a:pathLst>
              <a:path w="2028107" h="1916009">
                <a:moveTo>
                  <a:pt x="35370" y="0"/>
                </a:moveTo>
                <a:lnTo>
                  <a:pt x="1992737" y="0"/>
                </a:lnTo>
                <a:cubicBezTo>
                  <a:pt x="2012271" y="0"/>
                  <a:pt x="2028107" y="15836"/>
                  <a:pt x="2028107" y="35370"/>
                </a:cubicBezTo>
                <a:lnTo>
                  <a:pt x="2028107" y="1880639"/>
                </a:lnTo>
                <a:cubicBezTo>
                  <a:pt x="2028107" y="1900173"/>
                  <a:pt x="2012271" y="1916009"/>
                  <a:pt x="1992737" y="1916009"/>
                </a:cubicBezTo>
                <a:lnTo>
                  <a:pt x="35370" y="1916009"/>
                </a:lnTo>
                <a:cubicBezTo>
                  <a:pt x="15836" y="1916009"/>
                  <a:pt x="0" y="1900173"/>
                  <a:pt x="0" y="1880639"/>
                </a:cubicBezTo>
                <a:lnTo>
                  <a:pt x="0" y="35370"/>
                </a:lnTo>
                <a:cubicBezTo>
                  <a:pt x="0" y="15836"/>
                  <a:pt x="15836" y="0"/>
                  <a:pt x="35370" y="0"/>
                </a:cubicBezTo>
                <a:close/>
              </a:path>
            </a:pathLst>
          </a:custGeom>
        </p:spPr>
      </p:pic>
    </p:spTree>
    <p:extLst>
      <p:ext uri="{BB962C8B-B14F-4D97-AF65-F5344CB8AC3E}">
        <p14:creationId xmlns:p14="http://schemas.microsoft.com/office/powerpoint/2010/main" val="3598391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1" descr="Growth mindset vs Fixed Mindset vector for slide presentation or web ...">
            <a:extLst>
              <a:ext uri="{FF2B5EF4-FFF2-40B4-BE49-F238E27FC236}">
                <a16:creationId xmlns:a16="http://schemas.microsoft.com/office/drawing/2014/main" id="{FDD31C76-22FC-CDCC-3031-68BE6C89AC56}"/>
              </a:ext>
            </a:extLst>
          </p:cNvPr>
          <p:cNvPicPr>
            <a:picLocks noChangeAspect="1"/>
          </p:cNvPicPr>
          <p:nvPr/>
        </p:nvPicPr>
        <p:blipFill rotWithShape="1">
          <a:blip r:embed="rId2"/>
          <a:srcRect t="19"/>
          <a:stretch/>
        </p:blipFill>
        <p:spPr>
          <a:xfrm>
            <a:off x="20" y="1282"/>
            <a:ext cx="12191980" cy="6856718"/>
          </a:xfrm>
          <a:prstGeom prst="rect">
            <a:avLst/>
          </a:prstGeom>
        </p:spPr>
      </p:pic>
    </p:spTree>
    <p:extLst>
      <p:ext uri="{BB962C8B-B14F-4D97-AF65-F5344CB8AC3E}">
        <p14:creationId xmlns:p14="http://schemas.microsoft.com/office/powerpoint/2010/main" val="7528140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book cover with a cartoon child&#10;&#10;Description automatically generated">
            <a:extLst>
              <a:ext uri="{FF2B5EF4-FFF2-40B4-BE49-F238E27FC236}">
                <a16:creationId xmlns:a16="http://schemas.microsoft.com/office/drawing/2014/main" id="{877BEE87-7F6C-A985-179B-6D69C524998A}"/>
              </a:ext>
            </a:extLst>
          </p:cNvPr>
          <p:cNvPicPr>
            <a:picLocks noChangeAspect="1"/>
          </p:cNvPicPr>
          <p:nvPr/>
        </p:nvPicPr>
        <p:blipFill>
          <a:blip r:embed="rId2"/>
          <a:stretch>
            <a:fillRect/>
          </a:stretch>
        </p:blipFill>
        <p:spPr>
          <a:xfrm>
            <a:off x="2323696" y="271002"/>
            <a:ext cx="6026603" cy="5974896"/>
          </a:xfrm>
          <a:prstGeom prst="rect">
            <a:avLst/>
          </a:prstGeom>
        </p:spPr>
      </p:pic>
    </p:spTree>
    <p:extLst>
      <p:ext uri="{BB962C8B-B14F-4D97-AF65-F5344CB8AC3E}">
        <p14:creationId xmlns:p14="http://schemas.microsoft.com/office/powerpoint/2010/main" val="3217287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rectangle with black text on it&#10;&#10;Description automatically generated">
            <a:extLst>
              <a:ext uri="{FF2B5EF4-FFF2-40B4-BE49-F238E27FC236}">
                <a16:creationId xmlns:a16="http://schemas.microsoft.com/office/drawing/2014/main" id="{0DDDF9FE-2373-1B00-6DE8-3E730E6EE2FE}"/>
              </a:ext>
            </a:extLst>
          </p:cNvPr>
          <p:cNvPicPr>
            <a:picLocks noChangeAspect="1"/>
          </p:cNvPicPr>
          <p:nvPr/>
        </p:nvPicPr>
        <p:blipFill>
          <a:blip r:embed="rId2"/>
          <a:stretch>
            <a:fillRect/>
          </a:stretch>
        </p:blipFill>
        <p:spPr>
          <a:xfrm>
            <a:off x="3373297" y="164276"/>
            <a:ext cx="4152900" cy="3095625"/>
          </a:xfrm>
          <a:prstGeom prst="rect">
            <a:avLst/>
          </a:prstGeom>
        </p:spPr>
      </p:pic>
      <p:sp>
        <p:nvSpPr>
          <p:cNvPr id="4" name="TextBox 3">
            <a:extLst>
              <a:ext uri="{FF2B5EF4-FFF2-40B4-BE49-F238E27FC236}">
                <a16:creationId xmlns:a16="http://schemas.microsoft.com/office/drawing/2014/main" id="{25F1DB85-2346-AFF0-D4F2-B2D76423E095}"/>
              </a:ext>
            </a:extLst>
          </p:cNvPr>
          <p:cNvSpPr txBox="1"/>
          <p:nvPr/>
        </p:nvSpPr>
        <p:spPr>
          <a:xfrm>
            <a:off x="1722989" y="3612596"/>
            <a:ext cx="6933974"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000" dirty="0">
                <a:latin typeface="Comic Sans MS"/>
              </a:rPr>
              <a:t>10th December 2024 @ 9am</a:t>
            </a:r>
            <a:endParaRPr lang="en-US"/>
          </a:p>
        </p:txBody>
      </p:sp>
    </p:spTree>
    <p:extLst>
      <p:ext uri="{BB962C8B-B14F-4D97-AF65-F5344CB8AC3E}">
        <p14:creationId xmlns:p14="http://schemas.microsoft.com/office/powerpoint/2010/main" val="5116664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9" name="Rectangle 8">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group of cartoon characters&#10;&#10;Description automatically generated">
            <a:extLst>
              <a:ext uri="{FF2B5EF4-FFF2-40B4-BE49-F238E27FC236}">
                <a16:creationId xmlns:a16="http://schemas.microsoft.com/office/drawing/2014/main" id="{FABF415E-BF89-B0E3-9AAB-034DF770A670}"/>
              </a:ext>
            </a:extLst>
          </p:cNvPr>
          <p:cNvPicPr>
            <a:picLocks noChangeAspect="1"/>
          </p:cNvPicPr>
          <p:nvPr/>
        </p:nvPicPr>
        <p:blipFill>
          <a:blip r:embed="rId2"/>
          <a:stretch>
            <a:fillRect/>
          </a:stretch>
        </p:blipFill>
        <p:spPr>
          <a:xfrm>
            <a:off x="2158948" y="548218"/>
            <a:ext cx="7874102" cy="5747958"/>
          </a:xfrm>
          <a:prstGeom prst="rect">
            <a:avLst/>
          </a:prstGeom>
        </p:spPr>
      </p:pic>
    </p:spTree>
    <p:extLst>
      <p:ext uri="{BB962C8B-B14F-4D97-AF65-F5344CB8AC3E}">
        <p14:creationId xmlns:p14="http://schemas.microsoft.com/office/powerpoint/2010/main" val="26443088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6A4BA70-8981-5DC5-2EF7-8FED0DF9E78B}"/>
              </a:ext>
            </a:extLst>
          </p:cNvPr>
          <p:cNvSpPr txBox="1"/>
          <p:nvPr/>
        </p:nvSpPr>
        <p:spPr>
          <a:xfrm>
            <a:off x="126570" y="178230"/>
            <a:ext cx="9588284"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b="1" u="sng" dirty="0">
                <a:latin typeface="Comic Sans MS"/>
                <a:ea typeface="+mn-lt"/>
                <a:cs typeface="+mn-lt"/>
              </a:rPr>
              <a:t>What is self-regulation?</a:t>
            </a:r>
            <a:endParaRPr lang="en-US" dirty="0">
              <a:latin typeface="Comic Sans MS"/>
            </a:endParaRPr>
          </a:p>
        </p:txBody>
      </p:sp>
      <p:sp>
        <p:nvSpPr>
          <p:cNvPr id="3" name="TextBox 2">
            <a:extLst>
              <a:ext uri="{FF2B5EF4-FFF2-40B4-BE49-F238E27FC236}">
                <a16:creationId xmlns:a16="http://schemas.microsoft.com/office/drawing/2014/main" id="{20DC8B24-7C08-FE00-D56A-87A182AD1A19}"/>
              </a:ext>
            </a:extLst>
          </p:cNvPr>
          <p:cNvSpPr txBox="1"/>
          <p:nvPr/>
        </p:nvSpPr>
        <p:spPr>
          <a:xfrm>
            <a:off x="216976" y="1030637"/>
            <a:ext cx="11603064"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dirty="0">
                <a:latin typeface="Comic Sans MS"/>
              </a:rPr>
              <a:t>The ability to focus your attention, control your emotions and manage your thinking, behaviour and feelings. </a:t>
            </a:r>
            <a:r>
              <a:rPr lang="en-US" sz="2000" dirty="0">
                <a:latin typeface="Comic Sans MS"/>
              </a:rPr>
              <a:t>​</a:t>
            </a:r>
          </a:p>
        </p:txBody>
      </p:sp>
      <p:pic>
        <p:nvPicPr>
          <p:cNvPr id="4" name="Picture 3" descr="A collage of images of people&#10;&#10;Description automatically generated">
            <a:extLst>
              <a:ext uri="{FF2B5EF4-FFF2-40B4-BE49-F238E27FC236}">
                <a16:creationId xmlns:a16="http://schemas.microsoft.com/office/drawing/2014/main" id="{BE950C90-0F03-3338-385F-BA97B9886B59}"/>
              </a:ext>
            </a:extLst>
          </p:cNvPr>
          <p:cNvPicPr>
            <a:picLocks noChangeAspect="1"/>
          </p:cNvPicPr>
          <p:nvPr/>
        </p:nvPicPr>
        <p:blipFill>
          <a:blip r:embed="rId2"/>
          <a:stretch>
            <a:fillRect/>
          </a:stretch>
        </p:blipFill>
        <p:spPr>
          <a:xfrm>
            <a:off x="2700983" y="1584701"/>
            <a:ext cx="8430270" cy="5277172"/>
          </a:xfrm>
          <a:prstGeom prst="rect">
            <a:avLst/>
          </a:prstGeom>
        </p:spPr>
      </p:pic>
    </p:spTree>
    <p:extLst>
      <p:ext uri="{BB962C8B-B14F-4D97-AF65-F5344CB8AC3E}">
        <p14:creationId xmlns:p14="http://schemas.microsoft.com/office/powerpoint/2010/main" val="5261999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9" name="Rectangle 8">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pic>
        <p:nvPicPr>
          <p:cNvPr id="2" name="Picture 1" descr="A group of children thinking&#10;&#10;Description automatically generated">
            <a:extLst>
              <a:ext uri="{FF2B5EF4-FFF2-40B4-BE49-F238E27FC236}">
                <a16:creationId xmlns:a16="http://schemas.microsoft.com/office/drawing/2014/main" id="{FC6681EB-FB9B-48A5-0D2F-438DCC8E6B13}"/>
              </a:ext>
            </a:extLst>
          </p:cNvPr>
          <p:cNvPicPr>
            <a:picLocks noChangeAspect="1"/>
          </p:cNvPicPr>
          <p:nvPr/>
        </p:nvPicPr>
        <p:blipFill>
          <a:blip r:embed="rId2"/>
          <a:stretch>
            <a:fillRect/>
          </a:stretch>
        </p:blipFill>
        <p:spPr>
          <a:xfrm>
            <a:off x="2381956" y="643467"/>
            <a:ext cx="7428088" cy="5571066"/>
          </a:xfrm>
          <a:prstGeom prst="rect">
            <a:avLst/>
          </a:prstGeom>
        </p:spPr>
      </p:pic>
    </p:spTree>
    <p:extLst>
      <p:ext uri="{BB962C8B-B14F-4D97-AF65-F5344CB8AC3E}">
        <p14:creationId xmlns:p14="http://schemas.microsoft.com/office/powerpoint/2010/main" val="33126277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C3D2873-2194-4FB0-BFBA-7E7EEB984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Gourmet Pub Burgers Recipe">
            <a:extLst>
              <a:ext uri="{FF2B5EF4-FFF2-40B4-BE49-F238E27FC236}">
                <a16:creationId xmlns:a16="http://schemas.microsoft.com/office/drawing/2014/main" id="{94A89901-C74F-8887-FC11-59EC30FA5609}"/>
              </a:ext>
            </a:extLst>
          </p:cNvPr>
          <p:cNvPicPr>
            <a:picLocks noChangeAspect="1"/>
          </p:cNvPicPr>
          <p:nvPr/>
        </p:nvPicPr>
        <p:blipFill rotWithShape="1">
          <a:blip r:embed="rId2"/>
          <a:srcRect t="4256" r="3" b="2875"/>
          <a:stretch/>
        </p:blipFill>
        <p:spPr>
          <a:xfrm>
            <a:off x="8529321" y="10"/>
            <a:ext cx="3662680" cy="3401558"/>
          </a:xfrm>
          <a:custGeom>
            <a:avLst/>
            <a:gdLst/>
            <a:ahLst/>
            <a:cxnLst/>
            <a:rect l="l" t="t" r="r" b="b"/>
            <a:pathLst>
              <a:path w="3662680" h="3401568">
                <a:moveTo>
                  <a:pt x="0" y="0"/>
                </a:moveTo>
                <a:lnTo>
                  <a:pt x="3662680" y="0"/>
                </a:lnTo>
                <a:lnTo>
                  <a:pt x="3662680" y="3401568"/>
                </a:lnTo>
                <a:lnTo>
                  <a:pt x="774527" y="3401568"/>
                </a:lnTo>
                <a:lnTo>
                  <a:pt x="769892" y="3133175"/>
                </a:lnTo>
                <a:cubicBezTo>
                  <a:pt x="732577" y="2055441"/>
                  <a:pt x="492520" y="1056020"/>
                  <a:pt x="104445" y="215033"/>
                </a:cubicBezTo>
                <a:close/>
              </a:path>
            </a:pathLst>
          </a:custGeom>
        </p:spPr>
      </p:pic>
      <p:pic>
        <p:nvPicPr>
          <p:cNvPr id="5" name="Picture 4" descr="List of McDonald's products - Wikipedia">
            <a:extLst>
              <a:ext uri="{FF2B5EF4-FFF2-40B4-BE49-F238E27FC236}">
                <a16:creationId xmlns:a16="http://schemas.microsoft.com/office/drawing/2014/main" id="{2FB06C73-4516-0D33-4DA2-810E29ADB59A}"/>
              </a:ext>
            </a:extLst>
          </p:cNvPr>
          <p:cNvPicPr>
            <a:picLocks noChangeAspect="1"/>
          </p:cNvPicPr>
          <p:nvPr/>
        </p:nvPicPr>
        <p:blipFill rotWithShape="1">
          <a:blip r:embed="rId3"/>
          <a:srcRect t="7876" r="-2" b="9889"/>
          <a:stretch/>
        </p:blipFill>
        <p:spPr>
          <a:xfrm>
            <a:off x="5115314" y="10"/>
            <a:ext cx="4118110" cy="3401558"/>
          </a:xfrm>
          <a:custGeom>
            <a:avLst/>
            <a:gdLst/>
            <a:ahLst/>
            <a:cxnLst/>
            <a:rect l="l" t="t" r="r" b="b"/>
            <a:pathLst>
              <a:path w="4118110" h="3401568">
                <a:moveTo>
                  <a:pt x="0" y="0"/>
                </a:moveTo>
                <a:lnTo>
                  <a:pt x="3343575" y="0"/>
                </a:lnTo>
                <a:lnTo>
                  <a:pt x="3448028" y="215050"/>
                </a:lnTo>
                <a:cubicBezTo>
                  <a:pt x="3836103" y="1056037"/>
                  <a:pt x="4076161" y="2055458"/>
                  <a:pt x="4113475" y="3133192"/>
                </a:cubicBezTo>
                <a:lnTo>
                  <a:pt x="4118110" y="3401568"/>
                </a:lnTo>
                <a:lnTo>
                  <a:pt x="801224" y="3401568"/>
                </a:lnTo>
                <a:lnTo>
                  <a:pt x="797493" y="3185579"/>
                </a:lnTo>
                <a:cubicBezTo>
                  <a:pt x="756786" y="2009870"/>
                  <a:pt x="474799" y="927359"/>
                  <a:pt x="22579" y="42066"/>
                </a:cubicBezTo>
                <a:close/>
              </a:path>
            </a:pathLst>
          </a:custGeom>
        </p:spPr>
      </p:pic>
      <p:pic>
        <p:nvPicPr>
          <p:cNvPr id="2" name="Picture 1" descr="Image result for love or hate gherkins">
            <a:extLst>
              <a:ext uri="{FF2B5EF4-FFF2-40B4-BE49-F238E27FC236}">
                <a16:creationId xmlns:a16="http://schemas.microsoft.com/office/drawing/2014/main" id="{EEFACDCA-C216-5896-F078-E1B276636E5A}"/>
              </a:ext>
            </a:extLst>
          </p:cNvPr>
          <p:cNvPicPr>
            <a:picLocks noChangeAspect="1"/>
          </p:cNvPicPr>
          <p:nvPr/>
        </p:nvPicPr>
        <p:blipFill rotWithShape="1">
          <a:blip r:embed="rId4"/>
          <a:srcRect t="14760" r="1" b="1026"/>
          <a:stretch/>
        </p:blipFill>
        <p:spPr>
          <a:xfrm>
            <a:off x="5168353" y="3456432"/>
            <a:ext cx="7023646" cy="3401568"/>
          </a:xfrm>
          <a:custGeom>
            <a:avLst/>
            <a:gdLst/>
            <a:ahLst/>
            <a:cxnLst/>
            <a:rect l="l" t="t" r="r" b="b"/>
            <a:pathLst>
              <a:path w="7023646" h="3401568">
                <a:moveTo>
                  <a:pt x="749132" y="0"/>
                </a:moveTo>
                <a:lnTo>
                  <a:pt x="7023646" y="0"/>
                </a:lnTo>
                <a:lnTo>
                  <a:pt x="7023646" y="3401568"/>
                </a:lnTo>
                <a:lnTo>
                  <a:pt x="0" y="3401568"/>
                </a:lnTo>
                <a:lnTo>
                  <a:pt x="79008" y="3238906"/>
                </a:lnTo>
                <a:cubicBezTo>
                  <a:pt x="502362" y="2321466"/>
                  <a:pt x="749563" y="1215476"/>
                  <a:pt x="749563" y="24956"/>
                </a:cubicBezTo>
                <a:close/>
              </a:path>
            </a:pathLst>
          </a:custGeom>
        </p:spPr>
      </p:pic>
      <p:sp useBgFill="1">
        <p:nvSpPr>
          <p:cNvPr id="13" name="Freeform: Shape 12">
            <a:extLst>
              <a:ext uri="{FF2B5EF4-FFF2-40B4-BE49-F238E27FC236}">
                <a16:creationId xmlns:a16="http://schemas.microsoft.com/office/drawing/2014/main" id="{B228652A-FD81-4A3C-B164-2012BF4EE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27943" cy="6858000"/>
          </a:xfrm>
          <a:custGeom>
            <a:avLst/>
            <a:gdLst>
              <a:gd name="connsiteX0" fmla="*/ 0 w 5927943"/>
              <a:gd name="connsiteY0" fmla="*/ 0 h 6858000"/>
              <a:gd name="connsiteX1" fmla="*/ 5129522 w 5927943"/>
              <a:gd name="connsiteY1" fmla="*/ 0 h 6858000"/>
              <a:gd name="connsiteX2" fmla="*/ 5289639 w 5927943"/>
              <a:gd name="connsiteY2" fmla="*/ 323150 h 6858000"/>
              <a:gd name="connsiteX3" fmla="*/ 5927943 w 5927943"/>
              <a:gd name="connsiteY3" fmla="*/ 3476847 h 6858000"/>
              <a:gd name="connsiteX4" fmla="*/ 5289639 w 5927943"/>
              <a:gd name="connsiteY4" fmla="*/ 6630545 h 6858000"/>
              <a:gd name="connsiteX5" fmla="*/ 5176937 w 5927943"/>
              <a:gd name="connsiteY5" fmla="*/ 6858000 h 6858000"/>
              <a:gd name="connsiteX6" fmla="*/ 0 w 592794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27943" h="6858000">
                <a:moveTo>
                  <a:pt x="0" y="0"/>
                </a:moveTo>
                <a:lnTo>
                  <a:pt x="5129522" y="0"/>
                </a:lnTo>
                <a:lnTo>
                  <a:pt x="5289639" y="323150"/>
                </a:lnTo>
                <a:cubicBezTo>
                  <a:pt x="5692631" y="1223391"/>
                  <a:pt x="5927943" y="2308646"/>
                  <a:pt x="5927943" y="3476847"/>
                </a:cubicBezTo>
                <a:cubicBezTo>
                  <a:pt x="5927943" y="4645048"/>
                  <a:pt x="5692631" y="5730304"/>
                  <a:pt x="5289639" y="6630545"/>
                </a:cubicBezTo>
                <a:lnTo>
                  <a:pt x="5176937"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5" name="Freeform: Shape 14">
            <a:extLst>
              <a:ext uri="{FF2B5EF4-FFF2-40B4-BE49-F238E27FC236}">
                <a16:creationId xmlns:a16="http://schemas.microsoft.com/office/drawing/2014/main" id="{FE8F25D8-4980-4C67-9E0C-7BE94C9CBF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17310" cy="6858000"/>
          </a:xfrm>
          <a:custGeom>
            <a:avLst/>
            <a:gdLst>
              <a:gd name="connsiteX0" fmla="*/ 0 w 5917310"/>
              <a:gd name="connsiteY0" fmla="*/ 0 h 6858000"/>
              <a:gd name="connsiteX1" fmla="*/ 5118889 w 5917310"/>
              <a:gd name="connsiteY1" fmla="*/ 0 h 6858000"/>
              <a:gd name="connsiteX2" fmla="*/ 5279006 w 5917310"/>
              <a:gd name="connsiteY2" fmla="*/ 323150 h 6858000"/>
              <a:gd name="connsiteX3" fmla="*/ 5917310 w 5917310"/>
              <a:gd name="connsiteY3" fmla="*/ 3476847 h 6858000"/>
              <a:gd name="connsiteX4" fmla="*/ 5279006 w 5917310"/>
              <a:gd name="connsiteY4" fmla="*/ 6630545 h 6858000"/>
              <a:gd name="connsiteX5" fmla="*/ 5166304 w 5917310"/>
              <a:gd name="connsiteY5" fmla="*/ 6858000 h 6858000"/>
              <a:gd name="connsiteX6" fmla="*/ 0 w 591731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17310" h="6858000">
                <a:moveTo>
                  <a:pt x="0" y="0"/>
                </a:moveTo>
                <a:lnTo>
                  <a:pt x="5118889" y="0"/>
                </a:lnTo>
                <a:lnTo>
                  <a:pt x="5279006" y="323150"/>
                </a:lnTo>
                <a:cubicBezTo>
                  <a:pt x="5681998" y="1223391"/>
                  <a:pt x="5917310" y="2308646"/>
                  <a:pt x="5917310" y="3476847"/>
                </a:cubicBezTo>
                <a:cubicBezTo>
                  <a:pt x="5917310" y="4645048"/>
                  <a:pt x="5681998" y="5730304"/>
                  <a:pt x="5279006" y="6630545"/>
                </a:cubicBezTo>
                <a:lnTo>
                  <a:pt x="5166304"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Box 2">
            <a:extLst>
              <a:ext uri="{FF2B5EF4-FFF2-40B4-BE49-F238E27FC236}">
                <a16:creationId xmlns:a16="http://schemas.microsoft.com/office/drawing/2014/main" id="{47C8717F-98B8-752E-7536-31225370C474}"/>
              </a:ext>
            </a:extLst>
          </p:cNvPr>
          <p:cNvSpPr txBox="1"/>
          <p:nvPr/>
        </p:nvSpPr>
        <p:spPr>
          <a:xfrm>
            <a:off x="438912" y="1527048"/>
            <a:ext cx="5020056" cy="2770632"/>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nSpc>
                <a:spcPct val="90000"/>
              </a:lnSpc>
              <a:spcBef>
                <a:spcPct val="0"/>
              </a:spcBef>
              <a:spcAft>
                <a:spcPts val="600"/>
              </a:spcAft>
            </a:pPr>
            <a:r>
              <a:rPr lang="en-US" sz="5400" kern="1200" dirty="0">
                <a:latin typeface="Comic Sans MS"/>
                <a:ea typeface="+mj-ea"/>
                <a:cs typeface="+mj-cs"/>
              </a:rPr>
              <a:t>Love them </a:t>
            </a:r>
            <a:r>
              <a:rPr lang="en-US" sz="5400" i="1" kern="1200" dirty="0">
                <a:latin typeface="Comic Sans MS"/>
                <a:ea typeface="+mj-ea"/>
                <a:cs typeface="+mj-cs"/>
              </a:rPr>
              <a:t>or</a:t>
            </a:r>
            <a:r>
              <a:rPr lang="en-US" sz="5400" kern="1200" dirty="0">
                <a:latin typeface="Comic Sans MS"/>
                <a:ea typeface="+mj-ea"/>
                <a:cs typeface="+mj-cs"/>
              </a:rPr>
              <a:t> hate them.......</a:t>
            </a:r>
          </a:p>
        </p:txBody>
      </p:sp>
      <p:sp>
        <p:nvSpPr>
          <p:cNvPr id="17" name="Rectangle 16">
            <a:extLst>
              <a:ext uri="{FF2B5EF4-FFF2-40B4-BE49-F238E27FC236}">
                <a16:creationId xmlns:a16="http://schemas.microsoft.com/office/drawing/2014/main" id="{1A214C69-1234-4E5D-91CD-BEA0020425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7989"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F86E49C8-40C0-4E80-BAC0-9A66298F1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098" y="4461119"/>
            <a:ext cx="5019074"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23082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1831" y="265897"/>
            <a:ext cx="6038850" cy="3314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1919536" y="6525344"/>
            <a:ext cx="8352928" cy="14401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nvGrpSpPr>
          <p:cNvPr id="3" name="Group 2"/>
          <p:cNvGrpSpPr/>
          <p:nvPr/>
        </p:nvGrpSpPr>
        <p:grpSpPr>
          <a:xfrm>
            <a:off x="1775520" y="3214366"/>
            <a:ext cx="8466284" cy="3643634"/>
            <a:chOff x="251520" y="3214366"/>
            <a:chExt cx="8466284" cy="3643634"/>
          </a:xfrm>
        </p:grpSpPr>
        <p:pic>
          <p:nvPicPr>
            <p:cNvPr id="5" name="Picture 2" descr="Sadness Clipart Sadness Clipart - Sadness Inside Out Clip Art - Png Download (874x1118), Png Downloa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3549168"/>
              <a:ext cx="2088232" cy="322078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7" descr="Download - Inside Out Characters Joy Clipart (840x900), Png Downloa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3768" y="3214366"/>
              <a:ext cx="2665579" cy="364363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Download Fear Looking Behind His Back Transparent Png - Inside Out Fear Jpg Clipart (899x900), Png Downloa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60032" y="3780687"/>
              <a:ext cx="1602752" cy="29892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Food For Thought - Inside Out Anger Clipart (716x1024), Png Download"/>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13402" y="3320080"/>
              <a:ext cx="2404402" cy="3514925"/>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1953054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19536" y="6525344"/>
            <a:ext cx="8352928" cy="14401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4" name="TextBox 3">
            <a:extLst>
              <a:ext uri="{FF2B5EF4-FFF2-40B4-BE49-F238E27FC236}">
                <a16:creationId xmlns:a16="http://schemas.microsoft.com/office/drawing/2014/main" id="{16ADB4C4-1D8B-EF68-AA70-1889850D0EED}"/>
              </a:ext>
            </a:extLst>
          </p:cNvPr>
          <p:cNvSpPr txBox="1"/>
          <p:nvPr/>
        </p:nvSpPr>
        <p:spPr>
          <a:xfrm>
            <a:off x="307383" y="268637"/>
            <a:ext cx="11590149" cy="609397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800" b="1" u="sng" dirty="0">
                <a:latin typeface="Comic Sans MS"/>
                <a:cs typeface="Segoe UI"/>
              </a:rPr>
              <a:t>What zone? </a:t>
            </a:r>
            <a:endParaRPr lang="en-GB" sz="3200" b="1" u="sng" dirty="0">
              <a:latin typeface="Comic Sans MS"/>
              <a:cs typeface="Segoe UI"/>
            </a:endParaRPr>
          </a:p>
          <a:p>
            <a:endParaRPr lang="en-GB" sz="3200" dirty="0">
              <a:latin typeface="Comic Sans MS"/>
              <a:cs typeface="Segoe UI"/>
            </a:endParaRPr>
          </a:p>
          <a:p>
            <a:r>
              <a:rPr lang="en-GB" sz="3200" dirty="0">
                <a:latin typeface="Comic Sans MS"/>
                <a:cs typeface="Segoe UI"/>
              </a:rPr>
              <a:t>Firstly, the children needed to develop an understanding of which zone they were in to enable them to talk about it.</a:t>
            </a:r>
            <a:r>
              <a:rPr lang="en-US" sz="3200" dirty="0">
                <a:latin typeface="Comic Sans MS"/>
                <a:cs typeface="Segoe UI"/>
              </a:rPr>
              <a:t>​</a:t>
            </a:r>
            <a:endParaRPr lang="en-US"/>
          </a:p>
          <a:p>
            <a:r>
              <a:rPr lang="en-GB" sz="3200" dirty="0">
                <a:latin typeface="Comic Sans MS"/>
                <a:cs typeface="Segoe UI"/>
              </a:rPr>
              <a:t>​</a:t>
            </a:r>
          </a:p>
          <a:p>
            <a:r>
              <a:rPr lang="en-GB" sz="3200" dirty="0">
                <a:latin typeface="Comic Sans MS"/>
                <a:cs typeface="Segoe UI"/>
              </a:rPr>
              <a:t>angry         frustrated      scared</a:t>
            </a:r>
            <a:r>
              <a:rPr lang="en-US" sz="3200" dirty="0">
                <a:latin typeface="Comic Sans MS"/>
                <a:cs typeface="Segoe UI"/>
              </a:rPr>
              <a:t>​</a:t>
            </a:r>
          </a:p>
          <a:p>
            <a:r>
              <a:rPr lang="en-GB" sz="3200" dirty="0">
                <a:latin typeface="Comic Sans MS"/>
                <a:cs typeface="Segoe UI"/>
              </a:rPr>
              <a:t>​</a:t>
            </a:r>
          </a:p>
          <a:p>
            <a:r>
              <a:rPr lang="en-GB" sz="3200" dirty="0">
                <a:latin typeface="Comic Sans MS"/>
                <a:cs typeface="Segoe UI"/>
              </a:rPr>
              <a:t>worried      overwhelmed     tired    ​</a:t>
            </a:r>
          </a:p>
          <a:p>
            <a:r>
              <a:rPr lang="en-GB" sz="3200" dirty="0">
                <a:latin typeface="Comic Sans MS"/>
                <a:cs typeface="Segoe UI"/>
              </a:rPr>
              <a:t>​</a:t>
            </a:r>
          </a:p>
          <a:p>
            <a:r>
              <a:rPr lang="en-GB" sz="3200" dirty="0">
                <a:latin typeface="Comic Sans MS"/>
                <a:cs typeface="Segoe UI"/>
              </a:rPr>
              <a:t>sad       excited        calm    happy </a:t>
            </a:r>
            <a:r>
              <a:rPr lang="en-US" sz="3200" dirty="0">
                <a:latin typeface="Comic Sans MS"/>
                <a:cs typeface="Segoe UI"/>
              </a:rPr>
              <a:t>​</a:t>
            </a:r>
          </a:p>
          <a:p>
            <a:r>
              <a:rPr lang="en-GB" sz="3200" dirty="0">
                <a:latin typeface="Comic Sans MS"/>
                <a:cs typeface="Segoe UI"/>
              </a:rPr>
              <a:t>​</a:t>
            </a:r>
          </a:p>
          <a:p>
            <a:r>
              <a:rPr lang="en-GB" sz="2200" dirty="0">
                <a:latin typeface="Calibri"/>
                <a:cs typeface="Segoe UI"/>
              </a:rPr>
              <a:t>​</a:t>
            </a:r>
            <a:endParaRPr lang="en-GB" sz="2200" dirty="0">
              <a:latin typeface="Calibri"/>
              <a:ea typeface="Calibri"/>
              <a:cs typeface="Segoe UI"/>
            </a:endParaRPr>
          </a:p>
        </p:txBody>
      </p:sp>
    </p:spTree>
    <p:extLst>
      <p:ext uri="{BB962C8B-B14F-4D97-AF65-F5344CB8AC3E}">
        <p14:creationId xmlns:p14="http://schemas.microsoft.com/office/powerpoint/2010/main" val="5922778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3768336-7ABC-76BE-B25C-411EE288B92A}"/>
              </a:ext>
            </a:extLst>
          </p:cNvPr>
          <p:cNvPicPr>
            <a:picLocks noChangeAspect="1"/>
          </p:cNvPicPr>
          <p:nvPr/>
        </p:nvPicPr>
        <p:blipFill>
          <a:blip r:embed="rId2"/>
          <a:stretch>
            <a:fillRect/>
          </a:stretch>
        </p:blipFill>
        <p:spPr>
          <a:xfrm>
            <a:off x="574372" y="503602"/>
            <a:ext cx="10367282" cy="6071507"/>
          </a:xfrm>
          <a:prstGeom prst="rect">
            <a:avLst/>
          </a:prstGeom>
        </p:spPr>
      </p:pic>
    </p:spTree>
    <p:extLst>
      <p:ext uri="{BB962C8B-B14F-4D97-AF65-F5344CB8AC3E}">
        <p14:creationId xmlns:p14="http://schemas.microsoft.com/office/powerpoint/2010/main" val="1611578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B90815-EFCA-51F3-EF97-76F5507D7C29}"/>
              </a:ext>
            </a:extLst>
          </p:cNvPr>
          <p:cNvSpPr txBox="1"/>
          <p:nvPr/>
        </p:nvSpPr>
        <p:spPr>
          <a:xfrm>
            <a:off x="159826" y="-4151"/>
            <a:ext cx="10760344"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solidFill>
                  <a:srgbClr val="7030A0"/>
                </a:solidFill>
                <a:latin typeface="Comic Sans MS"/>
              </a:rPr>
              <a:t>What do you need? (</a:t>
            </a:r>
            <a:r>
              <a:rPr lang="en-US" sz="4000" dirty="0" err="1">
                <a:solidFill>
                  <a:srgbClr val="7030A0"/>
                </a:solidFill>
                <a:latin typeface="Comic Sans MS"/>
              </a:rPr>
              <a:t>Personalised</a:t>
            </a:r>
            <a:r>
              <a:rPr lang="en-US" sz="4000" dirty="0">
                <a:solidFill>
                  <a:srgbClr val="7030A0"/>
                </a:solidFill>
                <a:latin typeface="Comic Sans MS"/>
              </a:rPr>
              <a:t> plan)</a:t>
            </a:r>
            <a:endParaRPr lang="en-US" sz="4000" dirty="0">
              <a:latin typeface="Comic Sans MS"/>
            </a:endParaRPr>
          </a:p>
        </p:txBody>
      </p:sp>
      <p:pic>
        <p:nvPicPr>
          <p:cNvPr id="3" name="Picture 2" descr="A collage of toys and objects&#10;&#10;Description automatically generated">
            <a:extLst>
              <a:ext uri="{FF2B5EF4-FFF2-40B4-BE49-F238E27FC236}">
                <a16:creationId xmlns:a16="http://schemas.microsoft.com/office/drawing/2014/main" id="{752F3324-505F-DEBF-8072-A56B2D99C63D}"/>
              </a:ext>
            </a:extLst>
          </p:cNvPr>
          <p:cNvPicPr>
            <a:picLocks noChangeAspect="1"/>
          </p:cNvPicPr>
          <p:nvPr/>
        </p:nvPicPr>
        <p:blipFill>
          <a:blip r:embed="rId2"/>
          <a:stretch>
            <a:fillRect/>
          </a:stretch>
        </p:blipFill>
        <p:spPr>
          <a:xfrm>
            <a:off x="159503" y="731892"/>
            <a:ext cx="11201400" cy="5897912"/>
          </a:xfrm>
          <a:prstGeom prst="rect">
            <a:avLst/>
          </a:prstGeom>
        </p:spPr>
      </p:pic>
    </p:spTree>
    <p:extLst>
      <p:ext uri="{BB962C8B-B14F-4D97-AF65-F5344CB8AC3E}">
        <p14:creationId xmlns:p14="http://schemas.microsoft.com/office/powerpoint/2010/main" val="30347981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text on a white background&#10;&#10;Description automatically generated">
            <a:extLst>
              <a:ext uri="{FF2B5EF4-FFF2-40B4-BE49-F238E27FC236}">
                <a16:creationId xmlns:a16="http://schemas.microsoft.com/office/drawing/2014/main" id="{48A95A37-D4BE-1E7F-89D0-EA3C5EC67045}"/>
              </a:ext>
            </a:extLst>
          </p:cNvPr>
          <p:cNvPicPr>
            <a:picLocks noChangeAspect="1"/>
          </p:cNvPicPr>
          <p:nvPr/>
        </p:nvPicPr>
        <p:blipFill>
          <a:blip r:embed="rId2"/>
          <a:stretch>
            <a:fillRect/>
          </a:stretch>
        </p:blipFill>
        <p:spPr>
          <a:xfrm>
            <a:off x="3937908" y="1543050"/>
            <a:ext cx="7010400" cy="3771900"/>
          </a:xfrm>
          <a:prstGeom prst="rect">
            <a:avLst/>
          </a:prstGeom>
        </p:spPr>
      </p:pic>
      <p:pic>
        <p:nvPicPr>
          <p:cNvPr id="4" name="Picture 3" descr="See related image detail. Ready for School, Ready for Life | North Carolina Early Childhood ...">
            <a:extLst>
              <a:ext uri="{FF2B5EF4-FFF2-40B4-BE49-F238E27FC236}">
                <a16:creationId xmlns:a16="http://schemas.microsoft.com/office/drawing/2014/main" id="{AFF2103B-0C9A-F028-8CF5-936968948859}"/>
              </a:ext>
            </a:extLst>
          </p:cNvPr>
          <p:cNvPicPr>
            <a:picLocks noChangeAspect="1"/>
          </p:cNvPicPr>
          <p:nvPr/>
        </p:nvPicPr>
        <p:blipFill>
          <a:blip r:embed="rId3"/>
          <a:stretch>
            <a:fillRect/>
          </a:stretch>
        </p:blipFill>
        <p:spPr>
          <a:xfrm>
            <a:off x="292554" y="1533524"/>
            <a:ext cx="3279321" cy="3790950"/>
          </a:xfrm>
          <a:prstGeom prst="rect">
            <a:avLst/>
          </a:prstGeom>
        </p:spPr>
      </p:pic>
    </p:spTree>
    <p:extLst>
      <p:ext uri="{BB962C8B-B14F-4D97-AF65-F5344CB8AC3E}">
        <p14:creationId xmlns:p14="http://schemas.microsoft.com/office/powerpoint/2010/main" val="1256793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D63E944-E92C-A3BB-A70D-28234E888B29}"/>
              </a:ext>
            </a:extLst>
          </p:cNvPr>
          <p:cNvSpPr txBox="1"/>
          <p:nvPr/>
        </p:nvSpPr>
        <p:spPr>
          <a:xfrm>
            <a:off x="410705" y="436535"/>
            <a:ext cx="6088251" cy="60016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Comic Sans MS"/>
              </a:rPr>
              <a:t> </a:t>
            </a:r>
            <a:r>
              <a:rPr lang="en-US" sz="2400" b="1" u="sng" dirty="0">
                <a:latin typeface="Comic Sans MS"/>
              </a:rPr>
              <a:t>Lunch </a:t>
            </a:r>
            <a:endParaRPr lang="en-US"/>
          </a:p>
          <a:p>
            <a:endParaRPr lang="en-US" sz="2400" b="1" u="sng" dirty="0">
              <a:latin typeface="Comic Sans MS"/>
            </a:endParaRPr>
          </a:p>
          <a:p>
            <a:r>
              <a:rPr lang="en-US" sz="2400" dirty="0">
                <a:latin typeface="Comic Sans MS"/>
              </a:rPr>
              <a:t>Lunchtime can be quite a busy environment with lots of children eating at the same time. There are of course adults to support children but having these skills will enable your child to be able to eat independently and not have to wait. </a:t>
            </a:r>
            <a:endParaRPr lang="en-US">
              <a:latin typeface="Aptos" panose="020B0004020202020204"/>
            </a:endParaRPr>
          </a:p>
          <a:p>
            <a:r>
              <a:rPr lang="en-US" sz="2400" dirty="0">
                <a:latin typeface="Comic Sans MS"/>
              </a:rPr>
              <a:t>Practice using knives and forks at home during mealtimes, drinking from an open cup, clearing their own plate when they are finished and peeling fruit. If they are going to have packed lunch then have a practice opening and closing the lunchbox, opening packaging and cartons. </a:t>
            </a:r>
            <a:endParaRPr lang="en-US"/>
          </a:p>
        </p:txBody>
      </p:sp>
      <p:pic>
        <p:nvPicPr>
          <p:cNvPr id="5" name="Picture 4" descr="A group of children sitting at a table&#10;&#10;Description automatically generated">
            <a:extLst>
              <a:ext uri="{FF2B5EF4-FFF2-40B4-BE49-F238E27FC236}">
                <a16:creationId xmlns:a16="http://schemas.microsoft.com/office/drawing/2014/main" id="{7DE6A6EF-9E46-9ADA-6090-C0B367461776}"/>
              </a:ext>
            </a:extLst>
          </p:cNvPr>
          <p:cNvPicPr>
            <a:picLocks noChangeAspect="1"/>
          </p:cNvPicPr>
          <p:nvPr/>
        </p:nvPicPr>
        <p:blipFill>
          <a:blip r:embed="rId2"/>
          <a:stretch>
            <a:fillRect/>
          </a:stretch>
        </p:blipFill>
        <p:spPr>
          <a:xfrm>
            <a:off x="7030811" y="1717901"/>
            <a:ext cx="4784271" cy="3735160"/>
          </a:xfrm>
          <a:prstGeom prst="rect">
            <a:avLst/>
          </a:prstGeom>
        </p:spPr>
      </p:pic>
      <p:pic>
        <p:nvPicPr>
          <p:cNvPr id="6" name="Picture 5">
            <a:extLst>
              <a:ext uri="{FF2B5EF4-FFF2-40B4-BE49-F238E27FC236}">
                <a16:creationId xmlns:a16="http://schemas.microsoft.com/office/drawing/2014/main" id="{55CF9F35-36EC-A4B1-14D3-D8B85C187DC3}"/>
              </a:ext>
            </a:extLst>
          </p:cNvPr>
          <p:cNvPicPr>
            <a:picLocks noChangeAspect="1"/>
          </p:cNvPicPr>
          <p:nvPr/>
        </p:nvPicPr>
        <p:blipFill>
          <a:blip r:embed="rId3"/>
          <a:stretch>
            <a:fillRect/>
          </a:stretch>
        </p:blipFill>
        <p:spPr>
          <a:xfrm>
            <a:off x="7739063" y="247650"/>
            <a:ext cx="3013982" cy="1042307"/>
          </a:xfrm>
          <a:prstGeom prst="rect">
            <a:avLst/>
          </a:prstGeom>
        </p:spPr>
      </p:pic>
      <p:pic>
        <p:nvPicPr>
          <p:cNvPr id="8" name="Picture 7" descr="A green and yellow text&#10;&#10;Description automatically generated">
            <a:extLst>
              <a:ext uri="{FF2B5EF4-FFF2-40B4-BE49-F238E27FC236}">
                <a16:creationId xmlns:a16="http://schemas.microsoft.com/office/drawing/2014/main" id="{A96F6543-187C-ADA4-196F-39B6CF33CE8B}"/>
              </a:ext>
            </a:extLst>
          </p:cNvPr>
          <p:cNvPicPr>
            <a:picLocks noChangeAspect="1"/>
          </p:cNvPicPr>
          <p:nvPr/>
        </p:nvPicPr>
        <p:blipFill>
          <a:blip r:embed="rId4"/>
          <a:stretch>
            <a:fillRect/>
          </a:stretch>
        </p:blipFill>
        <p:spPr>
          <a:xfrm>
            <a:off x="7334250" y="5565321"/>
            <a:ext cx="1905000" cy="571500"/>
          </a:xfrm>
          <a:prstGeom prst="rect">
            <a:avLst/>
          </a:prstGeom>
        </p:spPr>
      </p:pic>
      <p:pic>
        <p:nvPicPr>
          <p:cNvPr id="10" name="Picture 9" descr="A green and yellow logo&#10;&#10;Description automatically generated">
            <a:extLst>
              <a:ext uri="{FF2B5EF4-FFF2-40B4-BE49-F238E27FC236}">
                <a16:creationId xmlns:a16="http://schemas.microsoft.com/office/drawing/2014/main" id="{1F750D41-C801-D0A2-74B1-B3D647BB5FCC}"/>
              </a:ext>
            </a:extLst>
          </p:cNvPr>
          <p:cNvPicPr>
            <a:picLocks noChangeAspect="1"/>
          </p:cNvPicPr>
          <p:nvPr/>
        </p:nvPicPr>
        <p:blipFill>
          <a:blip r:embed="rId5"/>
          <a:stretch>
            <a:fillRect/>
          </a:stretch>
        </p:blipFill>
        <p:spPr>
          <a:xfrm>
            <a:off x="9739993" y="5565321"/>
            <a:ext cx="1638300" cy="571500"/>
          </a:xfrm>
          <a:prstGeom prst="rect">
            <a:avLst/>
          </a:prstGeom>
        </p:spPr>
      </p:pic>
      <p:pic>
        <p:nvPicPr>
          <p:cNvPr id="11" name="Picture 10">
            <a:extLst>
              <a:ext uri="{FF2B5EF4-FFF2-40B4-BE49-F238E27FC236}">
                <a16:creationId xmlns:a16="http://schemas.microsoft.com/office/drawing/2014/main" id="{455B24AE-D433-A87A-2B26-0CB76D3717FA}"/>
              </a:ext>
            </a:extLst>
          </p:cNvPr>
          <p:cNvPicPr>
            <a:picLocks noChangeAspect="1"/>
          </p:cNvPicPr>
          <p:nvPr/>
        </p:nvPicPr>
        <p:blipFill>
          <a:blip r:embed="rId6"/>
          <a:stretch>
            <a:fillRect/>
          </a:stretch>
        </p:blipFill>
        <p:spPr>
          <a:xfrm>
            <a:off x="8543925" y="6141584"/>
            <a:ext cx="2329542" cy="711653"/>
          </a:xfrm>
          <a:prstGeom prst="rect">
            <a:avLst/>
          </a:prstGeom>
        </p:spPr>
      </p:pic>
    </p:spTree>
    <p:extLst>
      <p:ext uri="{BB962C8B-B14F-4D97-AF65-F5344CB8AC3E}">
        <p14:creationId xmlns:p14="http://schemas.microsoft.com/office/powerpoint/2010/main" val="9507312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554C72F-1627-5674-C3C4-C91A63442DF6}"/>
              </a:ext>
            </a:extLst>
          </p:cNvPr>
          <p:cNvSpPr txBox="1"/>
          <p:nvPr/>
        </p:nvSpPr>
        <p:spPr>
          <a:xfrm>
            <a:off x="488888" y="1718560"/>
            <a:ext cx="8852115" cy="24622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u="sng" dirty="0">
                <a:latin typeface="Comic Sans MS"/>
              </a:rPr>
              <a:t>Toileting </a:t>
            </a:r>
          </a:p>
          <a:p>
            <a:endParaRPr lang="en-US" dirty="0"/>
          </a:p>
          <a:p>
            <a:r>
              <a:rPr lang="en-US" sz="3200" dirty="0">
                <a:latin typeface="Comic Sans MS"/>
              </a:rPr>
              <a:t>Encourage your child to use the toilet independently, wipe themselves and wash their hands afterwards. </a:t>
            </a:r>
          </a:p>
        </p:txBody>
      </p:sp>
      <p:pic>
        <p:nvPicPr>
          <p:cNvPr id="5" name="Picture 4" descr="A green and yellow text&#10;&#10;Description automatically generated">
            <a:extLst>
              <a:ext uri="{FF2B5EF4-FFF2-40B4-BE49-F238E27FC236}">
                <a16:creationId xmlns:a16="http://schemas.microsoft.com/office/drawing/2014/main" id="{8ACA4A8C-89B3-00BF-6A49-C26BFB4B0279}"/>
              </a:ext>
            </a:extLst>
          </p:cNvPr>
          <p:cNvPicPr>
            <a:picLocks noChangeAspect="1"/>
          </p:cNvPicPr>
          <p:nvPr/>
        </p:nvPicPr>
        <p:blipFill>
          <a:blip r:embed="rId2"/>
          <a:stretch>
            <a:fillRect/>
          </a:stretch>
        </p:blipFill>
        <p:spPr>
          <a:xfrm>
            <a:off x="3769179" y="938893"/>
            <a:ext cx="1905000" cy="571500"/>
          </a:xfrm>
          <a:prstGeom prst="rect">
            <a:avLst/>
          </a:prstGeom>
        </p:spPr>
      </p:pic>
      <p:pic>
        <p:nvPicPr>
          <p:cNvPr id="6" name="Picture 5" descr="A green and yellow logo&#10;&#10;Description automatically generated">
            <a:extLst>
              <a:ext uri="{FF2B5EF4-FFF2-40B4-BE49-F238E27FC236}">
                <a16:creationId xmlns:a16="http://schemas.microsoft.com/office/drawing/2014/main" id="{EDBFCCC1-C746-46A8-957C-C49C8444F71D}"/>
              </a:ext>
            </a:extLst>
          </p:cNvPr>
          <p:cNvPicPr>
            <a:picLocks noChangeAspect="1"/>
          </p:cNvPicPr>
          <p:nvPr/>
        </p:nvPicPr>
        <p:blipFill>
          <a:blip r:embed="rId3"/>
          <a:stretch>
            <a:fillRect/>
          </a:stretch>
        </p:blipFill>
        <p:spPr>
          <a:xfrm>
            <a:off x="6555921" y="367393"/>
            <a:ext cx="1638300" cy="571500"/>
          </a:xfrm>
          <a:prstGeom prst="rect">
            <a:avLst/>
          </a:prstGeom>
        </p:spPr>
      </p:pic>
      <p:pic>
        <p:nvPicPr>
          <p:cNvPr id="8" name="Picture 7">
            <a:extLst>
              <a:ext uri="{FF2B5EF4-FFF2-40B4-BE49-F238E27FC236}">
                <a16:creationId xmlns:a16="http://schemas.microsoft.com/office/drawing/2014/main" id="{961AB3DA-2DA5-4A36-0553-6E3B40225ADD}"/>
              </a:ext>
            </a:extLst>
          </p:cNvPr>
          <p:cNvPicPr>
            <a:picLocks noChangeAspect="1"/>
          </p:cNvPicPr>
          <p:nvPr/>
        </p:nvPicPr>
        <p:blipFill>
          <a:blip r:embed="rId4"/>
          <a:stretch>
            <a:fillRect/>
          </a:stretch>
        </p:blipFill>
        <p:spPr>
          <a:xfrm>
            <a:off x="9156247" y="793977"/>
            <a:ext cx="2329542" cy="711653"/>
          </a:xfrm>
          <a:prstGeom prst="rect">
            <a:avLst/>
          </a:prstGeom>
        </p:spPr>
      </p:pic>
      <p:pic>
        <p:nvPicPr>
          <p:cNvPr id="10" name="Picture 9">
            <a:extLst>
              <a:ext uri="{FF2B5EF4-FFF2-40B4-BE49-F238E27FC236}">
                <a16:creationId xmlns:a16="http://schemas.microsoft.com/office/drawing/2014/main" id="{27A4C053-0A44-F131-24B5-19B288499E47}"/>
              </a:ext>
            </a:extLst>
          </p:cNvPr>
          <p:cNvPicPr>
            <a:picLocks noChangeAspect="1"/>
          </p:cNvPicPr>
          <p:nvPr/>
        </p:nvPicPr>
        <p:blipFill>
          <a:blip r:embed="rId5"/>
          <a:stretch>
            <a:fillRect/>
          </a:stretch>
        </p:blipFill>
        <p:spPr>
          <a:xfrm>
            <a:off x="486456" y="397329"/>
            <a:ext cx="2320018" cy="783771"/>
          </a:xfrm>
          <a:prstGeom prst="rect">
            <a:avLst/>
          </a:prstGeom>
        </p:spPr>
      </p:pic>
      <p:pic>
        <p:nvPicPr>
          <p:cNvPr id="2" name="Picture 1" descr="A bathroom with a sink and a mirror&#10;&#10;Description automatically generated">
            <a:extLst>
              <a:ext uri="{FF2B5EF4-FFF2-40B4-BE49-F238E27FC236}">
                <a16:creationId xmlns:a16="http://schemas.microsoft.com/office/drawing/2014/main" id="{3CED49F9-1E9A-BEC3-20D4-8CE981E11014}"/>
              </a:ext>
            </a:extLst>
          </p:cNvPr>
          <p:cNvPicPr>
            <a:picLocks noChangeAspect="1"/>
          </p:cNvPicPr>
          <p:nvPr/>
        </p:nvPicPr>
        <p:blipFill>
          <a:blip r:embed="rId6"/>
          <a:stretch>
            <a:fillRect/>
          </a:stretch>
        </p:blipFill>
        <p:spPr>
          <a:xfrm>
            <a:off x="8264525" y="4195763"/>
            <a:ext cx="3714750" cy="2657475"/>
          </a:xfrm>
          <a:prstGeom prst="rect">
            <a:avLst/>
          </a:prstGeom>
        </p:spPr>
      </p:pic>
    </p:spTree>
    <p:extLst>
      <p:ext uri="{BB962C8B-B14F-4D97-AF65-F5344CB8AC3E}">
        <p14:creationId xmlns:p14="http://schemas.microsoft.com/office/powerpoint/2010/main" val="17052982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EAC5A0D-39AD-64FE-3ED2-E5EB2266C7FD}"/>
              </a:ext>
            </a:extLst>
          </p:cNvPr>
          <p:cNvSpPr txBox="1"/>
          <p:nvPr/>
        </p:nvSpPr>
        <p:spPr>
          <a:xfrm>
            <a:off x="526943" y="991891"/>
            <a:ext cx="11363901" cy="50783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u="sng" dirty="0">
                <a:latin typeface="Comic Sans MS"/>
              </a:rPr>
              <a:t>Resources </a:t>
            </a:r>
            <a:endParaRPr lang="en-US" sz="3600"/>
          </a:p>
          <a:p>
            <a:r>
              <a:rPr lang="en-US" sz="3600" dirty="0">
                <a:latin typeface="Comic Sans MS"/>
              </a:rPr>
              <a:t>Discuss with your child how they can take care of their toys and resources and encourage them to tidy up when they have finished playing.</a:t>
            </a:r>
            <a:endParaRPr lang="en-US" sz="3600">
              <a:latin typeface="Aptos" panose="020B0004020202020204"/>
            </a:endParaRPr>
          </a:p>
          <a:p>
            <a:endParaRPr lang="en-US" sz="3600" dirty="0">
              <a:latin typeface="Comic Sans MS"/>
            </a:endParaRPr>
          </a:p>
          <a:p>
            <a:r>
              <a:rPr lang="en-US" sz="3600" dirty="0">
                <a:latin typeface="Comic Sans MS"/>
              </a:rPr>
              <a:t>Discuss with your child the importance of looking after their own belongings, for example their water bottle, jumpers/cardigans and book bags. Please make sure that all uniform is fully labelled.</a:t>
            </a:r>
            <a:endParaRPr lang="en-US" sz="3600"/>
          </a:p>
        </p:txBody>
      </p:sp>
      <p:pic>
        <p:nvPicPr>
          <p:cNvPr id="4" name="Picture 3">
            <a:extLst>
              <a:ext uri="{FF2B5EF4-FFF2-40B4-BE49-F238E27FC236}">
                <a16:creationId xmlns:a16="http://schemas.microsoft.com/office/drawing/2014/main" id="{6CD48789-9999-05D3-520A-F12DC05BA91B}"/>
              </a:ext>
            </a:extLst>
          </p:cNvPr>
          <p:cNvPicPr>
            <a:picLocks noChangeAspect="1"/>
          </p:cNvPicPr>
          <p:nvPr/>
        </p:nvPicPr>
        <p:blipFill>
          <a:blip r:embed="rId2"/>
          <a:stretch>
            <a:fillRect/>
          </a:stretch>
        </p:blipFill>
        <p:spPr>
          <a:xfrm>
            <a:off x="5662613" y="153761"/>
            <a:ext cx="1519917" cy="699407"/>
          </a:xfrm>
          <a:prstGeom prst="rect">
            <a:avLst/>
          </a:prstGeom>
        </p:spPr>
      </p:pic>
      <p:pic>
        <p:nvPicPr>
          <p:cNvPr id="6" name="Picture 5" descr="A green and yellow text&#10;&#10;Description automatically generated">
            <a:extLst>
              <a:ext uri="{FF2B5EF4-FFF2-40B4-BE49-F238E27FC236}">
                <a16:creationId xmlns:a16="http://schemas.microsoft.com/office/drawing/2014/main" id="{8D17D374-F688-19F2-341D-48C8D7EF2B1A}"/>
              </a:ext>
            </a:extLst>
          </p:cNvPr>
          <p:cNvPicPr>
            <a:picLocks noChangeAspect="1"/>
          </p:cNvPicPr>
          <p:nvPr/>
        </p:nvPicPr>
        <p:blipFill>
          <a:blip r:embed="rId3"/>
          <a:stretch>
            <a:fillRect/>
          </a:stretch>
        </p:blipFill>
        <p:spPr>
          <a:xfrm>
            <a:off x="7946572" y="149679"/>
            <a:ext cx="2204357" cy="707571"/>
          </a:xfrm>
          <a:prstGeom prst="rect">
            <a:avLst/>
          </a:prstGeom>
        </p:spPr>
      </p:pic>
      <p:pic>
        <p:nvPicPr>
          <p:cNvPr id="2" name="Picture 1" descr="COSTWAY Kids Toy Storage Cabinet ...">
            <a:extLst>
              <a:ext uri="{FF2B5EF4-FFF2-40B4-BE49-F238E27FC236}">
                <a16:creationId xmlns:a16="http://schemas.microsoft.com/office/drawing/2014/main" id="{C317F4AA-0441-6A99-EA68-94ECE8A95FFD}"/>
              </a:ext>
            </a:extLst>
          </p:cNvPr>
          <p:cNvPicPr>
            <a:picLocks noChangeAspect="1"/>
          </p:cNvPicPr>
          <p:nvPr/>
        </p:nvPicPr>
        <p:blipFill>
          <a:blip r:embed="rId4"/>
          <a:stretch>
            <a:fillRect/>
          </a:stretch>
        </p:blipFill>
        <p:spPr>
          <a:xfrm>
            <a:off x="10536238" y="5329238"/>
            <a:ext cx="1533525" cy="1533525"/>
          </a:xfrm>
          <a:prstGeom prst="rect">
            <a:avLst/>
          </a:prstGeom>
        </p:spPr>
      </p:pic>
    </p:spTree>
    <p:extLst>
      <p:ext uri="{BB962C8B-B14F-4D97-AF65-F5344CB8AC3E}">
        <p14:creationId xmlns:p14="http://schemas.microsoft.com/office/powerpoint/2010/main" val="2212660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CE4904E-2BD4-5C53-5327-15564BA36247}"/>
              </a:ext>
            </a:extLst>
          </p:cNvPr>
          <p:cNvSpPr txBox="1"/>
          <p:nvPr/>
        </p:nvSpPr>
        <p:spPr>
          <a:xfrm>
            <a:off x="281553" y="1715146"/>
            <a:ext cx="12016352"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Comic Sans MS"/>
              </a:rPr>
              <a:t>Getting dressed </a:t>
            </a:r>
          </a:p>
          <a:p>
            <a:endParaRPr lang="en-US" sz="2400" dirty="0">
              <a:latin typeface="Comic Sans MS"/>
            </a:endParaRPr>
          </a:p>
          <a:p>
            <a:r>
              <a:rPr lang="en-US" sz="2400" dirty="0">
                <a:latin typeface="Comic Sans MS"/>
              </a:rPr>
              <a:t>Uniform - Please make sure that your child has the correct uniform when they begin school. </a:t>
            </a:r>
          </a:p>
          <a:p>
            <a:endParaRPr lang="en-US" sz="2400" dirty="0">
              <a:latin typeface="Comic Sans MS"/>
            </a:endParaRPr>
          </a:p>
          <a:p>
            <a:r>
              <a:rPr lang="en-US" sz="2400" dirty="0">
                <a:latin typeface="Comic Sans MS"/>
              </a:rPr>
              <a:t>Give your child opportunities to practice getting themselves dressed and undressed independently. Practice with buttons, zips and poppers. </a:t>
            </a:r>
            <a:endParaRPr lang="en-US">
              <a:latin typeface="Aptos" panose="020B0004020202020204"/>
            </a:endParaRPr>
          </a:p>
          <a:p>
            <a:endParaRPr lang="en-US" sz="2400" dirty="0">
              <a:latin typeface="Comic Sans MS"/>
            </a:endParaRPr>
          </a:p>
          <a:p>
            <a:r>
              <a:rPr lang="en-US" sz="2400" dirty="0">
                <a:latin typeface="Comic Sans MS"/>
              </a:rPr>
              <a:t>Encourage children to put their shoes on themselves. We do recommend that children should only have laces on their shoes if they are able to tie them independently. You can write their name on a piece of masking tape and cut it in half placing one in each shoe so that they know which is the left and the right</a:t>
            </a:r>
            <a:endParaRPr lang="en-US"/>
          </a:p>
        </p:txBody>
      </p:sp>
      <p:pic>
        <p:nvPicPr>
          <p:cNvPr id="5" name="Picture 4">
            <a:extLst>
              <a:ext uri="{FF2B5EF4-FFF2-40B4-BE49-F238E27FC236}">
                <a16:creationId xmlns:a16="http://schemas.microsoft.com/office/drawing/2014/main" id="{7C182217-C430-415D-5448-89E4D2B36EB8}"/>
              </a:ext>
            </a:extLst>
          </p:cNvPr>
          <p:cNvPicPr>
            <a:picLocks noChangeAspect="1"/>
          </p:cNvPicPr>
          <p:nvPr/>
        </p:nvPicPr>
        <p:blipFill>
          <a:blip r:embed="rId2"/>
          <a:stretch>
            <a:fillRect/>
          </a:stretch>
        </p:blipFill>
        <p:spPr>
          <a:xfrm>
            <a:off x="486456" y="397329"/>
            <a:ext cx="2320018" cy="783771"/>
          </a:xfrm>
          <a:prstGeom prst="rect">
            <a:avLst/>
          </a:prstGeom>
        </p:spPr>
      </p:pic>
      <p:pic>
        <p:nvPicPr>
          <p:cNvPr id="7" name="Picture 6" descr="A green and yellow text&#10;&#10;Description automatically generated">
            <a:extLst>
              <a:ext uri="{FF2B5EF4-FFF2-40B4-BE49-F238E27FC236}">
                <a16:creationId xmlns:a16="http://schemas.microsoft.com/office/drawing/2014/main" id="{8B319D0F-6A4F-E0EC-4F63-DA28ED79771D}"/>
              </a:ext>
            </a:extLst>
          </p:cNvPr>
          <p:cNvPicPr>
            <a:picLocks noChangeAspect="1"/>
          </p:cNvPicPr>
          <p:nvPr/>
        </p:nvPicPr>
        <p:blipFill>
          <a:blip r:embed="rId3"/>
          <a:stretch>
            <a:fillRect/>
          </a:stretch>
        </p:blipFill>
        <p:spPr>
          <a:xfrm>
            <a:off x="8353879" y="392793"/>
            <a:ext cx="1905000" cy="571500"/>
          </a:xfrm>
          <a:prstGeom prst="rect">
            <a:avLst/>
          </a:prstGeom>
        </p:spPr>
      </p:pic>
      <p:pic>
        <p:nvPicPr>
          <p:cNvPr id="9" name="Picture 8" descr="A green and yellow logo&#10;&#10;Description automatically generated">
            <a:extLst>
              <a:ext uri="{FF2B5EF4-FFF2-40B4-BE49-F238E27FC236}">
                <a16:creationId xmlns:a16="http://schemas.microsoft.com/office/drawing/2014/main" id="{4EB75A38-F6CB-FD31-867F-15AFDC889D55}"/>
              </a:ext>
            </a:extLst>
          </p:cNvPr>
          <p:cNvPicPr>
            <a:picLocks noChangeAspect="1"/>
          </p:cNvPicPr>
          <p:nvPr/>
        </p:nvPicPr>
        <p:blipFill>
          <a:blip r:embed="rId4"/>
          <a:stretch>
            <a:fillRect/>
          </a:stretch>
        </p:blipFill>
        <p:spPr>
          <a:xfrm>
            <a:off x="9997621" y="1434193"/>
            <a:ext cx="1638300" cy="571500"/>
          </a:xfrm>
          <a:prstGeom prst="rect">
            <a:avLst/>
          </a:prstGeom>
        </p:spPr>
      </p:pic>
      <p:pic>
        <p:nvPicPr>
          <p:cNvPr id="11" name="Picture 10">
            <a:extLst>
              <a:ext uri="{FF2B5EF4-FFF2-40B4-BE49-F238E27FC236}">
                <a16:creationId xmlns:a16="http://schemas.microsoft.com/office/drawing/2014/main" id="{C1050564-4EB9-DB61-9C3B-625A9EDAEE36}"/>
              </a:ext>
            </a:extLst>
          </p:cNvPr>
          <p:cNvPicPr>
            <a:picLocks noChangeAspect="1"/>
          </p:cNvPicPr>
          <p:nvPr/>
        </p:nvPicPr>
        <p:blipFill>
          <a:blip r:embed="rId5"/>
          <a:stretch>
            <a:fillRect/>
          </a:stretch>
        </p:blipFill>
        <p:spPr>
          <a:xfrm>
            <a:off x="9308647" y="6140677"/>
            <a:ext cx="2329542" cy="711653"/>
          </a:xfrm>
          <a:prstGeom prst="rect">
            <a:avLst/>
          </a:prstGeom>
        </p:spPr>
      </p:pic>
      <p:pic>
        <p:nvPicPr>
          <p:cNvPr id="4" name="Picture 3" descr="A child holding a doll&#10;&#10;Description automatically generated">
            <a:extLst>
              <a:ext uri="{FF2B5EF4-FFF2-40B4-BE49-F238E27FC236}">
                <a16:creationId xmlns:a16="http://schemas.microsoft.com/office/drawing/2014/main" id="{156861A4-76C0-1AB6-CC93-140B8B602F1C}"/>
              </a:ext>
            </a:extLst>
          </p:cNvPr>
          <p:cNvPicPr>
            <a:picLocks noChangeAspect="1"/>
          </p:cNvPicPr>
          <p:nvPr/>
        </p:nvPicPr>
        <p:blipFill>
          <a:blip r:embed="rId6"/>
          <a:stretch>
            <a:fillRect/>
          </a:stretch>
        </p:blipFill>
        <p:spPr>
          <a:xfrm>
            <a:off x="4351338" y="168275"/>
            <a:ext cx="2206625" cy="2038350"/>
          </a:xfrm>
          <a:prstGeom prst="rect">
            <a:avLst/>
          </a:prstGeom>
        </p:spPr>
      </p:pic>
    </p:spTree>
    <p:extLst>
      <p:ext uri="{BB962C8B-B14F-4D97-AF65-F5344CB8AC3E}">
        <p14:creationId xmlns:p14="http://schemas.microsoft.com/office/powerpoint/2010/main" val="16890658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Image result for target">
            <a:extLst>
              <a:ext uri="{FF2B5EF4-FFF2-40B4-BE49-F238E27FC236}">
                <a16:creationId xmlns:a16="http://schemas.microsoft.com/office/drawing/2014/main" id="{FD38C96E-BA38-FB37-FBE2-B0A3629AE2BD}"/>
              </a:ext>
            </a:extLst>
          </p:cNvPr>
          <p:cNvPicPr>
            <a:picLocks noChangeAspect="1"/>
          </p:cNvPicPr>
          <p:nvPr/>
        </p:nvPicPr>
        <p:blipFill>
          <a:blip r:embed="rId2"/>
          <a:stretch>
            <a:fillRect/>
          </a:stretch>
        </p:blipFill>
        <p:spPr>
          <a:xfrm>
            <a:off x="8972172" y="-5690"/>
            <a:ext cx="3057525" cy="2612571"/>
          </a:xfrm>
          <a:prstGeom prst="rect">
            <a:avLst/>
          </a:prstGeom>
        </p:spPr>
      </p:pic>
      <p:sp>
        <p:nvSpPr>
          <p:cNvPr id="6" name="TextBox 5">
            <a:extLst>
              <a:ext uri="{FF2B5EF4-FFF2-40B4-BE49-F238E27FC236}">
                <a16:creationId xmlns:a16="http://schemas.microsoft.com/office/drawing/2014/main" id="{9E5D262F-264B-099B-AC24-FA978D2BEA23}"/>
              </a:ext>
            </a:extLst>
          </p:cNvPr>
          <p:cNvSpPr txBox="1"/>
          <p:nvPr/>
        </p:nvSpPr>
        <p:spPr>
          <a:xfrm>
            <a:off x="166956" y="839368"/>
            <a:ext cx="8124555" cy="61863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u="sng" dirty="0">
                <a:latin typeface="Comic Sans MS"/>
              </a:rPr>
              <a:t>Name Recognition</a:t>
            </a:r>
          </a:p>
          <a:p>
            <a:endParaRPr lang="en-US" dirty="0">
              <a:latin typeface="Comic Sans MS"/>
            </a:endParaRPr>
          </a:p>
          <a:p>
            <a:endParaRPr lang="en-US" dirty="0">
              <a:latin typeface="Comic Sans MS"/>
            </a:endParaRPr>
          </a:p>
          <a:p>
            <a:pPr algn="just"/>
            <a:r>
              <a:rPr lang="en-US" dirty="0">
                <a:latin typeface="Comic Sans MS"/>
              </a:rPr>
              <a:t>Provide your child with lots of exposure to their name so that they will begin to recognise it. </a:t>
            </a:r>
            <a:endParaRPr lang="en-US">
              <a:latin typeface="Comic Sans MS"/>
            </a:endParaRPr>
          </a:p>
          <a:p>
            <a:pPr algn="just"/>
            <a:endParaRPr lang="en-US" dirty="0">
              <a:latin typeface="Comic Sans MS"/>
            </a:endParaRPr>
          </a:p>
          <a:p>
            <a:pPr algn="just"/>
            <a:r>
              <a:rPr lang="en-US" dirty="0">
                <a:latin typeface="Comic Sans MS"/>
              </a:rPr>
              <a:t>This will support them with identifying their peg, which will support them to independently hang up their coats and bags throughout the day. </a:t>
            </a:r>
            <a:endParaRPr lang="en-US">
              <a:latin typeface="Aptos" panose="020B0004020202020204"/>
            </a:endParaRPr>
          </a:p>
          <a:p>
            <a:pPr algn="just"/>
            <a:endParaRPr lang="en-US" dirty="0">
              <a:latin typeface="Comic Sans MS"/>
            </a:endParaRPr>
          </a:p>
          <a:p>
            <a:pPr algn="just"/>
            <a:r>
              <a:rPr lang="en-US" dirty="0">
                <a:latin typeface="Comic Sans MS"/>
              </a:rPr>
              <a:t>Additionally, children self-register in the morning, this is where children have to find their name and move it when they arrive at school. Therefore, having the ability to recognise their name will support them to do this. It also supports children in identifying their names on their uniform so that they can look after their belongings. </a:t>
            </a:r>
            <a:endParaRPr lang="en-US">
              <a:latin typeface="Aptos" panose="020B0004020202020204"/>
            </a:endParaRPr>
          </a:p>
          <a:p>
            <a:pPr algn="just"/>
            <a:endParaRPr lang="en-US" dirty="0">
              <a:latin typeface="Comic Sans MS"/>
            </a:endParaRPr>
          </a:p>
          <a:p>
            <a:pPr algn="just"/>
            <a:r>
              <a:rPr lang="en-US" dirty="0">
                <a:latin typeface="Comic Sans MS"/>
              </a:rPr>
              <a:t>It is not an expectation for children starting Nursery to be able to write their name when they start school. However, we do encourage children to have a </a:t>
            </a:r>
            <a:r>
              <a:rPr lang="en-US">
                <a:latin typeface="Comic Sans MS"/>
              </a:rPr>
              <a:t>practice</a:t>
            </a:r>
            <a:r>
              <a:rPr lang="en-US" dirty="0">
                <a:latin typeface="Comic Sans MS"/>
              </a:rPr>
              <a:t> at this if they are ready to do so. It will also support children with labelling their work at school. If you are going to practice this at home, we strongly encourage that children use only a capital letter at the start of their name and lower-case letters for the rest of their name. </a:t>
            </a:r>
            <a:endParaRPr lang="en-US"/>
          </a:p>
        </p:txBody>
      </p:sp>
    </p:spTree>
    <p:extLst>
      <p:ext uri="{BB962C8B-B14F-4D97-AF65-F5344CB8AC3E}">
        <p14:creationId xmlns:p14="http://schemas.microsoft.com/office/powerpoint/2010/main" val="22316211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2" ma:contentTypeDescription="Create a new document." ma:contentTypeScope="" ma:versionID="72c370e110842f03a39e895b11f1282a">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bccac42149ebe10444ff548bbf2d7e99"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44F5B5D-5F52-4468-94EE-2340D124BEE1}">
  <ds:schemaRefs>
    <ds:schemaRef ds:uri="http://schemas.microsoft.com/sharepoint/v3/contenttype/forms"/>
  </ds:schemaRefs>
</ds:datastoreItem>
</file>

<file path=customXml/itemProps2.xml><?xml version="1.0" encoding="utf-8"?>
<ds:datastoreItem xmlns:ds="http://schemas.openxmlformats.org/officeDocument/2006/customXml" ds:itemID="{21A1AD11-8632-4C8B-B92F-CFB073C864A3}">
  <ds:schemaRefs>
    <ds:schemaRef ds:uri="http://schemas.microsoft.com/office/2006/metadata/properties"/>
    <ds:schemaRef ds:uri="http://schemas.microsoft.com/office/infopath/2007/PartnerControls"/>
    <ds:schemaRef ds:uri="6a6f9b4c-029b-444e-addf-4d66571c9b6f"/>
    <ds:schemaRef ds:uri="450a6b86-6e86-4b74-93c9-116031be495f"/>
  </ds:schemaRefs>
</ds:datastoreItem>
</file>

<file path=customXml/itemProps3.xml><?xml version="1.0" encoding="utf-8"?>
<ds:datastoreItem xmlns:ds="http://schemas.openxmlformats.org/officeDocument/2006/customXml" ds:itemID="{64252177-F24C-4E1A-9D26-F4F7B4CCAA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884</Words>
  <Application>Microsoft Office PowerPoint</Application>
  <PresentationFormat>Widescreen</PresentationFormat>
  <Paragraphs>78</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William Munt</dc:creator>
  <cp:lastModifiedBy>William Munt</cp:lastModifiedBy>
  <cp:revision>517</cp:revision>
  <dcterms:created xsi:type="dcterms:W3CDTF">2024-07-02T16:07:23Z</dcterms:created>
  <dcterms:modified xsi:type="dcterms:W3CDTF">2024-07-03T12:51:18Z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0x010100B2454E0188772A4CA30BFEF8B53D0367</vt:lpwstr>
  </property>
  <property fmtid="{D5CDD505-2E9C-101B-9397-08002B2CF9AE}" pid="3" name="MediaServiceImageTags">
    <vt:lpwstr/>
  </property>
</Properties>
</file>