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8"/>
  </p:notesMasterIdLst>
  <p:sldIdLst>
    <p:sldId id="256" r:id="rId6"/>
    <p:sldId id="257" r:id="rId7"/>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428AB2-8A29-B55D-843D-525FF60C0662}" v="100" dt="2025-11-03T13:19:30.092"/>
    <p1510:client id="{B9FA6508-FCB8-01C2-0B72-B454B660957D}" v="79" dt="2025-11-04T10:56:10.8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706" autoAdjust="0"/>
    <p:restoredTop sz="94599"/>
  </p:normalViewPr>
  <p:slideViewPr>
    <p:cSldViewPr>
      <p:cViewPr varScale="1">
        <p:scale>
          <a:sx n="70" d="100"/>
          <a:sy n="70" d="100"/>
        </p:scale>
        <p:origin x="1480"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B4428AB2-8A29-B55D-843D-525FF60C0662}"/>
    <pc:docChg chg="modSld">
      <pc:chgData name="" userId="" providerId="" clId="Web-{B4428AB2-8A29-B55D-843D-525FF60C0662}" dt="2025-11-03T13:17:45.428" v="0" actId="20577"/>
      <pc:docMkLst>
        <pc:docMk/>
      </pc:docMkLst>
      <pc:sldChg chg="modSp">
        <pc:chgData name="" userId="" providerId="" clId="Web-{B4428AB2-8A29-B55D-843D-525FF60C0662}" dt="2025-11-03T13:17:45.428" v="0" actId="20577"/>
        <pc:sldMkLst>
          <pc:docMk/>
          <pc:sldMk cId="0" sldId="256"/>
        </pc:sldMkLst>
        <pc:spChg chg="mod">
          <ac:chgData name="" userId="" providerId="" clId="Web-{B4428AB2-8A29-B55D-843D-525FF60C0662}" dt="2025-11-03T13:17:45.428" v="0" actId="20577"/>
          <ac:spMkLst>
            <pc:docMk/>
            <pc:sldMk cId="0" sldId="256"/>
            <ac:spMk id="4" creationId="{CB478407-A387-AFBA-C333-7B930D7DB4C1}"/>
          </ac:spMkLst>
        </pc:spChg>
      </pc:sldChg>
    </pc:docChg>
  </pc:docChgLst>
  <pc:docChgLst>
    <pc:chgData name="M Garcia" userId="S::mgarcia38.308@o365.fortyhill.enfield.sch.uk::b18440be-18f3-4853-88e6-674a25282e2a" providerId="AD" clId="Web-{B4428AB2-8A29-B55D-843D-525FF60C0662}"/>
    <pc:docChg chg="modSld">
      <pc:chgData name="M Garcia" userId="S::mgarcia38.308@o365.fortyhill.enfield.sch.uk::b18440be-18f3-4853-88e6-674a25282e2a" providerId="AD" clId="Web-{B4428AB2-8A29-B55D-843D-525FF60C0662}" dt="2025-11-03T13:19:30.092" v="97" actId="20577"/>
      <pc:docMkLst>
        <pc:docMk/>
      </pc:docMkLst>
      <pc:sldChg chg="modSp">
        <pc:chgData name="M Garcia" userId="S::mgarcia38.308@o365.fortyhill.enfield.sch.uk::b18440be-18f3-4853-88e6-674a25282e2a" providerId="AD" clId="Web-{B4428AB2-8A29-B55D-843D-525FF60C0662}" dt="2025-11-03T13:17:47.897" v="0" actId="20577"/>
        <pc:sldMkLst>
          <pc:docMk/>
          <pc:sldMk cId="0" sldId="256"/>
        </pc:sldMkLst>
        <pc:spChg chg="mod">
          <ac:chgData name="M Garcia" userId="S::mgarcia38.308@o365.fortyhill.enfield.sch.uk::b18440be-18f3-4853-88e6-674a25282e2a" providerId="AD" clId="Web-{B4428AB2-8A29-B55D-843D-525FF60C0662}" dt="2025-11-03T13:17:47.897" v="0" actId="20577"/>
          <ac:spMkLst>
            <pc:docMk/>
            <pc:sldMk cId="0" sldId="256"/>
            <ac:spMk id="4" creationId="{CB478407-A387-AFBA-C333-7B930D7DB4C1}"/>
          </ac:spMkLst>
        </pc:spChg>
      </pc:sldChg>
      <pc:sldChg chg="modSp">
        <pc:chgData name="M Garcia" userId="S::mgarcia38.308@o365.fortyhill.enfield.sch.uk::b18440be-18f3-4853-88e6-674a25282e2a" providerId="AD" clId="Web-{B4428AB2-8A29-B55D-843D-525FF60C0662}" dt="2025-11-03T13:19:30.092" v="97" actId="20577"/>
        <pc:sldMkLst>
          <pc:docMk/>
          <pc:sldMk cId="0" sldId="257"/>
        </pc:sldMkLst>
        <pc:spChg chg="mod">
          <ac:chgData name="M Garcia" userId="S::mgarcia38.308@o365.fortyhill.enfield.sch.uk::b18440be-18f3-4853-88e6-674a25282e2a" providerId="AD" clId="Web-{B4428AB2-8A29-B55D-843D-525FF60C0662}" dt="2025-11-03T13:19:30.092" v="97" actId="20577"/>
          <ac:spMkLst>
            <pc:docMk/>
            <pc:sldMk cId="0" sldId="257"/>
            <ac:spMk id="3077" creationId="{94892D6C-CF20-53E3-9B9C-F38B1F545F9C}"/>
          </ac:spMkLst>
        </pc:spChg>
        <pc:spChg chg="mod">
          <ac:chgData name="M Garcia" userId="S::mgarcia38.308@o365.fortyhill.enfield.sch.uk::b18440be-18f3-4853-88e6-674a25282e2a" providerId="AD" clId="Web-{B4428AB2-8A29-B55D-843D-525FF60C0662}" dt="2025-11-03T13:18:39.042" v="43" actId="20577"/>
          <ac:spMkLst>
            <pc:docMk/>
            <pc:sldMk cId="0" sldId="257"/>
            <ac:spMk id="4100" creationId="{548BB004-DCF0-C7B3-919D-EFD0FFBA44D7}"/>
          </ac:spMkLst>
        </pc:spChg>
      </pc:sldChg>
    </pc:docChg>
  </pc:docChgLst>
  <pc:docChgLst>
    <pc:chgData name="M Garcia" userId="S::mgarcia38.308@o365.fortyhill.enfield.sch.uk::b18440be-18f3-4853-88e6-674a25282e2a" providerId="AD" clId="Web-{B9FA6508-FCB8-01C2-0B72-B454B660957D}"/>
    <pc:docChg chg="modSld">
      <pc:chgData name="M Garcia" userId="S::mgarcia38.308@o365.fortyhill.enfield.sch.uk::b18440be-18f3-4853-88e6-674a25282e2a" providerId="AD" clId="Web-{B9FA6508-FCB8-01C2-0B72-B454B660957D}" dt="2025-11-04T10:56:10.897" v="78" actId="20577"/>
      <pc:docMkLst>
        <pc:docMk/>
      </pc:docMkLst>
      <pc:sldChg chg="modSp">
        <pc:chgData name="M Garcia" userId="S::mgarcia38.308@o365.fortyhill.enfield.sch.uk::b18440be-18f3-4853-88e6-674a25282e2a" providerId="AD" clId="Web-{B9FA6508-FCB8-01C2-0B72-B454B660957D}" dt="2025-11-04T10:56:10.897" v="78" actId="20577"/>
        <pc:sldMkLst>
          <pc:docMk/>
          <pc:sldMk cId="0" sldId="257"/>
        </pc:sldMkLst>
        <pc:spChg chg="mod">
          <ac:chgData name="M Garcia" userId="S::mgarcia38.308@o365.fortyhill.enfield.sch.uk::b18440be-18f3-4853-88e6-674a25282e2a" providerId="AD" clId="Web-{B9FA6508-FCB8-01C2-0B72-B454B660957D}" dt="2025-11-04T10:56:10.897" v="78" actId="20577"/>
          <ac:spMkLst>
            <pc:docMk/>
            <pc:sldMk cId="0" sldId="257"/>
            <ac:spMk id="3077" creationId="{94892D6C-CF20-53E3-9B9C-F38B1F545F9C}"/>
          </ac:spMkLst>
        </pc:spChg>
        <pc:spChg chg="mod">
          <ac:chgData name="M Garcia" userId="S::mgarcia38.308@o365.fortyhill.enfield.sch.uk::b18440be-18f3-4853-88e6-674a25282e2a" providerId="AD" clId="Web-{B9FA6508-FCB8-01C2-0B72-B454B660957D}" dt="2025-11-04T10:52:33.644" v="50" actId="20577"/>
          <ac:spMkLst>
            <pc:docMk/>
            <pc:sldMk cId="0" sldId="257"/>
            <ac:spMk id="4100" creationId="{548BB004-DCF0-C7B3-919D-EFD0FFBA44D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ABD506-0D26-EDFE-3CF7-9F1A32BEEBA1}"/>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cs typeface="Arial" charset="0"/>
              </a:defRPr>
            </a:lvl1pPr>
          </a:lstStyle>
          <a:p>
            <a:pPr>
              <a:defRPr/>
            </a:pPr>
            <a:endParaRPr lang="en-GB"/>
          </a:p>
        </p:txBody>
      </p:sp>
      <p:sp>
        <p:nvSpPr>
          <p:cNvPr id="3" name="Date Placeholder 2">
            <a:extLst>
              <a:ext uri="{FF2B5EF4-FFF2-40B4-BE49-F238E27FC236}">
                <a16:creationId xmlns:a16="http://schemas.microsoft.com/office/drawing/2014/main" id="{0724333A-BB11-DBAF-8470-417ECF7A2A7A}"/>
              </a:ext>
            </a:extLst>
          </p:cNvPr>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cs typeface="Arial" charset="0"/>
              </a:defRPr>
            </a:lvl1pPr>
          </a:lstStyle>
          <a:p>
            <a:pPr>
              <a:defRPr/>
            </a:pPr>
            <a:fld id="{4AA3B4BA-C15A-42D9-94D8-D870E8160D51}" type="datetimeFigureOut">
              <a:rPr lang="en-GB"/>
              <a:pPr>
                <a:defRPr/>
              </a:pPr>
              <a:t>04/11/2025</a:t>
            </a:fld>
            <a:endParaRPr lang="en-GB"/>
          </a:p>
        </p:txBody>
      </p:sp>
      <p:sp>
        <p:nvSpPr>
          <p:cNvPr id="4" name="Slide Image Placeholder 3">
            <a:extLst>
              <a:ext uri="{FF2B5EF4-FFF2-40B4-BE49-F238E27FC236}">
                <a16:creationId xmlns:a16="http://schemas.microsoft.com/office/drawing/2014/main" id="{BDB28525-A2BA-015F-BE48-F790F0631999}"/>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D6FDA761-CD7A-44AF-C291-8D08099D93B0}"/>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0ACBF1C-8A70-927B-5F53-B8920C6FC707}"/>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D0CFB3E1-0138-6D7E-07C3-67BED8A6998E}"/>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39A0460A-D857-464D-9F77-FEFA494B35A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362D0501-BB46-901A-02DB-D1EE465AC1E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8E42CCFF-D0CF-8C0F-E2C6-3D441EDBFF2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124" name="Slide Number Placeholder 3">
            <a:extLst>
              <a:ext uri="{FF2B5EF4-FFF2-40B4-BE49-F238E27FC236}">
                <a16:creationId xmlns:a16="http://schemas.microsoft.com/office/drawing/2014/main" id="{92C1FB01-68AC-C350-CE4E-CA3ED55991B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E1F5A8C5-A1DF-4454-BF8F-ED3921A949E5}" type="slidenum">
              <a:rPr lang="en-GB" altLang="en-US"/>
              <a:pPr/>
              <a:t>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A731304-B942-C630-5D1A-6F7BD5218059}"/>
              </a:ext>
            </a:extLst>
          </p:cNvPr>
          <p:cNvSpPr>
            <a:spLocks noGrp="1"/>
          </p:cNvSpPr>
          <p:nvPr>
            <p:ph type="dt" sz="half" idx="10"/>
          </p:nvPr>
        </p:nvSpPr>
        <p:spPr/>
        <p:txBody>
          <a:bodyPr/>
          <a:lstStyle>
            <a:lvl1pPr>
              <a:defRPr/>
            </a:lvl1pPr>
          </a:lstStyle>
          <a:p>
            <a:pPr>
              <a:defRPr/>
            </a:pPr>
            <a:fld id="{66D7BB4B-25EF-4543-BF54-CFAF8E169A02}" type="datetimeFigureOut">
              <a:rPr lang="en-GB"/>
              <a:pPr>
                <a:defRPr/>
              </a:pPr>
              <a:t>04/11/2025</a:t>
            </a:fld>
            <a:endParaRPr lang="en-GB"/>
          </a:p>
        </p:txBody>
      </p:sp>
      <p:sp>
        <p:nvSpPr>
          <p:cNvPr id="5" name="Footer Placeholder 4">
            <a:extLst>
              <a:ext uri="{FF2B5EF4-FFF2-40B4-BE49-F238E27FC236}">
                <a16:creationId xmlns:a16="http://schemas.microsoft.com/office/drawing/2014/main" id="{C023177B-537E-783B-D3A1-A536325B2E8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E6EDA7E-BC0F-4A59-7633-A3940E0CF67A}"/>
              </a:ext>
            </a:extLst>
          </p:cNvPr>
          <p:cNvSpPr>
            <a:spLocks noGrp="1"/>
          </p:cNvSpPr>
          <p:nvPr>
            <p:ph type="sldNum" sz="quarter" idx="12"/>
          </p:nvPr>
        </p:nvSpPr>
        <p:spPr/>
        <p:txBody>
          <a:bodyPr/>
          <a:lstStyle>
            <a:lvl1pPr>
              <a:defRPr/>
            </a:lvl1pPr>
          </a:lstStyle>
          <a:p>
            <a:pPr>
              <a:defRPr/>
            </a:pPr>
            <a:fld id="{E66CB385-064F-4E4D-A0F1-1380ED10276D}" type="slidenum">
              <a:rPr lang="en-GB" altLang="en-US"/>
              <a:pPr>
                <a:defRPr/>
              </a:pPr>
              <a:t>‹#›</a:t>
            </a:fld>
            <a:endParaRPr lang="en-GB" altLang="en-US"/>
          </a:p>
        </p:txBody>
      </p:sp>
    </p:spTree>
    <p:extLst>
      <p:ext uri="{BB962C8B-B14F-4D97-AF65-F5344CB8AC3E}">
        <p14:creationId xmlns:p14="http://schemas.microsoft.com/office/powerpoint/2010/main" val="1850618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06F8C4-98FE-656A-1A24-545BA322CDE6}"/>
              </a:ext>
            </a:extLst>
          </p:cNvPr>
          <p:cNvSpPr>
            <a:spLocks noGrp="1"/>
          </p:cNvSpPr>
          <p:nvPr>
            <p:ph type="dt" sz="half" idx="10"/>
          </p:nvPr>
        </p:nvSpPr>
        <p:spPr/>
        <p:txBody>
          <a:bodyPr/>
          <a:lstStyle>
            <a:lvl1pPr>
              <a:defRPr/>
            </a:lvl1pPr>
          </a:lstStyle>
          <a:p>
            <a:pPr>
              <a:defRPr/>
            </a:pPr>
            <a:fld id="{7709DDED-11CA-471D-B805-A0E4B2849B4F}" type="datetimeFigureOut">
              <a:rPr lang="en-GB"/>
              <a:pPr>
                <a:defRPr/>
              </a:pPr>
              <a:t>04/11/2025</a:t>
            </a:fld>
            <a:endParaRPr lang="en-GB"/>
          </a:p>
        </p:txBody>
      </p:sp>
      <p:sp>
        <p:nvSpPr>
          <p:cNvPr id="5" name="Footer Placeholder 4">
            <a:extLst>
              <a:ext uri="{FF2B5EF4-FFF2-40B4-BE49-F238E27FC236}">
                <a16:creationId xmlns:a16="http://schemas.microsoft.com/office/drawing/2014/main" id="{E62CD843-6331-DE78-425D-D32A3D06340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7201694-F796-D4A4-4B78-EA3F06BC8584}"/>
              </a:ext>
            </a:extLst>
          </p:cNvPr>
          <p:cNvSpPr>
            <a:spLocks noGrp="1"/>
          </p:cNvSpPr>
          <p:nvPr>
            <p:ph type="sldNum" sz="quarter" idx="12"/>
          </p:nvPr>
        </p:nvSpPr>
        <p:spPr/>
        <p:txBody>
          <a:bodyPr/>
          <a:lstStyle>
            <a:lvl1pPr>
              <a:defRPr/>
            </a:lvl1pPr>
          </a:lstStyle>
          <a:p>
            <a:pPr>
              <a:defRPr/>
            </a:pPr>
            <a:fld id="{DFBBCF30-8396-4184-B364-4EAEC63F2CEE}" type="slidenum">
              <a:rPr lang="en-GB" altLang="en-US"/>
              <a:pPr>
                <a:defRPr/>
              </a:pPr>
              <a:t>‹#›</a:t>
            </a:fld>
            <a:endParaRPr lang="en-GB" altLang="en-US"/>
          </a:p>
        </p:txBody>
      </p:sp>
    </p:spTree>
    <p:extLst>
      <p:ext uri="{BB962C8B-B14F-4D97-AF65-F5344CB8AC3E}">
        <p14:creationId xmlns:p14="http://schemas.microsoft.com/office/powerpoint/2010/main" val="1858609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A71403-ED9C-3E21-6B16-353538E47521}"/>
              </a:ext>
            </a:extLst>
          </p:cNvPr>
          <p:cNvSpPr>
            <a:spLocks noGrp="1"/>
          </p:cNvSpPr>
          <p:nvPr>
            <p:ph type="dt" sz="half" idx="10"/>
          </p:nvPr>
        </p:nvSpPr>
        <p:spPr/>
        <p:txBody>
          <a:bodyPr/>
          <a:lstStyle>
            <a:lvl1pPr>
              <a:defRPr/>
            </a:lvl1pPr>
          </a:lstStyle>
          <a:p>
            <a:pPr>
              <a:defRPr/>
            </a:pPr>
            <a:fld id="{A9CD6AF3-F276-45CE-963A-7198D7CDB732}" type="datetimeFigureOut">
              <a:rPr lang="en-GB"/>
              <a:pPr>
                <a:defRPr/>
              </a:pPr>
              <a:t>04/11/2025</a:t>
            </a:fld>
            <a:endParaRPr lang="en-GB"/>
          </a:p>
        </p:txBody>
      </p:sp>
      <p:sp>
        <p:nvSpPr>
          <p:cNvPr id="5" name="Footer Placeholder 4">
            <a:extLst>
              <a:ext uri="{FF2B5EF4-FFF2-40B4-BE49-F238E27FC236}">
                <a16:creationId xmlns:a16="http://schemas.microsoft.com/office/drawing/2014/main" id="{406F0D1C-396C-4F96-80D1-3AC2D292280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BF158B0-E99C-EF37-B341-1D21FA793EB0}"/>
              </a:ext>
            </a:extLst>
          </p:cNvPr>
          <p:cNvSpPr>
            <a:spLocks noGrp="1"/>
          </p:cNvSpPr>
          <p:nvPr>
            <p:ph type="sldNum" sz="quarter" idx="12"/>
          </p:nvPr>
        </p:nvSpPr>
        <p:spPr/>
        <p:txBody>
          <a:bodyPr/>
          <a:lstStyle>
            <a:lvl1pPr>
              <a:defRPr/>
            </a:lvl1pPr>
          </a:lstStyle>
          <a:p>
            <a:pPr>
              <a:defRPr/>
            </a:pPr>
            <a:fld id="{9228F853-519B-490F-BE86-00D6FDA7D1CE}" type="slidenum">
              <a:rPr lang="en-GB" altLang="en-US"/>
              <a:pPr>
                <a:defRPr/>
              </a:pPr>
              <a:t>‹#›</a:t>
            </a:fld>
            <a:endParaRPr lang="en-GB" altLang="en-US"/>
          </a:p>
        </p:txBody>
      </p:sp>
    </p:spTree>
    <p:extLst>
      <p:ext uri="{BB962C8B-B14F-4D97-AF65-F5344CB8AC3E}">
        <p14:creationId xmlns:p14="http://schemas.microsoft.com/office/powerpoint/2010/main" val="3647684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1EA0F1F-B97D-4FC0-6372-FB122321FE13}"/>
              </a:ext>
            </a:extLst>
          </p:cNvPr>
          <p:cNvSpPr>
            <a:spLocks noGrp="1"/>
          </p:cNvSpPr>
          <p:nvPr>
            <p:ph type="dt" sz="half" idx="10"/>
          </p:nvPr>
        </p:nvSpPr>
        <p:spPr/>
        <p:txBody>
          <a:bodyPr/>
          <a:lstStyle>
            <a:lvl1pPr>
              <a:defRPr/>
            </a:lvl1pPr>
          </a:lstStyle>
          <a:p>
            <a:pPr>
              <a:defRPr/>
            </a:pPr>
            <a:fld id="{DA363BE0-5926-4AEE-BD14-5AFF1A694269}" type="datetimeFigureOut">
              <a:rPr lang="en-GB"/>
              <a:pPr>
                <a:defRPr/>
              </a:pPr>
              <a:t>04/11/2025</a:t>
            </a:fld>
            <a:endParaRPr lang="en-GB"/>
          </a:p>
        </p:txBody>
      </p:sp>
      <p:sp>
        <p:nvSpPr>
          <p:cNvPr id="6" name="Footer Placeholder 4">
            <a:extLst>
              <a:ext uri="{FF2B5EF4-FFF2-40B4-BE49-F238E27FC236}">
                <a16:creationId xmlns:a16="http://schemas.microsoft.com/office/drawing/2014/main" id="{C1868C43-63AC-6260-F954-9ECD49AFCCE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768381F6-AA34-9F73-E237-C42200A94156}"/>
              </a:ext>
            </a:extLst>
          </p:cNvPr>
          <p:cNvSpPr>
            <a:spLocks noGrp="1"/>
          </p:cNvSpPr>
          <p:nvPr>
            <p:ph type="sldNum" sz="quarter" idx="12"/>
          </p:nvPr>
        </p:nvSpPr>
        <p:spPr/>
        <p:txBody>
          <a:bodyPr/>
          <a:lstStyle>
            <a:lvl1pPr>
              <a:defRPr/>
            </a:lvl1pPr>
          </a:lstStyle>
          <a:p>
            <a:pPr>
              <a:defRPr/>
            </a:pPr>
            <a:fld id="{DEE4E635-EA9B-459F-8761-E38B6FB7DD48}" type="slidenum">
              <a:rPr lang="en-GB" altLang="en-US"/>
              <a:pPr>
                <a:defRPr/>
              </a:pPr>
              <a:t>‹#›</a:t>
            </a:fld>
            <a:endParaRPr lang="en-GB" altLang="en-US"/>
          </a:p>
        </p:txBody>
      </p:sp>
    </p:spTree>
    <p:extLst>
      <p:ext uri="{BB962C8B-B14F-4D97-AF65-F5344CB8AC3E}">
        <p14:creationId xmlns:p14="http://schemas.microsoft.com/office/powerpoint/2010/main" val="3548826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33F787F9-A002-32A4-DE39-80AC00895F53}"/>
              </a:ext>
            </a:extLst>
          </p:cNvPr>
          <p:cNvSpPr>
            <a:spLocks noGrp="1"/>
          </p:cNvSpPr>
          <p:nvPr>
            <p:ph type="dt" sz="half" idx="10"/>
          </p:nvPr>
        </p:nvSpPr>
        <p:spPr/>
        <p:txBody>
          <a:bodyPr/>
          <a:lstStyle>
            <a:lvl1pPr>
              <a:defRPr/>
            </a:lvl1pPr>
          </a:lstStyle>
          <a:p>
            <a:pPr>
              <a:defRPr/>
            </a:pPr>
            <a:fld id="{C0291B0D-ED5F-4405-BBAF-452C05DDD4D8}" type="datetimeFigureOut">
              <a:rPr lang="en-GB"/>
              <a:pPr>
                <a:defRPr/>
              </a:pPr>
              <a:t>04/11/2025</a:t>
            </a:fld>
            <a:endParaRPr lang="en-GB"/>
          </a:p>
        </p:txBody>
      </p:sp>
      <p:sp>
        <p:nvSpPr>
          <p:cNvPr id="8" name="Footer Placeholder 4">
            <a:extLst>
              <a:ext uri="{FF2B5EF4-FFF2-40B4-BE49-F238E27FC236}">
                <a16:creationId xmlns:a16="http://schemas.microsoft.com/office/drawing/2014/main" id="{49337F62-350E-D67D-C863-6039B3125520}"/>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C96FCB2-0DE4-5E02-6B9C-19333FF264D2}"/>
              </a:ext>
            </a:extLst>
          </p:cNvPr>
          <p:cNvSpPr>
            <a:spLocks noGrp="1"/>
          </p:cNvSpPr>
          <p:nvPr>
            <p:ph type="sldNum" sz="quarter" idx="12"/>
          </p:nvPr>
        </p:nvSpPr>
        <p:spPr/>
        <p:txBody>
          <a:bodyPr/>
          <a:lstStyle>
            <a:lvl1pPr>
              <a:defRPr/>
            </a:lvl1pPr>
          </a:lstStyle>
          <a:p>
            <a:pPr>
              <a:defRPr/>
            </a:pPr>
            <a:fld id="{4438581E-51BE-42E4-9B49-D55307A44643}" type="slidenum">
              <a:rPr lang="en-GB" altLang="en-US"/>
              <a:pPr>
                <a:defRPr/>
              </a:pPr>
              <a:t>‹#›</a:t>
            </a:fld>
            <a:endParaRPr lang="en-GB" altLang="en-US"/>
          </a:p>
        </p:txBody>
      </p:sp>
    </p:spTree>
    <p:extLst>
      <p:ext uri="{BB962C8B-B14F-4D97-AF65-F5344CB8AC3E}">
        <p14:creationId xmlns:p14="http://schemas.microsoft.com/office/powerpoint/2010/main" val="3848394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5D5C3D7-8603-8F2E-36B5-101BD3755734}"/>
              </a:ext>
            </a:extLst>
          </p:cNvPr>
          <p:cNvSpPr>
            <a:spLocks noGrp="1"/>
          </p:cNvSpPr>
          <p:nvPr>
            <p:ph type="dt" sz="half" idx="10"/>
          </p:nvPr>
        </p:nvSpPr>
        <p:spPr/>
        <p:txBody>
          <a:bodyPr/>
          <a:lstStyle>
            <a:lvl1pPr>
              <a:defRPr/>
            </a:lvl1pPr>
          </a:lstStyle>
          <a:p>
            <a:pPr>
              <a:defRPr/>
            </a:pPr>
            <a:fld id="{44F94977-3BBF-45E8-83BE-BAE16DE8A9C9}" type="datetimeFigureOut">
              <a:rPr lang="en-GB"/>
              <a:pPr>
                <a:defRPr/>
              </a:pPr>
              <a:t>04/11/2025</a:t>
            </a:fld>
            <a:endParaRPr lang="en-GB"/>
          </a:p>
        </p:txBody>
      </p:sp>
      <p:sp>
        <p:nvSpPr>
          <p:cNvPr id="4" name="Footer Placeholder 4">
            <a:extLst>
              <a:ext uri="{FF2B5EF4-FFF2-40B4-BE49-F238E27FC236}">
                <a16:creationId xmlns:a16="http://schemas.microsoft.com/office/drawing/2014/main" id="{4445A564-C417-7132-2CEE-61E5102DA6DA}"/>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3C7E8628-1844-23A6-7138-BBD002712459}"/>
              </a:ext>
            </a:extLst>
          </p:cNvPr>
          <p:cNvSpPr>
            <a:spLocks noGrp="1"/>
          </p:cNvSpPr>
          <p:nvPr>
            <p:ph type="sldNum" sz="quarter" idx="12"/>
          </p:nvPr>
        </p:nvSpPr>
        <p:spPr/>
        <p:txBody>
          <a:bodyPr/>
          <a:lstStyle>
            <a:lvl1pPr>
              <a:defRPr/>
            </a:lvl1pPr>
          </a:lstStyle>
          <a:p>
            <a:pPr>
              <a:defRPr/>
            </a:pPr>
            <a:fld id="{8E220FF2-AD30-4E79-8AD6-FDFFB7077249}" type="slidenum">
              <a:rPr lang="en-GB" altLang="en-US"/>
              <a:pPr>
                <a:defRPr/>
              </a:pPr>
              <a:t>‹#›</a:t>
            </a:fld>
            <a:endParaRPr lang="en-GB" altLang="en-US"/>
          </a:p>
        </p:txBody>
      </p:sp>
    </p:spTree>
    <p:extLst>
      <p:ext uri="{BB962C8B-B14F-4D97-AF65-F5344CB8AC3E}">
        <p14:creationId xmlns:p14="http://schemas.microsoft.com/office/powerpoint/2010/main" val="234202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30AEB5A-F485-CA76-5890-82A5C7BB4099}"/>
              </a:ext>
            </a:extLst>
          </p:cNvPr>
          <p:cNvSpPr>
            <a:spLocks noGrp="1"/>
          </p:cNvSpPr>
          <p:nvPr>
            <p:ph type="dt" sz="half" idx="10"/>
          </p:nvPr>
        </p:nvSpPr>
        <p:spPr/>
        <p:txBody>
          <a:bodyPr/>
          <a:lstStyle>
            <a:lvl1pPr>
              <a:defRPr/>
            </a:lvl1pPr>
          </a:lstStyle>
          <a:p>
            <a:pPr>
              <a:defRPr/>
            </a:pPr>
            <a:fld id="{DAF12542-0CDE-4BB7-9D7F-597455C2199C}" type="datetimeFigureOut">
              <a:rPr lang="en-GB"/>
              <a:pPr>
                <a:defRPr/>
              </a:pPr>
              <a:t>04/11/2025</a:t>
            </a:fld>
            <a:endParaRPr lang="en-GB"/>
          </a:p>
        </p:txBody>
      </p:sp>
      <p:sp>
        <p:nvSpPr>
          <p:cNvPr id="3" name="Footer Placeholder 4">
            <a:extLst>
              <a:ext uri="{FF2B5EF4-FFF2-40B4-BE49-F238E27FC236}">
                <a16:creationId xmlns:a16="http://schemas.microsoft.com/office/drawing/2014/main" id="{645D783B-502B-A53A-6BB4-DD6B2A9AB357}"/>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3A05D186-9A86-FBDF-9F28-E15310C566C8}"/>
              </a:ext>
            </a:extLst>
          </p:cNvPr>
          <p:cNvSpPr>
            <a:spLocks noGrp="1"/>
          </p:cNvSpPr>
          <p:nvPr>
            <p:ph type="sldNum" sz="quarter" idx="12"/>
          </p:nvPr>
        </p:nvSpPr>
        <p:spPr/>
        <p:txBody>
          <a:bodyPr/>
          <a:lstStyle>
            <a:lvl1pPr>
              <a:defRPr/>
            </a:lvl1pPr>
          </a:lstStyle>
          <a:p>
            <a:pPr>
              <a:defRPr/>
            </a:pPr>
            <a:fld id="{E3ACB5A2-C54C-4750-8504-D74585E015A7}" type="slidenum">
              <a:rPr lang="en-GB" altLang="en-US"/>
              <a:pPr>
                <a:defRPr/>
              </a:pPr>
              <a:t>‹#›</a:t>
            </a:fld>
            <a:endParaRPr lang="en-GB" altLang="en-US"/>
          </a:p>
        </p:txBody>
      </p:sp>
    </p:spTree>
    <p:extLst>
      <p:ext uri="{BB962C8B-B14F-4D97-AF65-F5344CB8AC3E}">
        <p14:creationId xmlns:p14="http://schemas.microsoft.com/office/powerpoint/2010/main" val="1285340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0FD9323-333D-3755-8CBD-3E6DA110A22E}"/>
              </a:ext>
            </a:extLst>
          </p:cNvPr>
          <p:cNvSpPr>
            <a:spLocks noGrp="1"/>
          </p:cNvSpPr>
          <p:nvPr>
            <p:ph type="dt" sz="half" idx="10"/>
          </p:nvPr>
        </p:nvSpPr>
        <p:spPr/>
        <p:txBody>
          <a:bodyPr/>
          <a:lstStyle>
            <a:lvl1pPr>
              <a:defRPr/>
            </a:lvl1pPr>
          </a:lstStyle>
          <a:p>
            <a:pPr>
              <a:defRPr/>
            </a:pPr>
            <a:fld id="{813735B2-F961-486A-8B05-1BB23049CDF7}" type="datetimeFigureOut">
              <a:rPr lang="en-GB"/>
              <a:pPr>
                <a:defRPr/>
              </a:pPr>
              <a:t>04/11/2025</a:t>
            </a:fld>
            <a:endParaRPr lang="en-GB"/>
          </a:p>
        </p:txBody>
      </p:sp>
      <p:sp>
        <p:nvSpPr>
          <p:cNvPr id="6" name="Footer Placeholder 4">
            <a:extLst>
              <a:ext uri="{FF2B5EF4-FFF2-40B4-BE49-F238E27FC236}">
                <a16:creationId xmlns:a16="http://schemas.microsoft.com/office/drawing/2014/main" id="{F7ABEDB1-5AC0-B4C5-5FC0-765CC386B22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A2D89B4-07BA-EE02-1B53-99E6985C7A28}"/>
              </a:ext>
            </a:extLst>
          </p:cNvPr>
          <p:cNvSpPr>
            <a:spLocks noGrp="1"/>
          </p:cNvSpPr>
          <p:nvPr>
            <p:ph type="sldNum" sz="quarter" idx="12"/>
          </p:nvPr>
        </p:nvSpPr>
        <p:spPr/>
        <p:txBody>
          <a:bodyPr/>
          <a:lstStyle>
            <a:lvl1pPr>
              <a:defRPr/>
            </a:lvl1pPr>
          </a:lstStyle>
          <a:p>
            <a:pPr>
              <a:defRPr/>
            </a:pPr>
            <a:fld id="{D93C93A2-E52A-4FF2-96DD-855D1BDA6A6E}" type="slidenum">
              <a:rPr lang="en-GB" altLang="en-US"/>
              <a:pPr>
                <a:defRPr/>
              </a:pPr>
              <a:t>‹#›</a:t>
            </a:fld>
            <a:endParaRPr lang="en-GB" altLang="en-US"/>
          </a:p>
        </p:txBody>
      </p:sp>
    </p:spTree>
    <p:extLst>
      <p:ext uri="{BB962C8B-B14F-4D97-AF65-F5344CB8AC3E}">
        <p14:creationId xmlns:p14="http://schemas.microsoft.com/office/powerpoint/2010/main" val="811643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8C56E9B-D14E-A2AE-173A-667E26F3C3D6}"/>
              </a:ext>
            </a:extLst>
          </p:cNvPr>
          <p:cNvSpPr>
            <a:spLocks noGrp="1"/>
          </p:cNvSpPr>
          <p:nvPr>
            <p:ph type="dt" sz="half" idx="10"/>
          </p:nvPr>
        </p:nvSpPr>
        <p:spPr/>
        <p:txBody>
          <a:bodyPr/>
          <a:lstStyle>
            <a:lvl1pPr>
              <a:defRPr/>
            </a:lvl1pPr>
          </a:lstStyle>
          <a:p>
            <a:pPr>
              <a:defRPr/>
            </a:pPr>
            <a:fld id="{0A1FF867-560E-4821-9BDA-9EDBD87ADFF8}" type="datetimeFigureOut">
              <a:rPr lang="en-GB"/>
              <a:pPr>
                <a:defRPr/>
              </a:pPr>
              <a:t>04/11/2025</a:t>
            </a:fld>
            <a:endParaRPr lang="en-GB"/>
          </a:p>
        </p:txBody>
      </p:sp>
      <p:sp>
        <p:nvSpPr>
          <p:cNvPr id="6" name="Footer Placeholder 4">
            <a:extLst>
              <a:ext uri="{FF2B5EF4-FFF2-40B4-BE49-F238E27FC236}">
                <a16:creationId xmlns:a16="http://schemas.microsoft.com/office/drawing/2014/main" id="{3D7A0148-FC77-1E2E-BEA5-880B5444F6F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842C798-126D-573F-12A3-DBA590B80BC6}"/>
              </a:ext>
            </a:extLst>
          </p:cNvPr>
          <p:cNvSpPr>
            <a:spLocks noGrp="1"/>
          </p:cNvSpPr>
          <p:nvPr>
            <p:ph type="sldNum" sz="quarter" idx="12"/>
          </p:nvPr>
        </p:nvSpPr>
        <p:spPr/>
        <p:txBody>
          <a:bodyPr/>
          <a:lstStyle>
            <a:lvl1pPr>
              <a:defRPr/>
            </a:lvl1pPr>
          </a:lstStyle>
          <a:p>
            <a:pPr>
              <a:defRPr/>
            </a:pPr>
            <a:fld id="{B12E6D78-9ABE-4F55-94FD-FCB96ED6C4AE}" type="slidenum">
              <a:rPr lang="en-GB" altLang="en-US"/>
              <a:pPr>
                <a:defRPr/>
              </a:pPr>
              <a:t>‹#›</a:t>
            </a:fld>
            <a:endParaRPr lang="en-GB" altLang="en-US"/>
          </a:p>
        </p:txBody>
      </p:sp>
    </p:spTree>
    <p:extLst>
      <p:ext uri="{BB962C8B-B14F-4D97-AF65-F5344CB8AC3E}">
        <p14:creationId xmlns:p14="http://schemas.microsoft.com/office/powerpoint/2010/main" val="1851222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15C4DC-5BC4-41EA-B5C8-B9AD5A61CAC2}"/>
              </a:ext>
            </a:extLst>
          </p:cNvPr>
          <p:cNvSpPr>
            <a:spLocks noGrp="1"/>
          </p:cNvSpPr>
          <p:nvPr>
            <p:ph type="dt" sz="half" idx="10"/>
          </p:nvPr>
        </p:nvSpPr>
        <p:spPr/>
        <p:txBody>
          <a:bodyPr/>
          <a:lstStyle>
            <a:lvl1pPr>
              <a:defRPr/>
            </a:lvl1pPr>
          </a:lstStyle>
          <a:p>
            <a:pPr>
              <a:defRPr/>
            </a:pPr>
            <a:fld id="{49CE2BFE-1802-4647-BB5D-6113FB8B1B7F}" type="datetimeFigureOut">
              <a:rPr lang="en-GB"/>
              <a:pPr>
                <a:defRPr/>
              </a:pPr>
              <a:t>04/11/2025</a:t>
            </a:fld>
            <a:endParaRPr lang="en-GB"/>
          </a:p>
        </p:txBody>
      </p:sp>
      <p:sp>
        <p:nvSpPr>
          <p:cNvPr id="5" name="Footer Placeholder 4">
            <a:extLst>
              <a:ext uri="{FF2B5EF4-FFF2-40B4-BE49-F238E27FC236}">
                <a16:creationId xmlns:a16="http://schemas.microsoft.com/office/drawing/2014/main" id="{2BBA3AB8-7B1D-DBD7-F73D-6754300E62C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B2F058E-A03C-54CC-7647-AA037DCC995D}"/>
              </a:ext>
            </a:extLst>
          </p:cNvPr>
          <p:cNvSpPr>
            <a:spLocks noGrp="1"/>
          </p:cNvSpPr>
          <p:nvPr>
            <p:ph type="sldNum" sz="quarter" idx="12"/>
          </p:nvPr>
        </p:nvSpPr>
        <p:spPr/>
        <p:txBody>
          <a:bodyPr/>
          <a:lstStyle>
            <a:lvl1pPr>
              <a:defRPr/>
            </a:lvl1pPr>
          </a:lstStyle>
          <a:p>
            <a:pPr>
              <a:defRPr/>
            </a:pPr>
            <a:fld id="{CF46A91A-4C28-40A3-A0C0-8DCC8A3DF586}" type="slidenum">
              <a:rPr lang="en-GB" altLang="en-US"/>
              <a:pPr>
                <a:defRPr/>
              </a:pPr>
              <a:t>‹#›</a:t>
            </a:fld>
            <a:endParaRPr lang="en-GB" altLang="en-US"/>
          </a:p>
        </p:txBody>
      </p:sp>
    </p:spTree>
    <p:extLst>
      <p:ext uri="{BB962C8B-B14F-4D97-AF65-F5344CB8AC3E}">
        <p14:creationId xmlns:p14="http://schemas.microsoft.com/office/powerpoint/2010/main" val="2928471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251577-7EB7-2AC3-5575-E1F31B7C0781}"/>
              </a:ext>
            </a:extLst>
          </p:cNvPr>
          <p:cNvSpPr>
            <a:spLocks noGrp="1"/>
          </p:cNvSpPr>
          <p:nvPr>
            <p:ph type="dt" sz="half" idx="10"/>
          </p:nvPr>
        </p:nvSpPr>
        <p:spPr/>
        <p:txBody>
          <a:bodyPr/>
          <a:lstStyle>
            <a:lvl1pPr>
              <a:defRPr/>
            </a:lvl1pPr>
          </a:lstStyle>
          <a:p>
            <a:pPr>
              <a:defRPr/>
            </a:pPr>
            <a:fld id="{341D6D21-1FE3-4DB3-8F70-6C5097F676B8}" type="datetimeFigureOut">
              <a:rPr lang="en-GB"/>
              <a:pPr>
                <a:defRPr/>
              </a:pPr>
              <a:t>04/11/2025</a:t>
            </a:fld>
            <a:endParaRPr lang="en-GB"/>
          </a:p>
        </p:txBody>
      </p:sp>
      <p:sp>
        <p:nvSpPr>
          <p:cNvPr id="5" name="Footer Placeholder 4">
            <a:extLst>
              <a:ext uri="{FF2B5EF4-FFF2-40B4-BE49-F238E27FC236}">
                <a16:creationId xmlns:a16="http://schemas.microsoft.com/office/drawing/2014/main" id="{D060CEBF-D18B-2986-03B1-3CD30B5E845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6243BDB-F80F-4A3B-B767-246B2C843A29}"/>
              </a:ext>
            </a:extLst>
          </p:cNvPr>
          <p:cNvSpPr>
            <a:spLocks noGrp="1"/>
          </p:cNvSpPr>
          <p:nvPr>
            <p:ph type="sldNum" sz="quarter" idx="12"/>
          </p:nvPr>
        </p:nvSpPr>
        <p:spPr/>
        <p:txBody>
          <a:bodyPr/>
          <a:lstStyle>
            <a:lvl1pPr>
              <a:defRPr/>
            </a:lvl1pPr>
          </a:lstStyle>
          <a:p>
            <a:pPr>
              <a:defRPr/>
            </a:pPr>
            <a:fld id="{21C311E1-3877-4726-8254-0945D4B2FCC8}" type="slidenum">
              <a:rPr lang="en-GB" altLang="en-US"/>
              <a:pPr>
                <a:defRPr/>
              </a:pPr>
              <a:t>‹#›</a:t>
            </a:fld>
            <a:endParaRPr lang="en-GB" altLang="en-US"/>
          </a:p>
        </p:txBody>
      </p:sp>
    </p:spTree>
    <p:extLst>
      <p:ext uri="{BB962C8B-B14F-4D97-AF65-F5344CB8AC3E}">
        <p14:creationId xmlns:p14="http://schemas.microsoft.com/office/powerpoint/2010/main" val="228278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774F1D1-FCF0-D97D-623C-0B1E8F3A8E9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EFEE1B03-9B71-1C7A-4D0D-76D050DD6648}"/>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C20B63D9-C4B4-DE45-7F9F-4A8ADA3D6DDC}"/>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DF9556C1-EB3A-450E-80EE-43475C1FC686}" type="datetimeFigureOut">
              <a:rPr lang="en-GB"/>
              <a:pPr>
                <a:defRPr/>
              </a:pPr>
              <a:t>04/11/2025</a:t>
            </a:fld>
            <a:endParaRPr lang="en-GB"/>
          </a:p>
        </p:txBody>
      </p:sp>
      <p:sp>
        <p:nvSpPr>
          <p:cNvPr id="5" name="Footer Placeholder 4">
            <a:extLst>
              <a:ext uri="{FF2B5EF4-FFF2-40B4-BE49-F238E27FC236}">
                <a16:creationId xmlns:a16="http://schemas.microsoft.com/office/drawing/2014/main" id="{57E988BF-7525-609E-563F-A801AC74DCC6}"/>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FB5DD1DA-850F-7615-B3F0-716BCAC5EEFE}"/>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66FDE2E2-FDB0-46B6-89E0-F5B4C718130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CB478407-A387-AFBA-C333-7B930D7DB4C1}"/>
              </a:ext>
            </a:extLst>
          </p:cNvPr>
          <p:cNvSpPr>
            <a:spLocks noChangeArrowheads="1"/>
          </p:cNvSpPr>
          <p:nvPr/>
        </p:nvSpPr>
        <p:spPr bwMode="auto">
          <a:xfrm flipH="1">
            <a:off x="187325" y="93663"/>
            <a:ext cx="4097338" cy="1247775"/>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nchor="t"/>
          <a:lstStyle/>
          <a:p>
            <a:pPr eaLnBrk="1" hangingPunct="1">
              <a:spcAft>
                <a:spcPts val="1000"/>
              </a:spcAft>
              <a:defRPr/>
            </a:pPr>
            <a:r>
              <a:rPr lang="en-GB" sz="1400" b="1" dirty="0">
                <a:latin typeface="Comic Sans MS" pitchFamily="66" charset="0"/>
              </a:rPr>
              <a:t>Year 5 Curriculum Plan</a:t>
            </a:r>
          </a:p>
          <a:p>
            <a:pPr eaLnBrk="1" hangingPunct="1">
              <a:spcAft>
                <a:spcPts val="1000"/>
              </a:spcAft>
              <a:defRPr/>
            </a:pPr>
            <a:r>
              <a:rPr lang="en-GB" sz="1400" b="1" dirty="0">
                <a:latin typeface="Comic Sans MS"/>
                <a:cs typeface="Arial"/>
              </a:rPr>
              <a:t>Autumn 2 2025/6</a:t>
            </a:r>
            <a:endParaRPr lang="en-US" sz="1400" dirty="0">
              <a:latin typeface="Arial" pitchFamily="34" charset="0"/>
            </a:endParaRPr>
          </a:p>
        </p:txBody>
      </p:sp>
      <p:sp>
        <p:nvSpPr>
          <p:cNvPr id="5" name="Rectangle 397">
            <a:extLst>
              <a:ext uri="{FF2B5EF4-FFF2-40B4-BE49-F238E27FC236}">
                <a16:creationId xmlns:a16="http://schemas.microsoft.com/office/drawing/2014/main" id="{94214E08-1F8D-2765-CBC2-6DB77FBB2CD0}"/>
              </a:ext>
            </a:extLst>
          </p:cNvPr>
          <p:cNvSpPr>
            <a:spLocks noChangeArrowheads="1"/>
          </p:cNvSpPr>
          <p:nvPr/>
        </p:nvSpPr>
        <p:spPr bwMode="auto">
          <a:xfrm flipH="1">
            <a:off x="4500563" y="93663"/>
            <a:ext cx="4505325" cy="6648450"/>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lstStyle/>
          <a:p>
            <a:pPr algn="ctr" eaLnBrk="1" hangingPunct="1">
              <a:spcAft>
                <a:spcPts val="1000"/>
              </a:spcAft>
              <a:defRPr/>
            </a:pPr>
            <a:r>
              <a:rPr lang="en-GB" sz="1200" b="1" u="sng" dirty="0">
                <a:latin typeface="Comic Sans MS" pitchFamily="66" charset="0"/>
              </a:rPr>
              <a:t>Key Curriculum Areas</a:t>
            </a:r>
          </a:p>
          <a:p>
            <a:pPr eaLnBrk="1" hangingPunct="1">
              <a:spcAft>
                <a:spcPts val="1000"/>
              </a:spcAft>
              <a:defRPr/>
            </a:pPr>
            <a:br>
              <a:rPr lang="en-GB" sz="1000" b="1" dirty="0">
                <a:latin typeface="Comic Sans MS" pitchFamily="66" charset="0"/>
              </a:rPr>
            </a:br>
            <a:r>
              <a:rPr lang="en-GB" sz="1000" b="1" dirty="0">
                <a:latin typeface="Comic Sans MS" pitchFamily="66" charset="0"/>
              </a:rPr>
              <a:t>As Readers </a:t>
            </a:r>
            <a:r>
              <a:rPr lang="en-GB" sz="1000" dirty="0">
                <a:latin typeface="Comic Sans MS" pitchFamily="66" charset="0"/>
              </a:rPr>
              <a:t>we will be enjoying our new class text ‘Wonder’ by R.J. Palacio. We will be using this book to support our fluency skills, as well as completing different comprehension activities, When reading aloud at home, please continue to focus on the key skills of pace, punctuation, fluency and expression. </a:t>
            </a:r>
            <a:endParaRPr lang="en-GB" sz="1000" b="1" dirty="0">
              <a:latin typeface="Comic Sans MS" pitchFamily="66" charset="0"/>
            </a:endParaRPr>
          </a:p>
          <a:p>
            <a:pPr eaLnBrk="1" hangingPunct="1">
              <a:spcAft>
                <a:spcPts val="1000"/>
              </a:spcAft>
              <a:defRPr/>
            </a:pPr>
            <a:r>
              <a:rPr lang="en-GB" sz="1000" b="1" dirty="0">
                <a:latin typeface="Comic Sans MS" pitchFamily="66" charset="0"/>
              </a:rPr>
              <a:t>As Writers </a:t>
            </a:r>
            <a:r>
              <a:rPr lang="en-GB" sz="1000" dirty="0">
                <a:latin typeface="Comic Sans MS" pitchFamily="66" charset="0"/>
              </a:rPr>
              <a:t>we will be also be using ‘Wonder’ by R. J. Palacio. We will be creating formal balanced arguments using themes in the book, before creating sections of narrative that involve dialogue. Within these pieces of writing we will be consolidating rules for punctuating direct and indirect speech, as well as ensuring we </a:t>
            </a:r>
            <a:r>
              <a:rPr lang="en-US" sz="1000" dirty="0">
                <a:latin typeface="Comic Sans MS" pitchFamily="66" charset="0"/>
              </a:rPr>
              <a:t>use consistent and correct tenses throughout a piece of writing Our non-fiction balanced argument will give an opportunity to learn how to use modal verbs and adverbs (such as can/could, may/might, must, will/would, and shall/should) to explain how something might be possible. </a:t>
            </a:r>
            <a:endParaRPr lang="en-GB" sz="1000" dirty="0">
              <a:latin typeface="Comic Sans MS" pitchFamily="66" charset="0"/>
            </a:endParaRPr>
          </a:p>
          <a:p>
            <a:pPr eaLnBrk="1" hangingPunct="1">
              <a:spcAft>
                <a:spcPts val="1000"/>
              </a:spcAft>
              <a:defRPr/>
            </a:pPr>
            <a:r>
              <a:rPr lang="en-GB" sz="1000" dirty="0">
                <a:latin typeface="Comic Sans MS" pitchFamily="66" charset="0"/>
              </a:rPr>
              <a:t>We will continue to use the plan, draft, edit publish process and will be adding our new final pieces to our writing folders.</a:t>
            </a:r>
          </a:p>
          <a:p>
            <a:pPr eaLnBrk="1" hangingPunct="1">
              <a:spcAft>
                <a:spcPts val="1000"/>
              </a:spcAft>
              <a:defRPr/>
            </a:pPr>
            <a:r>
              <a:rPr lang="en-GB" altLang="en-US" sz="1000" b="1" dirty="0">
                <a:latin typeface="Comic Sans MS" pitchFamily="66" charset="0"/>
                <a:cs typeface="Arial" charset="0"/>
              </a:rPr>
              <a:t>As Mathematicians </a:t>
            </a:r>
            <a:r>
              <a:rPr lang="en-GB" altLang="en-US" sz="1000" dirty="0">
                <a:latin typeface="Comic Sans MS" pitchFamily="66" charset="0"/>
                <a:cs typeface="Arial" charset="0"/>
              </a:rPr>
              <a:t>we will be continuing to use many of the core skills learnt so far, with particular focus on multiplication and division skills. Multiplication and division are especially important for the children’s understanding of fractions, which is the another one of the units we will be focusing on later on this term. </a:t>
            </a:r>
          </a:p>
          <a:p>
            <a:pPr eaLnBrk="1" hangingPunct="1">
              <a:spcAft>
                <a:spcPts val="1000"/>
              </a:spcAft>
              <a:defRPr/>
            </a:pPr>
            <a:r>
              <a:rPr lang="en-GB" altLang="en-US" sz="1000" dirty="0">
                <a:latin typeface="Comic Sans MS" pitchFamily="66" charset="0"/>
                <a:cs typeface="Arial" charset="0"/>
              </a:rPr>
              <a:t>Please continue to use </a:t>
            </a:r>
            <a:r>
              <a:rPr lang="en-GB" altLang="en-US" sz="1000" b="1" dirty="0">
                <a:latin typeface="Comic Sans MS" pitchFamily="66" charset="0"/>
                <a:cs typeface="Arial" charset="0"/>
              </a:rPr>
              <a:t>TTRS</a:t>
            </a:r>
            <a:r>
              <a:rPr lang="en-GB" altLang="en-US" sz="1000" dirty="0">
                <a:latin typeface="Comic Sans MS" pitchFamily="66" charset="0"/>
                <a:cs typeface="Arial" charset="0"/>
              </a:rPr>
              <a:t> to support times tables knowledge, as well as completing the tasks set on </a:t>
            </a:r>
            <a:r>
              <a:rPr lang="en-GB" altLang="en-US" sz="1000" b="1" dirty="0">
                <a:latin typeface="Comic Sans MS" pitchFamily="66" charset="0"/>
                <a:cs typeface="Arial" charset="0"/>
              </a:rPr>
              <a:t>Purple Mash </a:t>
            </a:r>
            <a:r>
              <a:rPr lang="en-GB" altLang="en-US" sz="1000" dirty="0">
                <a:latin typeface="Comic Sans MS" pitchFamily="66" charset="0"/>
                <a:cs typeface="Arial" charset="0"/>
              </a:rPr>
              <a:t>each week to support learning in the classroom. </a:t>
            </a:r>
          </a:p>
          <a:p>
            <a:pPr eaLnBrk="1" hangingPunct="1">
              <a:spcAft>
                <a:spcPts val="1000"/>
              </a:spcAft>
              <a:defRPr/>
            </a:pPr>
            <a:r>
              <a:rPr lang="en-US" altLang="en-US" sz="1000" b="1" dirty="0">
                <a:latin typeface="Comic Sans MS" pitchFamily="66" charset="0"/>
                <a:cs typeface="Arial" charset="0"/>
              </a:rPr>
              <a:t>As Religiously Literate students</a:t>
            </a:r>
            <a:r>
              <a:rPr lang="en-US" altLang="en-US" sz="1000" dirty="0">
                <a:latin typeface="Comic Sans MS" pitchFamily="66" charset="0"/>
                <a:cs typeface="Arial" charset="0"/>
              </a:rPr>
              <a:t> we will be considering how art and music can convey the Christmas narrative. We will think deeply about the theology behind the Nativity story and what this teaches Christians, particularly in relation to the concept of Incarnation. We will analyse different artworks and Christmas carols to understand how these can represent this theology, before creating our own written ad artistic reflections. </a:t>
            </a:r>
            <a:endParaRPr lang="en-GB" sz="1200" b="1" u="sng" dirty="0">
              <a:latin typeface="Comic Sans MS" pitchFamily="66" charset="0"/>
            </a:endParaRPr>
          </a:p>
        </p:txBody>
      </p:sp>
      <p:sp>
        <p:nvSpPr>
          <p:cNvPr id="3076" name="Text Box 2">
            <a:extLst>
              <a:ext uri="{FF2B5EF4-FFF2-40B4-BE49-F238E27FC236}">
                <a16:creationId xmlns:a16="http://schemas.microsoft.com/office/drawing/2014/main" id="{1848F587-7208-07D4-2E78-7AB3284E2955}"/>
              </a:ext>
            </a:extLst>
          </p:cNvPr>
          <p:cNvSpPr txBox="1">
            <a:spLocks noChangeArrowheads="1"/>
          </p:cNvSpPr>
          <p:nvPr/>
        </p:nvSpPr>
        <p:spPr bwMode="auto">
          <a:xfrm>
            <a:off x="219075" y="4811713"/>
            <a:ext cx="4046538" cy="849312"/>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Tx/>
              <a:buNone/>
            </a:pPr>
            <a:r>
              <a:rPr lang="en-GB" altLang="en-US" sz="1000">
                <a:latin typeface="Comic Sans MS" panose="030F0702030302020204" pitchFamily="66" charset="0"/>
              </a:rPr>
              <a:t>This half term, through our Geography unit we will be learning about the continents of North and South America and Europe. We will be locating main countries, including principle cities and environmental regions as well as identifying both differences and similarities between their urban and rural areas.</a:t>
            </a:r>
            <a:endParaRPr lang="en-GB" altLang="en-US" sz="1000" i="1">
              <a:latin typeface="Comic Sans MS" panose="030F0702030302020204" pitchFamily="66" charset="0"/>
            </a:endParaRPr>
          </a:p>
        </p:txBody>
      </p:sp>
      <p:sp>
        <p:nvSpPr>
          <p:cNvPr id="2053" name="Text Box 2">
            <a:extLst>
              <a:ext uri="{FF2B5EF4-FFF2-40B4-BE49-F238E27FC236}">
                <a16:creationId xmlns:a16="http://schemas.microsoft.com/office/drawing/2014/main" id="{ABFE114E-4436-A0F9-C567-66D026A8AB03}"/>
              </a:ext>
            </a:extLst>
          </p:cNvPr>
          <p:cNvSpPr txBox="1">
            <a:spLocks noChangeArrowheads="1"/>
          </p:cNvSpPr>
          <p:nvPr/>
        </p:nvSpPr>
        <p:spPr bwMode="auto">
          <a:xfrm>
            <a:off x="261938" y="4487863"/>
            <a:ext cx="4046537"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Overview of Topic</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sp>
        <p:nvSpPr>
          <p:cNvPr id="2" name="TextBox 1">
            <a:extLst>
              <a:ext uri="{FF2B5EF4-FFF2-40B4-BE49-F238E27FC236}">
                <a16:creationId xmlns:a16="http://schemas.microsoft.com/office/drawing/2014/main" id="{B5D418FF-887C-47CC-1427-BBDA2E434052}"/>
              </a:ext>
            </a:extLst>
          </p:cNvPr>
          <p:cNvSpPr txBox="1"/>
          <p:nvPr/>
        </p:nvSpPr>
        <p:spPr>
          <a:xfrm>
            <a:off x="261938" y="1668463"/>
            <a:ext cx="4002087" cy="369887"/>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en-US" b="1" dirty="0">
                <a:latin typeface="Comic Sans MS" panose="030F0702030302020204" pitchFamily="66" charset="0"/>
              </a:rPr>
              <a:t>The Americas and Us</a:t>
            </a:r>
            <a:endParaRPr lang="en-GB" b="1" dirty="0">
              <a:latin typeface="Comic Sans MS" panose="030F0702030302020204" pitchFamily="66" charset="0"/>
            </a:endParaRPr>
          </a:p>
        </p:txBody>
      </p:sp>
      <p:sp>
        <p:nvSpPr>
          <p:cNvPr id="3079" name="TextBox 2">
            <a:extLst>
              <a:ext uri="{FF2B5EF4-FFF2-40B4-BE49-F238E27FC236}">
                <a16:creationId xmlns:a16="http://schemas.microsoft.com/office/drawing/2014/main" id="{7A52FE17-8382-486F-8139-731CF7114C01}"/>
              </a:ext>
            </a:extLst>
          </p:cNvPr>
          <p:cNvSpPr txBox="1">
            <a:spLocks noChangeArrowheads="1"/>
          </p:cNvSpPr>
          <p:nvPr/>
        </p:nvSpPr>
        <p:spPr bwMode="auto">
          <a:xfrm>
            <a:off x="219075" y="1989138"/>
            <a:ext cx="4240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t> </a:t>
            </a:r>
          </a:p>
        </p:txBody>
      </p:sp>
      <p:sp>
        <p:nvSpPr>
          <p:cNvPr id="13" name="Text Box 2">
            <a:extLst>
              <a:ext uri="{FF2B5EF4-FFF2-40B4-BE49-F238E27FC236}">
                <a16:creationId xmlns:a16="http://schemas.microsoft.com/office/drawing/2014/main" id="{A2A18C13-C0E2-490C-1B39-B0D4ABC97453}"/>
              </a:ext>
            </a:extLst>
          </p:cNvPr>
          <p:cNvSpPr txBox="1">
            <a:spLocks noChangeArrowheads="1"/>
          </p:cNvSpPr>
          <p:nvPr/>
        </p:nvSpPr>
        <p:spPr bwMode="auto">
          <a:xfrm>
            <a:off x="228600" y="6350000"/>
            <a:ext cx="4035425" cy="306388"/>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dirty="0">
                <a:latin typeface="Comic Sans MS" pitchFamily="66" charset="0"/>
                <a:cs typeface="Arial" charset="0"/>
              </a:rPr>
              <a:t>Value of the half term: Respect</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pic>
        <p:nvPicPr>
          <p:cNvPr id="3081" name="Picture 10">
            <a:extLst>
              <a:ext uri="{FF2B5EF4-FFF2-40B4-BE49-F238E27FC236}">
                <a16:creationId xmlns:a16="http://schemas.microsoft.com/office/drawing/2014/main" id="{FB01081A-D014-7FE8-B323-70CF16154D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063750"/>
            <a:ext cx="3402012" cy="2455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 Box 2">
            <a:extLst>
              <a:ext uri="{FF2B5EF4-FFF2-40B4-BE49-F238E27FC236}">
                <a16:creationId xmlns:a16="http://schemas.microsoft.com/office/drawing/2014/main" id="{34AB575E-7880-D1A9-49A4-CA65F633E0DD}"/>
              </a:ext>
            </a:extLst>
          </p:cNvPr>
          <p:cNvSpPr txBox="1">
            <a:spLocks noChangeArrowheads="1"/>
          </p:cNvSpPr>
          <p:nvPr/>
        </p:nvSpPr>
        <p:spPr bwMode="auto">
          <a:xfrm>
            <a:off x="207963" y="5630863"/>
            <a:ext cx="4046537"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Key Vocabulary </a:t>
            </a:r>
          </a:p>
          <a:p>
            <a:pPr eaLnBrk="1" hangingPunct="1">
              <a:spcBef>
                <a:spcPct val="0"/>
              </a:spcBef>
              <a:buFont typeface="Arial" charset="0"/>
              <a:buNone/>
              <a:defRPr/>
            </a:pPr>
            <a:endParaRPr lang="en-US" altLang="en-US" sz="400" i="1" dirty="0">
              <a:cs typeface="Arial" charset="0"/>
            </a:endParaRPr>
          </a:p>
        </p:txBody>
      </p:sp>
      <p:sp>
        <p:nvSpPr>
          <p:cNvPr id="3083" name="Text Box 2">
            <a:extLst>
              <a:ext uri="{FF2B5EF4-FFF2-40B4-BE49-F238E27FC236}">
                <a16:creationId xmlns:a16="http://schemas.microsoft.com/office/drawing/2014/main" id="{00B276B1-A3FA-69C6-FCC8-0828B2C41F0D}"/>
              </a:ext>
            </a:extLst>
          </p:cNvPr>
          <p:cNvSpPr txBox="1">
            <a:spLocks noChangeArrowheads="1"/>
          </p:cNvSpPr>
          <p:nvPr/>
        </p:nvSpPr>
        <p:spPr bwMode="auto">
          <a:xfrm>
            <a:off x="228600" y="5937250"/>
            <a:ext cx="4035425" cy="412750"/>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Tx/>
              <a:buNone/>
            </a:pPr>
            <a:r>
              <a:rPr lang="en-GB" altLang="en-US" sz="1000" i="1">
                <a:latin typeface="Comic Sans MS" panose="030F0702030302020204" pitchFamily="66" charset="0"/>
              </a:rPr>
              <a:t>county, rural, state, urban, environmental region, Greenwich Meridian, latitude longitude, principle city</a:t>
            </a:r>
          </a:p>
        </p:txBody>
      </p:sp>
      <p:pic>
        <p:nvPicPr>
          <p:cNvPr id="3084" name="Picture 5" descr="A green shield with yellow trees and text&#10;&#10;Description automatically generated">
            <a:extLst>
              <a:ext uri="{FF2B5EF4-FFF2-40B4-BE49-F238E27FC236}">
                <a16:creationId xmlns:a16="http://schemas.microsoft.com/office/drawing/2014/main" id="{0649DF3B-0A3C-4A44-989D-1E874B4728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131763"/>
            <a:ext cx="1079500" cy="1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E0D63C0D-3618-7DE4-E580-24D4510287EB}"/>
              </a:ext>
            </a:extLst>
          </p:cNvPr>
          <p:cNvSpPr>
            <a:spLocks noChangeArrowheads="1"/>
          </p:cNvSpPr>
          <p:nvPr/>
        </p:nvSpPr>
        <p:spPr bwMode="auto">
          <a:xfrm flipH="1">
            <a:off x="171450" y="115888"/>
            <a:ext cx="2863850" cy="504825"/>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rPr>
              <a:t>Other Curriculum Areas</a:t>
            </a:r>
            <a:endParaRPr lang="en-US" dirty="0">
              <a:latin typeface="Arial" pitchFamily="34" charset="0"/>
            </a:endParaRPr>
          </a:p>
        </p:txBody>
      </p:sp>
      <p:sp>
        <p:nvSpPr>
          <p:cNvPr id="4099" name="Text Box 2">
            <a:extLst>
              <a:ext uri="{FF2B5EF4-FFF2-40B4-BE49-F238E27FC236}">
                <a16:creationId xmlns:a16="http://schemas.microsoft.com/office/drawing/2014/main" id="{3D008C3E-A36A-88F0-79AC-D06D63BC5020}"/>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4100" name="Text Box 2">
            <a:extLst>
              <a:ext uri="{FF2B5EF4-FFF2-40B4-BE49-F238E27FC236}">
                <a16:creationId xmlns:a16="http://schemas.microsoft.com/office/drawing/2014/main" id="{548BB004-DCF0-C7B3-919D-EFD0FFBA44D7}"/>
              </a:ext>
            </a:extLst>
          </p:cNvPr>
          <p:cNvSpPr txBox="1">
            <a:spLocks noChangeArrowheads="1"/>
          </p:cNvSpPr>
          <p:nvPr/>
        </p:nvSpPr>
        <p:spPr bwMode="auto">
          <a:xfrm>
            <a:off x="28575" y="620713"/>
            <a:ext cx="4398963" cy="5761037"/>
          </a:xfrm>
          <a:prstGeom prst="rect">
            <a:avLst/>
          </a:prstGeom>
          <a:solidFill>
            <a:srgbClr val="FFFFFF"/>
          </a:solidFill>
          <a:ln>
            <a:noFill/>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Aft>
                <a:spcPts val="1000"/>
              </a:spcAft>
              <a:buFont typeface="Arial" panose="020B0604020202020204" pitchFamily="34" charset="0"/>
              <a:buNone/>
              <a:defRPr/>
            </a:pPr>
            <a:r>
              <a:rPr lang="en-GB" altLang="en-US" sz="850" b="1" dirty="0">
                <a:latin typeface="Comic Sans MS" panose="030F0702030302020204" pitchFamily="66" charset="0"/>
              </a:rPr>
              <a:t>As Scientists </a:t>
            </a:r>
            <a:r>
              <a:rPr lang="en-GB" altLang="en-US" sz="850" dirty="0">
                <a:latin typeface="Comic Sans MS" panose="030F0702030302020204" pitchFamily="66" charset="0"/>
              </a:rPr>
              <a:t>we will be developing our understanding of different forces, such as gravity, friction and air resistance. We will be planning and carrying out comparative tests designed to answer our scientific questions and will continue to use the vocabulary that we have learnt in previous related units. </a:t>
            </a:r>
            <a:endParaRPr lang="en-GB" altLang="en-US" sz="850" b="1" dirty="0">
              <a:latin typeface="Comic Sans MS" panose="030F0702030302020204" pitchFamily="66" charset="0"/>
            </a:endParaRPr>
          </a:p>
          <a:p>
            <a:pPr eaLnBrk="1" hangingPunct="1">
              <a:spcAft>
                <a:spcPts val="1000"/>
              </a:spcAft>
              <a:buFont typeface="Arial" panose="020B0604020202020204" pitchFamily="34" charset="0"/>
              <a:buNone/>
              <a:defRPr/>
            </a:pPr>
            <a:r>
              <a:rPr lang="en-GB" altLang="en-US" sz="850" b="1" dirty="0">
                <a:solidFill>
                  <a:srgbClr val="000000"/>
                </a:solidFill>
                <a:latin typeface="Comic Sans MS"/>
                <a:cs typeface="Arial"/>
              </a:rPr>
              <a:t>As Geographers</a:t>
            </a:r>
            <a:r>
              <a:rPr lang="en-GB" altLang="en-US" sz="850" dirty="0">
                <a:solidFill>
                  <a:srgbClr val="000000"/>
                </a:solidFill>
                <a:latin typeface="Comic Sans MS"/>
                <a:cs typeface="Arial"/>
              </a:rPr>
              <a:t> we will be exploring the UK and North America, including Central America and the Caribbean. We will understand some of the human geography of both locations, with a particular focus on environmental regions and the differences between rural and urban areas. Finally, we will understand how lines of latitude and longitude are connected with time zones and the significance of the Greenwich Meridian. </a:t>
            </a:r>
          </a:p>
          <a:p>
            <a:pPr eaLnBrk="1" hangingPunct="1">
              <a:spcAft>
                <a:spcPts val="1000"/>
              </a:spcAft>
              <a:buFont typeface="Arial" panose="020B0604020202020204" pitchFamily="34" charset="0"/>
              <a:buNone/>
              <a:defRPr/>
            </a:pPr>
            <a:r>
              <a:rPr lang="en-GB" altLang="en-US" sz="850" b="1" dirty="0">
                <a:latin typeface="Comic Sans MS"/>
                <a:cs typeface="Arial"/>
              </a:rPr>
              <a:t>As Athletes</a:t>
            </a:r>
            <a:r>
              <a:rPr lang="en-GB" altLang="en-US" sz="850" dirty="0">
                <a:latin typeface="Comic Sans MS"/>
                <a:cs typeface="Arial"/>
              </a:rPr>
              <a:t>, we will focus on Health and Related Exercise. We </a:t>
            </a:r>
            <a:r>
              <a:rPr lang="en-US" sz="850" dirty="0">
                <a:latin typeface="Comic Sans MS"/>
                <a:cs typeface="Arial"/>
              </a:rPr>
              <a:t>will ensure that all pupils understand the meaning of strength, flexibility and the cardiovascular elements of fitness. Pupils will perform cardio, flexibility and strength focused circuits developing their own fitness. We will also be learning about tag rugby. The unit of work will challenge pupils to apply their prior learning of passing and moving, learning how to execute different passes and understanding where, when they are used in a game. Pupils will be able to develop tactics for both attacking and defending and apply these successfully within their team</a:t>
            </a:r>
            <a:endParaRPr lang="en-GB" altLang="en-US" sz="850" dirty="0">
              <a:solidFill>
                <a:srgbClr val="FF0000"/>
              </a:solidFill>
              <a:latin typeface="Comic Sans MS"/>
              <a:cs typeface="Arial"/>
            </a:endParaRPr>
          </a:p>
          <a:p>
            <a:pPr eaLnBrk="1" hangingPunct="1">
              <a:spcAft>
                <a:spcPts val="1000"/>
              </a:spcAft>
              <a:buNone/>
              <a:defRPr/>
            </a:pPr>
            <a:r>
              <a:rPr lang="en-GB" altLang="en-US" sz="850" b="1" dirty="0">
                <a:latin typeface="Comic Sans MS"/>
                <a:cs typeface="Arial"/>
              </a:rPr>
              <a:t>As Musicians </a:t>
            </a:r>
            <a:r>
              <a:rPr lang="en-GB" altLang="en-US" sz="850" dirty="0">
                <a:latin typeface="Comic Sans MS"/>
                <a:cs typeface="Arial"/>
              </a:rPr>
              <a:t>we will explore music about the solar system and analyse how it uses melody, rhythm and facts to create a song. We will also be practising our Christmas Carols in preparation for the Christmas Service and our Reaching Out program. </a:t>
            </a:r>
            <a:endParaRPr lang="en-GB" altLang="en-US" sz="850" b="1" dirty="0">
              <a:latin typeface="Comic Sans MS"/>
              <a:cs typeface="Arial"/>
            </a:endParaRPr>
          </a:p>
          <a:p>
            <a:pPr>
              <a:buFont typeface="Arial" panose="020B0604020202020204" pitchFamily="34" charset="0"/>
              <a:buNone/>
              <a:defRPr/>
            </a:pPr>
            <a:r>
              <a:rPr lang="en-US" altLang="en-US" sz="850" b="1" dirty="0">
                <a:latin typeface="Comic Sans MS"/>
                <a:cs typeface="Arial"/>
              </a:rPr>
              <a:t>As Emotionally Literate students </a:t>
            </a:r>
            <a:r>
              <a:rPr lang="en-US" altLang="en-US" sz="850" dirty="0">
                <a:latin typeface="Comic Sans MS"/>
                <a:cs typeface="Arial"/>
              </a:rPr>
              <a:t>we will begin by exploring the value of the half term: Respect. In particular, we will consider how this links with our new school Vision. Our main PSHE unit will include learning how to deal with difficult situations. The children will be given the opportunities to understand why forgiveness is important to a friendship; to understand embarrassment and to develop strategies for anger management.</a:t>
            </a:r>
          </a:p>
          <a:p>
            <a:pPr>
              <a:buFont typeface="Arial" panose="020B0604020202020204" pitchFamily="34" charset="0"/>
              <a:buNone/>
              <a:defRPr/>
            </a:pPr>
            <a:endParaRPr lang="en-US" altLang="en-US" sz="850" dirty="0">
              <a:latin typeface="Comic Sans MS" panose="030F0702030302020204" pitchFamily="66" charset="0"/>
            </a:endParaRPr>
          </a:p>
          <a:p>
            <a:pPr eaLnBrk="1" hangingPunct="1">
              <a:spcAft>
                <a:spcPts val="1000"/>
              </a:spcAft>
              <a:buFont typeface="Arial" panose="020B0604020202020204" pitchFamily="34" charset="0"/>
              <a:buNone/>
              <a:defRPr/>
            </a:pPr>
            <a:r>
              <a:rPr lang="en-US" altLang="en-US" sz="850" b="1" dirty="0">
                <a:latin typeface="Comic Sans MS" panose="030F0702030302020204" pitchFamily="66" charset="0"/>
              </a:rPr>
              <a:t>As Designers </a:t>
            </a:r>
            <a:r>
              <a:rPr lang="en-GB" altLang="en-US" sz="850" dirty="0">
                <a:latin typeface="Comic Sans MS" panose="030F0702030302020204" pitchFamily="66" charset="0"/>
              </a:rPr>
              <a:t>we will we be researching, designing and making electrically </a:t>
            </a:r>
            <a:r>
              <a:rPr lang="en-US" altLang="en-US" sz="850" dirty="0">
                <a:latin typeface="Comic Sans MS" panose="030F0702030302020204" pitchFamily="66" charset="0"/>
              </a:rPr>
              <a:t>powered/ pulley system cable cars to support tourism in Yosemite (a key landmark in North America, The children will use the familiar process of researching existing products before designing, making and evaluating their own creations. </a:t>
            </a:r>
          </a:p>
          <a:p>
            <a:pPr eaLnBrk="1" hangingPunct="1">
              <a:spcAft>
                <a:spcPts val="1000"/>
              </a:spcAft>
              <a:buFont typeface="Arial" panose="020B0604020202020204" pitchFamily="34" charset="0"/>
              <a:buNone/>
              <a:defRPr/>
            </a:pPr>
            <a:r>
              <a:rPr lang="en-US" altLang="en-US" sz="850" b="1" dirty="0">
                <a:latin typeface="Comic Sans MS" panose="030F0702030302020204" pitchFamily="66" charset="0"/>
              </a:rPr>
              <a:t>As Linguists </a:t>
            </a:r>
            <a:r>
              <a:rPr lang="en-GB" altLang="en-US" sz="850" dirty="0">
                <a:latin typeface="Comic Sans MS" panose="030F0702030302020204" pitchFamily="66" charset="0"/>
              </a:rPr>
              <a:t>we will be </a:t>
            </a:r>
            <a:r>
              <a:rPr lang="en-US" altLang="en-US" sz="850" dirty="0">
                <a:latin typeface="Comic Sans MS" panose="030F0702030302020204" pitchFamily="66" charset="0"/>
              </a:rPr>
              <a:t>revising numbers 1-100, speaking about our families,, describing people and our home. We will learn key colours, animals as well as how to speak about celebrations including Christmas. </a:t>
            </a:r>
          </a:p>
          <a:p>
            <a:pPr eaLnBrk="1" hangingPunct="1">
              <a:spcAft>
                <a:spcPts val="1000"/>
              </a:spcAft>
              <a:buFont typeface="Arial" panose="020B0604020202020204" pitchFamily="34" charset="0"/>
              <a:buNone/>
              <a:defRPr/>
            </a:pPr>
            <a:r>
              <a:rPr lang="en-US" altLang="en-US" sz="850" b="1" dirty="0">
                <a:latin typeface="Comic Sans MS" panose="030F0702030302020204" pitchFamily="66" charset="0"/>
              </a:rPr>
              <a:t>As Computer Literate students </a:t>
            </a:r>
            <a:r>
              <a:rPr lang="en-US" altLang="en-US" sz="850" dirty="0">
                <a:latin typeface="Comic Sans MS" panose="030F0702030302020204" pitchFamily="66" charset="0"/>
              </a:rPr>
              <a:t>we will be continuously revisiting online safety as well as starting our new unit on concept mapping using the Purple Mash </a:t>
            </a:r>
            <a:r>
              <a:rPr lang="en-GB" altLang="en-US" sz="850" dirty="0">
                <a:latin typeface="Comic Sans MS" panose="030F0702030302020204" pitchFamily="66" charset="0"/>
              </a:rPr>
              <a:t>programme</a:t>
            </a:r>
            <a:r>
              <a:rPr lang="en-US" altLang="en-US" sz="850" dirty="0">
                <a:latin typeface="Comic Sans MS" panose="030F0702030302020204" pitchFamily="66" charset="0"/>
              </a:rPr>
              <a:t>.</a:t>
            </a:r>
            <a:endParaRPr lang="en-GB" altLang="en-US" sz="850" dirty="0">
              <a:latin typeface="Comic Sans MS" panose="030F0702030302020204" pitchFamily="66" charset="0"/>
            </a:endParaRPr>
          </a:p>
        </p:txBody>
      </p:sp>
      <p:sp>
        <p:nvSpPr>
          <p:cNvPr id="3077" name="Text Box 2">
            <a:extLst>
              <a:ext uri="{FF2B5EF4-FFF2-40B4-BE49-F238E27FC236}">
                <a16:creationId xmlns:a16="http://schemas.microsoft.com/office/drawing/2014/main" id="{94892D6C-CF20-53E3-9B9C-F38B1F545F9C}"/>
              </a:ext>
            </a:extLst>
          </p:cNvPr>
          <p:cNvSpPr txBox="1">
            <a:spLocks noChangeArrowheads="1"/>
          </p:cNvSpPr>
          <p:nvPr/>
        </p:nvSpPr>
        <p:spPr bwMode="auto">
          <a:xfrm>
            <a:off x="4545013" y="280988"/>
            <a:ext cx="4419600" cy="6577012"/>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400"/>
              </a:spcAft>
              <a:buFontTx/>
              <a:buNone/>
              <a:defRPr/>
            </a:pPr>
            <a:r>
              <a:rPr lang="en-GB" altLang="en-US" sz="1400" b="1" u="sng" dirty="0">
                <a:latin typeface="Comic Sans MS" panose="030F0702030302020204" pitchFamily="66" charset="0"/>
              </a:rPr>
              <a:t>Reminders</a:t>
            </a:r>
          </a:p>
          <a:p>
            <a:pPr eaLnBrk="1" hangingPunct="1">
              <a:spcBef>
                <a:spcPct val="0"/>
              </a:spcBef>
              <a:spcAft>
                <a:spcPts val="1200"/>
              </a:spcAft>
              <a:buFont typeface="Arial" charset="0"/>
              <a:buNone/>
              <a:defRPr/>
            </a:pPr>
            <a:r>
              <a:rPr lang="en-US" altLang="en-US" sz="900" dirty="0">
                <a:solidFill>
                  <a:srgbClr val="000000"/>
                </a:solidFill>
                <a:latin typeface="Comic Sans MS" pitchFamily="66" charset="0"/>
                <a:cs typeface="Arial" charset="0"/>
              </a:rPr>
              <a:t>P.E Days: We will be having PE a week on </a:t>
            </a:r>
            <a:r>
              <a:rPr lang="en-US" altLang="en-US" sz="900" b="1" dirty="0">
                <a:solidFill>
                  <a:srgbClr val="000000"/>
                </a:solidFill>
                <a:latin typeface="Comic Sans MS" pitchFamily="66" charset="0"/>
                <a:cs typeface="Arial" charset="0"/>
              </a:rPr>
              <a:t>Tuesdays</a:t>
            </a:r>
            <a:r>
              <a:rPr lang="en-US" altLang="en-US" sz="900" dirty="0">
                <a:solidFill>
                  <a:srgbClr val="000000"/>
                </a:solidFill>
                <a:latin typeface="Comic Sans MS" pitchFamily="66" charset="0"/>
                <a:cs typeface="Arial" charset="0"/>
              </a:rPr>
              <a:t> and </a:t>
            </a:r>
            <a:r>
              <a:rPr lang="en-US" altLang="en-US" sz="900" b="1" dirty="0">
                <a:solidFill>
                  <a:srgbClr val="000000"/>
                </a:solidFill>
                <a:latin typeface="Comic Sans MS" pitchFamily="66" charset="0"/>
                <a:cs typeface="Arial" charset="0"/>
              </a:rPr>
              <a:t>Wednesdays (College)</a:t>
            </a:r>
            <a:r>
              <a:rPr lang="en-US" altLang="en-US" sz="900" dirty="0">
                <a:solidFill>
                  <a:srgbClr val="000000"/>
                </a:solidFill>
                <a:latin typeface="Comic Sans MS" pitchFamily="66" charset="0"/>
                <a:cs typeface="Arial" charset="0"/>
              </a:rPr>
              <a:t>. Children will be expected to come to school in their PE kits on Tuesdays and on Wednesdays. </a:t>
            </a:r>
          </a:p>
          <a:p>
            <a:pPr eaLnBrk="1" hangingPunct="1">
              <a:spcBef>
                <a:spcPct val="0"/>
              </a:spcBef>
              <a:spcAft>
                <a:spcPts val="1200"/>
              </a:spcAft>
              <a:buFont typeface="Arial" charset="0"/>
              <a:buNone/>
              <a:defRPr/>
            </a:pPr>
            <a:r>
              <a:rPr lang="en-US" altLang="en-US" sz="900" b="1" u="sng" dirty="0">
                <a:solidFill>
                  <a:srgbClr val="000000"/>
                </a:solidFill>
                <a:latin typeface="Comic Sans MS" panose="030F0702030302020204" pitchFamily="66" charset="0"/>
              </a:rPr>
              <a:t>Homework</a:t>
            </a:r>
          </a:p>
          <a:p>
            <a:pPr eaLnBrk="1" hangingPunct="1">
              <a:spcBef>
                <a:spcPct val="0"/>
              </a:spcBef>
              <a:spcAft>
                <a:spcPts val="1200"/>
              </a:spcAft>
              <a:buNone/>
              <a:defRPr/>
            </a:pPr>
            <a:r>
              <a:rPr lang="en-US" altLang="en-US" sz="900" b="1" dirty="0">
                <a:latin typeface="Comic Sans MS"/>
                <a:cs typeface="Arial"/>
              </a:rPr>
              <a:t>Reading</a:t>
            </a:r>
            <a:r>
              <a:rPr lang="en-US" altLang="en-US" sz="900" dirty="0">
                <a:latin typeface="Comic Sans MS"/>
                <a:cs typeface="Arial"/>
              </a:rPr>
              <a:t>: This year logging reading at home and school will be done through their Reading Records, which should be brought home daily. Please continue to log all the reading that your child does at home and any comments that you would like to make. </a:t>
            </a:r>
          </a:p>
          <a:p>
            <a:pPr eaLnBrk="1" hangingPunct="1">
              <a:spcBef>
                <a:spcPct val="0"/>
              </a:spcBef>
              <a:spcAft>
                <a:spcPts val="1200"/>
              </a:spcAft>
              <a:buFontTx/>
              <a:buNone/>
              <a:defRPr/>
            </a:pPr>
            <a:r>
              <a:rPr lang="en-US" altLang="en-US" sz="900" b="1" dirty="0">
                <a:latin typeface="Comic Sans MS" panose="030F0702030302020204" pitchFamily="66" charset="0"/>
              </a:rPr>
              <a:t>Spelling</a:t>
            </a:r>
            <a:r>
              <a:rPr lang="en-US" altLang="en-US" sz="900" dirty="0">
                <a:latin typeface="Comic Sans MS" panose="030F0702030302020204" pitchFamily="66" charset="0"/>
              </a:rPr>
              <a:t>: Children will be learning and practicing a new spelling rule each week in our Thursday lessons. They can then log on to Emile and use the ‘Task Code’ to access the ‘Learn Game’ for that week’s word list. They have until the following Thursday to complete this. </a:t>
            </a:r>
          </a:p>
          <a:p>
            <a:pPr eaLnBrk="1" hangingPunct="1">
              <a:spcBef>
                <a:spcPct val="0"/>
              </a:spcBef>
              <a:spcAft>
                <a:spcPts val="1200"/>
              </a:spcAft>
              <a:buFontTx/>
              <a:buNone/>
              <a:defRPr/>
            </a:pPr>
            <a:r>
              <a:rPr lang="en-US" altLang="en-US" sz="900" b="1" dirty="0">
                <a:latin typeface="Comic Sans MS"/>
                <a:cs typeface="Arial"/>
              </a:rPr>
              <a:t>Maths</a:t>
            </a:r>
            <a:r>
              <a:rPr lang="en-US" altLang="en-US" sz="900" dirty="0">
                <a:latin typeface="Comic Sans MS"/>
                <a:cs typeface="Arial"/>
              </a:rPr>
              <a:t> – Weekly Maths homework will be set on ‘Purple Mash’. This is set on a Friday and is due in the following Friday. </a:t>
            </a:r>
          </a:p>
          <a:p>
            <a:pPr eaLnBrk="1" hangingPunct="1">
              <a:spcBef>
                <a:spcPct val="0"/>
              </a:spcBef>
              <a:spcAft>
                <a:spcPts val="1200"/>
              </a:spcAft>
              <a:buFont typeface="Arial" charset="0"/>
              <a:buNone/>
              <a:defRPr/>
            </a:pPr>
            <a:r>
              <a:rPr lang="en-US" altLang="en-US" sz="900" b="1" dirty="0">
                <a:solidFill>
                  <a:srgbClr val="000000"/>
                </a:solidFill>
                <a:latin typeface="Comic Sans MS" pitchFamily="66" charset="0"/>
                <a:cs typeface="Arial" charset="0"/>
              </a:rPr>
              <a:t>Fruit: </a:t>
            </a:r>
            <a:r>
              <a:rPr lang="en-US" altLang="en-US" sz="900" dirty="0">
                <a:solidFill>
                  <a:srgbClr val="000000"/>
                </a:solidFill>
                <a:latin typeface="Comic Sans MS" pitchFamily="66" charset="0"/>
                <a:cs typeface="Arial" charset="0"/>
              </a:rPr>
              <a:t>If you wish, you may provide your child with a piece of fruit to eat at morning break.</a:t>
            </a:r>
            <a:endParaRPr lang="en-US" altLang="en-US" sz="900" b="1" u="sng" dirty="0">
              <a:solidFill>
                <a:srgbClr val="000000"/>
              </a:solidFill>
              <a:latin typeface="Comic Sans MS" panose="030F0702030302020204" pitchFamily="66" charset="0"/>
            </a:endParaRPr>
          </a:p>
          <a:p>
            <a:pPr eaLnBrk="1" hangingPunct="1">
              <a:spcBef>
                <a:spcPct val="0"/>
              </a:spcBef>
              <a:spcAft>
                <a:spcPts val="300"/>
              </a:spcAft>
              <a:buFontTx/>
              <a:buNone/>
              <a:defRPr/>
            </a:pPr>
            <a:r>
              <a:rPr lang="en-US" altLang="en-US" sz="1100" b="1" u="sng" dirty="0">
                <a:solidFill>
                  <a:srgbClr val="000000"/>
                </a:solidFill>
                <a:latin typeface="Comic Sans MS" panose="030F0702030302020204" pitchFamily="66" charset="0"/>
              </a:rPr>
              <a:t>Learning Experiences</a:t>
            </a:r>
          </a:p>
          <a:p>
            <a:pPr>
              <a:spcBef>
                <a:spcPct val="0"/>
              </a:spcBef>
              <a:spcAft>
                <a:spcPts val="300"/>
              </a:spcAft>
              <a:buNone/>
              <a:defRPr/>
            </a:pPr>
            <a:r>
              <a:rPr lang="en-US" sz="1200" b="1" dirty="0">
                <a:solidFill>
                  <a:srgbClr val="000000"/>
                </a:solidFill>
                <a:latin typeface="Comic Sans MS"/>
                <a:ea typeface="Calibri"/>
                <a:cs typeface="Calibri"/>
              </a:rPr>
              <a:t>Tuesday 11th November</a:t>
            </a:r>
            <a:r>
              <a:rPr lang="en-US" sz="1200" dirty="0">
                <a:solidFill>
                  <a:srgbClr val="000000"/>
                </a:solidFill>
                <a:latin typeface="Comic Sans MS"/>
                <a:ea typeface="Calibri"/>
                <a:cs typeface="Calibri"/>
              </a:rPr>
              <a:t>- Remembrance Day Service 10:45 outside Jesus Church- all welcome </a:t>
            </a:r>
            <a:endParaRPr lang="en-US" sz="1200">
              <a:solidFill>
                <a:srgbClr val="000000"/>
              </a:solidFill>
              <a:latin typeface="Comic Sans MS"/>
              <a:ea typeface="Calibri" panose="020F0502020204030204" pitchFamily="34" charset="0"/>
            </a:endParaRPr>
          </a:p>
          <a:p>
            <a:pPr>
              <a:spcBef>
                <a:spcPct val="0"/>
              </a:spcBef>
              <a:spcAft>
                <a:spcPts val="300"/>
              </a:spcAft>
              <a:buNone/>
              <a:defRPr/>
            </a:pPr>
            <a:r>
              <a:rPr lang="en-US" sz="1200" b="1" dirty="0">
                <a:solidFill>
                  <a:srgbClr val="000000"/>
                </a:solidFill>
                <a:latin typeface="Comic Sans MS"/>
                <a:ea typeface="Calibri"/>
                <a:cs typeface="Calibri"/>
              </a:rPr>
              <a:t>Thursday 20th November</a:t>
            </a:r>
            <a:r>
              <a:rPr lang="en-US" sz="1200" dirty="0">
                <a:solidFill>
                  <a:srgbClr val="000000"/>
                </a:solidFill>
                <a:latin typeface="Comic Sans MS"/>
                <a:ea typeface="Calibri"/>
                <a:cs typeface="Calibri"/>
              </a:rPr>
              <a:t>- Year 5 Class Act of Worship for school and Y5 parent/carers 9am </a:t>
            </a:r>
            <a:endParaRPr lang="en-US" sz="1200">
              <a:solidFill>
                <a:srgbClr val="000000"/>
              </a:solidFill>
              <a:latin typeface="Comic Sans MS"/>
              <a:ea typeface="Calibri"/>
            </a:endParaRPr>
          </a:p>
          <a:p>
            <a:pPr>
              <a:spcBef>
                <a:spcPct val="0"/>
              </a:spcBef>
              <a:spcAft>
                <a:spcPts val="300"/>
              </a:spcAft>
              <a:buNone/>
              <a:defRPr/>
            </a:pPr>
            <a:r>
              <a:rPr lang="en-US" sz="1200" dirty="0">
                <a:solidFill>
                  <a:srgbClr val="000000"/>
                </a:solidFill>
                <a:latin typeface="Comic Sans MS"/>
                <a:ea typeface="Calibri"/>
                <a:cs typeface="Calibri"/>
              </a:rPr>
              <a:t> </a:t>
            </a:r>
            <a:r>
              <a:rPr lang="en-US" sz="1200" b="1" dirty="0">
                <a:solidFill>
                  <a:srgbClr val="000000"/>
                </a:solidFill>
                <a:latin typeface="Comic Sans MS"/>
                <a:ea typeface="Calibri"/>
                <a:cs typeface="Calibri"/>
              </a:rPr>
              <a:t>Friday 28th November</a:t>
            </a:r>
            <a:r>
              <a:rPr lang="en-US" sz="1200" dirty="0">
                <a:solidFill>
                  <a:srgbClr val="000000"/>
                </a:solidFill>
                <a:latin typeface="Comic Sans MS"/>
                <a:ea typeface="Calibri"/>
                <a:cs typeface="Calibri"/>
              </a:rPr>
              <a:t>- Spurs Festival Y5/6 Friday </a:t>
            </a:r>
            <a:endParaRPr lang="en-US" sz="1200">
              <a:solidFill>
                <a:srgbClr val="000000"/>
              </a:solidFill>
              <a:latin typeface="Comic Sans MS"/>
              <a:ea typeface="Calibri"/>
            </a:endParaRPr>
          </a:p>
          <a:p>
            <a:pPr>
              <a:spcBef>
                <a:spcPct val="0"/>
              </a:spcBef>
              <a:spcAft>
                <a:spcPts val="300"/>
              </a:spcAft>
              <a:buNone/>
              <a:defRPr/>
            </a:pPr>
            <a:r>
              <a:rPr lang="en-US" sz="1200" dirty="0">
                <a:solidFill>
                  <a:srgbClr val="000000"/>
                </a:solidFill>
                <a:latin typeface="Comic Sans MS"/>
                <a:ea typeface="Calibri"/>
                <a:cs typeface="Calibri"/>
              </a:rPr>
              <a:t> </a:t>
            </a:r>
            <a:r>
              <a:rPr lang="en-US" sz="1200" b="1" dirty="0">
                <a:solidFill>
                  <a:srgbClr val="000000"/>
                </a:solidFill>
                <a:latin typeface="Comic Sans MS"/>
                <a:ea typeface="Calibri"/>
                <a:cs typeface="Calibri"/>
              </a:rPr>
              <a:t>Friday 12th December</a:t>
            </a:r>
            <a:r>
              <a:rPr lang="en-US" sz="1200" dirty="0">
                <a:solidFill>
                  <a:srgbClr val="000000"/>
                </a:solidFill>
                <a:latin typeface="Comic Sans MS"/>
                <a:ea typeface="Calibri"/>
                <a:cs typeface="Calibri"/>
              </a:rPr>
              <a:t>- Arts Trophy Final -Performance pm </a:t>
            </a:r>
            <a:endParaRPr lang="en-US" sz="1200">
              <a:solidFill>
                <a:srgbClr val="000000"/>
              </a:solidFill>
              <a:latin typeface="Comic Sans MS"/>
              <a:ea typeface="Calibri"/>
            </a:endParaRPr>
          </a:p>
          <a:p>
            <a:pPr>
              <a:spcBef>
                <a:spcPct val="0"/>
              </a:spcBef>
              <a:spcAft>
                <a:spcPts val="300"/>
              </a:spcAft>
              <a:buNone/>
              <a:defRPr/>
            </a:pPr>
            <a:r>
              <a:rPr lang="en-US" sz="1200" b="1" dirty="0">
                <a:solidFill>
                  <a:srgbClr val="000000"/>
                </a:solidFill>
                <a:latin typeface="Comic Sans MS"/>
                <a:ea typeface="Calibri"/>
                <a:cs typeface="Calibri"/>
              </a:rPr>
              <a:t>Wednesday 17th December</a:t>
            </a:r>
            <a:r>
              <a:rPr lang="en-US" sz="1200" dirty="0">
                <a:solidFill>
                  <a:srgbClr val="000000"/>
                </a:solidFill>
                <a:latin typeface="Comic Sans MS"/>
                <a:ea typeface="Calibri"/>
                <a:cs typeface="Calibri"/>
              </a:rPr>
              <a:t>- Community Carols by Candlelight 3:30 all welcome </a:t>
            </a:r>
            <a:endParaRPr lang="en-US" sz="1200">
              <a:solidFill>
                <a:srgbClr val="000000"/>
              </a:solidFill>
              <a:latin typeface="Comic Sans MS"/>
              <a:ea typeface="Calibri"/>
            </a:endParaRPr>
          </a:p>
          <a:p>
            <a:pPr>
              <a:spcBef>
                <a:spcPct val="0"/>
              </a:spcBef>
              <a:spcAft>
                <a:spcPts val="300"/>
              </a:spcAft>
              <a:buNone/>
              <a:defRPr/>
            </a:pPr>
            <a:r>
              <a:rPr lang="en-US" sz="1200" b="1" dirty="0">
                <a:solidFill>
                  <a:srgbClr val="000000"/>
                </a:solidFill>
                <a:latin typeface="Comic Sans MS"/>
                <a:ea typeface="Calibri"/>
                <a:cs typeface="Calibri"/>
              </a:rPr>
              <a:t>Thursday 18th December</a:t>
            </a:r>
            <a:r>
              <a:rPr lang="en-US" sz="1200" dirty="0">
                <a:solidFill>
                  <a:srgbClr val="000000"/>
                </a:solidFill>
                <a:latin typeface="Comic Sans MS"/>
                <a:ea typeface="Calibri"/>
                <a:cs typeface="Calibri"/>
              </a:rPr>
              <a:t>- Rocksteady Concert to school and parents 9:30 am </a:t>
            </a:r>
            <a:endParaRPr lang="en-US" sz="1200">
              <a:solidFill>
                <a:srgbClr val="000000"/>
              </a:solidFill>
              <a:latin typeface="Comic Sans MS"/>
              <a:ea typeface="Calibri"/>
            </a:endParaRPr>
          </a:p>
          <a:p>
            <a:pPr>
              <a:spcBef>
                <a:spcPct val="0"/>
              </a:spcBef>
              <a:spcAft>
                <a:spcPts val="300"/>
              </a:spcAft>
              <a:buNone/>
              <a:defRPr/>
            </a:pPr>
            <a:r>
              <a:rPr lang="en-US" sz="1200" b="1" dirty="0">
                <a:solidFill>
                  <a:srgbClr val="000000"/>
                </a:solidFill>
                <a:latin typeface="Comic Sans MS"/>
                <a:ea typeface="Calibri"/>
                <a:cs typeface="Calibri"/>
              </a:rPr>
              <a:t>Friday 19th December-</a:t>
            </a:r>
            <a:r>
              <a:rPr lang="en-US" sz="1200" dirty="0">
                <a:solidFill>
                  <a:srgbClr val="000000"/>
                </a:solidFill>
                <a:latin typeface="Comic Sans MS"/>
                <a:ea typeface="Calibri"/>
                <a:cs typeface="Calibri"/>
              </a:rPr>
              <a:t> Christmas Service 12:30 all welcome, all children dismissed at 1:30 pm</a:t>
            </a:r>
            <a:endParaRPr lang="en-US" sz="1200">
              <a:latin typeface="Comic Sans MS"/>
              <a:ea typeface="Calibri"/>
            </a:endParaRPr>
          </a:p>
          <a:p>
            <a:pPr eaLnBrk="1" hangingPunct="1">
              <a:spcBef>
                <a:spcPct val="0"/>
              </a:spcBef>
              <a:spcAft>
                <a:spcPts val="300"/>
              </a:spcAft>
              <a:buFontTx/>
              <a:buNone/>
              <a:defRPr/>
            </a:pPr>
            <a:endParaRPr lang="en-US" altLang="en-US" sz="1100" dirty="0">
              <a:solidFill>
                <a:srgbClr val="000000"/>
              </a:solidFill>
              <a:latin typeface="Comic Sans MS" panose="030F0702030302020204" pitchFamily="66" charset="0"/>
            </a:endParaRPr>
          </a:p>
          <a:p>
            <a:pPr eaLnBrk="1" hangingPunct="1">
              <a:spcBef>
                <a:spcPct val="0"/>
              </a:spcBef>
              <a:spcAft>
                <a:spcPts val="300"/>
              </a:spcAft>
              <a:buFontTx/>
              <a:buNone/>
              <a:defRPr/>
            </a:pPr>
            <a:endParaRPr lang="en-US" altLang="en-US" sz="1100" dirty="0">
              <a:solidFill>
                <a:srgbClr val="000000"/>
              </a:solidFill>
              <a:latin typeface="Comic Sans MS" panose="030F0702030302020204" pitchFamily="66" charset="0"/>
            </a:endParaRPr>
          </a:p>
          <a:p>
            <a:pPr eaLnBrk="1" hangingPunct="1">
              <a:spcBef>
                <a:spcPct val="0"/>
              </a:spcBef>
              <a:spcAft>
                <a:spcPts val="300"/>
              </a:spcAft>
              <a:buFontTx/>
              <a:buNone/>
              <a:defRPr/>
            </a:pPr>
            <a:endParaRPr lang="en-US" altLang="en-US" sz="1100" b="1" dirty="0">
              <a:solidFill>
                <a:srgbClr val="000000"/>
              </a:solidFill>
              <a:latin typeface="Comic Sans MS" panose="030F0702030302020204"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764ecf068b014377a2138d01bc335d9">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e2b96f7c8df2391335c9b4ab7e4af6e6"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LengthInSeconds xmlns="450a6b86-6e86-4b74-93c9-116031be495f" xsi:nil="true"/>
    <SharedWithUsers xmlns="6a6f9b4c-029b-444e-addf-4d66571c9b6f">
      <UserInfo>
        <DisplayName/>
        <AccountId xsi:nil="true"/>
        <AccountType/>
      </UserInfo>
    </SharedWithUsers>
    <lcf76f155ced4ddcb4097134ff3c332f xmlns="450a6b86-6e86-4b74-93c9-116031be495f">
      <Terms xmlns="http://schemas.microsoft.com/office/infopath/2007/PartnerControls"/>
    </lcf76f155ced4ddcb4097134ff3c332f>
    <TaxCatchAll xmlns="6a6f9b4c-029b-444e-addf-4d66571c9b6f" xsi:nil="true"/>
  </documentManagement>
</p:properties>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ACDCDBD6-552D-479B-88C2-034D307B48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1342A3A-D37C-41DE-B6C4-5CE491FAF565}">
  <ds:schemaRefs>
    <ds:schemaRef ds:uri="http://schemas.microsoft.com/sharepoint/v3/contenttype/forms"/>
  </ds:schemaRefs>
</ds:datastoreItem>
</file>

<file path=customXml/itemProps3.xml><?xml version="1.0" encoding="utf-8"?>
<ds:datastoreItem xmlns:ds="http://schemas.openxmlformats.org/officeDocument/2006/customXml" ds:itemID="{96FC55FA-F910-4D71-89A8-BE963F2E111D}">
  <ds:schemaRefs>
    <ds:schemaRef ds:uri="http://schemas.microsoft.com/office/2006/metadata/properties"/>
    <ds:schemaRef ds:uri="http://schemas.microsoft.com/office/infopath/2007/PartnerControls"/>
    <ds:schemaRef ds:uri="450a6b86-6e86-4b74-93c9-116031be495f"/>
    <ds:schemaRef ds:uri="6a6f9b4c-029b-444e-addf-4d66571c9b6f"/>
  </ds:schemaRefs>
</ds:datastoreItem>
</file>

<file path=customXml/itemProps4.xml><?xml version="1.0" encoding="utf-8"?>
<ds:datastoreItem xmlns:ds="http://schemas.openxmlformats.org/officeDocument/2006/customXml" ds:itemID="{860105BB-D1AF-4A2A-93DE-C09FBCAE8E90}">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otalTime>7951</TotalTime>
  <Words>1293</Words>
  <Application>Microsoft Office PowerPoint</Application>
  <PresentationFormat>On-screen Show (4:3)</PresentationFormat>
  <Paragraphs>45</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J Izard</cp:lastModifiedBy>
  <cp:revision>213</cp:revision>
  <cp:lastPrinted>2016-09-01T06:41:04Z</cp:lastPrinted>
  <dcterms:created xsi:type="dcterms:W3CDTF">2014-02-13T13:53:14Z</dcterms:created>
  <dcterms:modified xsi:type="dcterms:W3CDTF">2025-11-04T10:56:13Z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xd_Signature">
    <vt:lpwstr/>
  </property>
  <property fmtid="{D5CDD505-2E9C-101B-9397-08002B2CF9AE}" pid="3" name="display_urn:schemas-microsoft-com:office:office#Editor">
    <vt:lpwstr>M Fernandes</vt:lpwstr>
  </property>
  <property fmtid="{D5CDD505-2E9C-101B-9397-08002B2CF9AE}" pid="4" name="Order">
    <vt:lpwstr>8656800.00000000</vt:lpwstr>
  </property>
  <property fmtid="{D5CDD505-2E9C-101B-9397-08002B2CF9AE}" pid="5" name="xd_ProgID">
    <vt:lpwstr/>
  </property>
  <property fmtid="{D5CDD505-2E9C-101B-9397-08002B2CF9AE}" pid="6" name="SharedWithUsers">
    <vt:lpwstr/>
  </property>
  <property fmtid="{D5CDD505-2E9C-101B-9397-08002B2CF9AE}" pid="7" name="_ExtendedDescription">
    <vt:lpwstr/>
  </property>
  <property fmtid="{D5CDD505-2E9C-101B-9397-08002B2CF9AE}" pid="8" name="display_urn:schemas-microsoft-com:office:office#Author">
    <vt:lpwstr>M Fernandes</vt:lpwstr>
  </property>
  <property fmtid="{D5CDD505-2E9C-101B-9397-08002B2CF9AE}" pid="9" name="ComplianceAssetId">
    <vt:lpwstr/>
  </property>
  <property fmtid="{D5CDD505-2E9C-101B-9397-08002B2CF9AE}" pid="10" name="TemplateUrl">
    <vt:lpwstr/>
  </property>
  <property fmtid="{D5CDD505-2E9C-101B-9397-08002B2CF9AE}" pid="11" name="TriggerFlowInfo">
    <vt:lpwstr/>
  </property>
  <property fmtid="{D5CDD505-2E9C-101B-9397-08002B2CF9AE}" pid="12" name="_SourceUrl">
    <vt:lpwstr/>
  </property>
  <property fmtid="{D5CDD505-2E9C-101B-9397-08002B2CF9AE}" pid="13" name="_SharedFileIndex">
    <vt:lpwstr/>
  </property>
  <property fmtid="{D5CDD505-2E9C-101B-9397-08002B2CF9AE}" pid="14" name="MediaLengthInSeconds">
    <vt:lpwstr/>
  </property>
  <property fmtid="{D5CDD505-2E9C-101B-9397-08002B2CF9AE}" pid="15" name="TaxCatchAll">
    <vt:lpwstr/>
  </property>
  <property fmtid="{D5CDD505-2E9C-101B-9397-08002B2CF9AE}" pid="16" name="lcf76f155ced4ddcb4097134ff3c332f">
    <vt:lpwstr/>
  </property>
  <property fmtid="{D5CDD505-2E9C-101B-9397-08002B2CF9AE}" pid="17" name="MediaServiceImageTags">
    <vt:lpwstr/>
  </property>
  <property fmtid="{D5CDD505-2E9C-101B-9397-08002B2CF9AE}" pid="18" name="ContentTypeId">
    <vt:lpwstr>0x010100B2454E0188772A4CA30BFEF8B53D0367</vt:lpwstr>
  </property>
</Properties>
</file>