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8"/>
  </p:notesMasterIdLst>
  <p:handoutMasterIdLst>
    <p:handoutMasterId r:id="rId9"/>
  </p:handoutMasterIdLst>
  <p:sldIdLst>
    <p:sldId id="256" r:id="rId6"/>
    <p:sldId id="257" r:id="rId7"/>
  </p:sldIdLst>
  <p:sldSz cx="9144000" cy="6858000" type="screen4x3"/>
  <p:notesSz cx="6881813" cy="92964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FDC444-8B0D-B74F-05C7-15E20E28AA43}" v="177" dt="2025-11-05T11:21:39.2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677" autoAdjust="0"/>
    <p:restoredTop sz="94671"/>
  </p:normalViewPr>
  <p:slideViewPr>
    <p:cSldViewPr>
      <p:cViewPr>
        <p:scale>
          <a:sx n="100" d="100"/>
          <a:sy n="100" d="100"/>
        </p:scale>
        <p:origin x="528" y="-12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viewProps" Target="viewProps.xml"/><Relationship Id="rId5" Type="http://schemas.openxmlformats.org/officeDocument/2006/relationships/slideMaster" Target="slideMasters/slideMaster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handoutMaster" Target="handoutMasters/handout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Wisbey" userId="S::mwisbey.308@o365.fortyhill.enfield.sch.uk::01fd547a-0f70-4eb1-8601-208b6919123c" providerId="AD" clId="Web-{5EFDC444-8B0D-B74F-05C7-15E20E28AA43}"/>
    <pc:docChg chg="modSld">
      <pc:chgData name="M Wisbey" userId="S::mwisbey.308@o365.fortyhill.enfield.sch.uk::01fd547a-0f70-4eb1-8601-208b6919123c" providerId="AD" clId="Web-{5EFDC444-8B0D-B74F-05C7-15E20E28AA43}" dt="2025-11-05T11:21:39.284" v="173" actId="20577"/>
      <pc:docMkLst>
        <pc:docMk/>
      </pc:docMkLst>
      <pc:sldChg chg="modSp">
        <pc:chgData name="M Wisbey" userId="S::mwisbey.308@o365.fortyhill.enfield.sch.uk::01fd547a-0f70-4eb1-8601-208b6919123c" providerId="AD" clId="Web-{5EFDC444-8B0D-B74F-05C7-15E20E28AA43}" dt="2025-11-05T11:17:44.091" v="79" actId="20577"/>
        <pc:sldMkLst>
          <pc:docMk/>
          <pc:sldMk cId="0" sldId="256"/>
        </pc:sldMkLst>
        <pc:spChg chg="mod">
          <ac:chgData name="M Wisbey" userId="S::mwisbey.308@o365.fortyhill.enfield.sch.uk::01fd547a-0f70-4eb1-8601-208b6919123c" providerId="AD" clId="Web-{5EFDC444-8B0D-B74F-05C7-15E20E28AA43}" dt="2025-11-05T11:17:44.091" v="79" actId="20577"/>
          <ac:spMkLst>
            <pc:docMk/>
            <pc:sldMk cId="0" sldId="256"/>
            <ac:spMk id="5" creationId="{58A1665E-166C-C83B-556B-65F6B307EBC3}"/>
          </ac:spMkLst>
        </pc:spChg>
      </pc:sldChg>
      <pc:sldChg chg="modSp">
        <pc:chgData name="M Wisbey" userId="S::mwisbey.308@o365.fortyhill.enfield.sch.uk::01fd547a-0f70-4eb1-8601-208b6919123c" providerId="AD" clId="Web-{5EFDC444-8B0D-B74F-05C7-15E20E28AA43}" dt="2025-11-05T11:21:39.284" v="173" actId="20577"/>
        <pc:sldMkLst>
          <pc:docMk/>
          <pc:sldMk cId="0" sldId="257"/>
        </pc:sldMkLst>
        <pc:spChg chg="mod">
          <ac:chgData name="M Wisbey" userId="S::mwisbey.308@o365.fortyhill.enfield.sch.uk::01fd547a-0f70-4eb1-8601-208b6919123c" providerId="AD" clId="Web-{5EFDC444-8B0D-B74F-05C7-15E20E28AA43}" dt="2025-11-05T11:21:39.284" v="173" actId="20577"/>
          <ac:spMkLst>
            <pc:docMk/>
            <pc:sldMk cId="0" sldId="257"/>
            <ac:spMk id="16388" creationId="{BBDF9801-D498-7401-3B5A-652B79D129FD}"/>
          </ac:spMkLst>
        </pc:spChg>
      </pc:sldChg>
    </pc:docChg>
  </pc:docChgLst>
  <pc:docChgLst>
    <pc:chgData clId="Web-{5EFDC444-8B0D-B74F-05C7-15E20E28AA43}"/>
    <pc:docChg chg="modSld">
      <pc:chgData name="" userId="" providerId="" clId="Web-{5EFDC444-8B0D-B74F-05C7-15E20E28AA43}" dt="2025-11-05T11:15:23.261" v="0" actId="20577"/>
      <pc:docMkLst>
        <pc:docMk/>
      </pc:docMkLst>
      <pc:sldChg chg="modSp">
        <pc:chgData name="" userId="" providerId="" clId="Web-{5EFDC444-8B0D-B74F-05C7-15E20E28AA43}" dt="2025-11-05T11:15:23.261" v="0" actId="20577"/>
        <pc:sldMkLst>
          <pc:docMk/>
          <pc:sldMk cId="0" sldId="256"/>
        </pc:sldMkLst>
        <pc:spChg chg="mod">
          <ac:chgData name="" userId="" providerId="" clId="Web-{5EFDC444-8B0D-B74F-05C7-15E20E28AA43}" dt="2025-11-05T11:15:23.261" v="0" actId="20577"/>
          <ac:spMkLst>
            <pc:docMk/>
            <pc:sldMk cId="0" sldId="256"/>
            <ac:spMk id="4" creationId="{94C366A3-A213-FFE2-D07F-05C398BF10CB}"/>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6822676-3CB5-2C4F-041E-47F1C4AAF6FE}"/>
              </a:ext>
            </a:extLst>
          </p:cNvPr>
          <p:cNvSpPr>
            <a:spLocks noGrp="1"/>
          </p:cNvSpPr>
          <p:nvPr>
            <p:ph type="hdr" sz="quarter"/>
          </p:nvPr>
        </p:nvSpPr>
        <p:spPr>
          <a:xfrm>
            <a:off x="0" y="0"/>
            <a:ext cx="2982913" cy="466725"/>
          </a:xfrm>
          <a:prstGeom prst="rect">
            <a:avLst/>
          </a:prstGeom>
        </p:spPr>
        <p:txBody>
          <a:bodyPr vert="horz" wrap="square" lIns="91440" tIns="45720" rIns="91440" bIns="45720" numCol="1" anchor="t" anchorCtr="0" compatLnSpc="1">
            <a:prstTxWarp prst="textNoShape">
              <a:avLst/>
            </a:prstTxWarp>
          </a:bodyPr>
          <a:lstStyle>
            <a:lvl1pPr>
              <a:defRPr sz="1200">
                <a:cs typeface="Arial" panose="020B0604020202020204" pitchFamily="34" charset="0"/>
              </a:defRPr>
            </a:lvl1pPr>
          </a:lstStyle>
          <a:p>
            <a:pPr>
              <a:defRPr/>
            </a:pPr>
            <a:endParaRPr lang="en-US" altLang="en-US"/>
          </a:p>
        </p:txBody>
      </p:sp>
      <p:sp>
        <p:nvSpPr>
          <p:cNvPr id="3" name="Date Placeholder 2">
            <a:extLst>
              <a:ext uri="{FF2B5EF4-FFF2-40B4-BE49-F238E27FC236}">
                <a16:creationId xmlns:a16="http://schemas.microsoft.com/office/drawing/2014/main" id="{9A581E77-4562-372C-E5EE-3AFFAF6D5AC1}"/>
              </a:ext>
            </a:extLst>
          </p:cNvPr>
          <p:cNvSpPr>
            <a:spLocks noGrp="1"/>
          </p:cNvSpPr>
          <p:nvPr>
            <p:ph type="dt" sz="quarter" idx="1"/>
          </p:nvPr>
        </p:nvSpPr>
        <p:spPr>
          <a:xfrm>
            <a:off x="3897313" y="0"/>
            <a:ext cx="2982912" cy="466725"/>
          </a:xfrm>
          <a:prstGeom prst="rect">
            <a:avLst/>
          </a:prstGeom>
        </p:spPr>
        <p:txBody>
          <a:bodyPr vert="horz" wrap="square" lIns="91440" tIns="45720" rIns="91440" bIns="45720" numCol="1" anchor="t" anchorCtr="0" compatLnSpc="1">
            <a:prstTxWarp prst="textNoShape">
              <a:avLst/>
            </a:prstTxWarp>
          </a:bodyPr>
          <a:lstStyle>
            <a:lvl1pPr algn="r">
              <a:defRPr sz="1200">
                <a:cs typeface="Arial" panose="020B0604020202020204" pitchFamily="34" charset="0"/>
              </a:defRPr>
            </a:lvl1pPr>
          </a:lstStyle>
          <a:p>
            <a:pPr>
              <a:defRPr/>
            </a:pPr>
            <a:fld id="{EE42A04C-DC45-472B-9057-FA7BE2DDCB18}" type="datetimeFigureOut">
              <a:rPr lang="en-US" altLang="en-US"/>
              <a:pPr>
                <a:defRPr/>
              </a:pPr>
              <a:t>11/5/2025</a:t>
            </a:fld>
            <a:endParaRPr lang="en-US" altLang="en-US"/>
          </a:p>
        </p:txBody>
      </p:sp>
      <p:sp>
        <p:nvSpPr>
          <p:cNvPr id="4" name="Footer Placeholder 3">
            <a:extLst>
              <a:ext uri="{FF2B5EF4-FFF2-40B4-BE49-F238E27FC236}">
                <a16:creationId xmlns:a16="http://schemas.microsoft.com/office/drawing/2014/main" id="{52164FBD-1652-FD73-15EB-E087F43CE68F}"/>
              </a:ext>
            </a:extLst>
          </p:cNvPr>
          <p:cNvSpPr>
            <a:spLocks noGrp="1"/>
          </p:cNvSpPr>
          <p:nvPr>
            <p:ph type="ftr" sz="quarter" idx="2"/>
          </p:nvPr>
        </p:nvSpPr>
        <p:spPr>
          <a:xfrm>
            <a:off x="0" y="8829675"/>
            <a:ext cx="2982913" cy="466725"/>
          </a:xfrm>
          <a:prstGeom prst="rect">
            <a:avLst/>
          </a:prstGeom>
        </p:spPr>
        <p:txBody>
          <a:bodyPr vert="horz" wrap="square" lIns="91440" tIns="45720" rIns="91440" bIns="45720" numCol="1" anchor="b" anchorCtr="0" compatLnSpc="1">
            <a:prstTxWarp prst="textNoShape">
              <a:avLst/>
            </a:prstTxWarp>
          </a:bodyPr>
          <a:lstStyle>
            <a:lvl1pPr>
              <a:defRPr sz="1200">
                <a:cs typeface="Arial" panose="020B0604020202020204" pitchFamily="34" charset="0"/>
              </a:defRPr>
            </a:lvl1pPr>
          </a:lstStyle>
          <a:p>
            <a:pPr>
              <a:defRPr/>
            </a:pPr>
            <a:endParaRPr lang="en-US" altLang="en-US"/>
          </a:p>
        </p:txBody>
      </p:sp>
      <p:sp>
        <p:nvSpPr>
          <p:cNvPr id="5" name="Slide Number Placeholder 4">
            <a:extLst>
              <a:ext uri="{FF2B5EF4-FFF2-40B4-BE49-F238E27FC236}">
                <a16:creationId xmlns:a16="http://schemas.microsoft.com/office/drawing/2014/main" id="{74EBA708-3E52-02D3-0487-279A6CFBD2C8}"/>
              </a:ext>
            </a:extLst>
          </p:cNvPr>
          <p:cNvSpPr>
            <a:spLocks noGrp="1"/>
          </p:cNvSpPr>
          <p:nvPr>
            <p:ph type="sldNum" sz="quarter" idx="3"/>
          </p:nvPr>
        </p:nvSpPr>
        <p:spPr>
          <a:xfrm>
            <a:off x="3897313" y="8829675"/>
            <a:ext cx="2982912" cy="466725"/>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E63F62C-6F9A-45D1-9C12-E0FDCAAFD869}" type="slidenum">
              <a:rPr lang="en-US" altLang="en-US"/>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0787D61-2683-74B3-70A8-D019E29ECD55}"/>
              </a:ext>
            </a:extLst>
          </p:cNvPr>
          <p:cNvSpPr>
            <a:spLocks noGrp="1"/>
          </p:cNvSpPr>
          <p:nvPr>
            <p:ph type="hdr" sz="quarter"/>
          </p:nvPr>
        </p:nvSpPr>
        <p:spPr>
          <a:xfrm>
            <a:off x="0" y="0"/>
            <a:ext cx="2982913" cy="466725"/>
          </a:xfrm>
          <a:prstGeom prst="rect">
            <a:avLst/>
          </a:prstGeom>
        </p:spPr>
        <p:txBody>
          <a:bodyPr vert="horz" wrap="square" lIns="91440" tIns="45720" rIns="91440" bIns="45720" numCol="1" anchor="t" anchorCtr="0" compatLnSpc="1">
            <a:prstTxWarp prst="textNoShape">
              <a:avLst/>
            </a:prstTxWarp>
          </a:bodyPr>
          <a:lstStyle>
            <a:lvl1pPr>
              <a:defRPr sz="1200">
                <a:cs typeface="Arial" panose="020B0604020202020204" pitchFamily="34" charset="0"/>
              </a:defRPr>
            </a:lvl1pPr>
          </a:lstStyle>
          <a:p>
            <a:pPr>
              <a:defRPr/>
            </a:pPr>
            <a:endParaRPr lang="en-US" altLang="en-US"/>
          </a:p>
        </p:txBody>
      </p:sp>
      <p:sp>
        <p:nvSpPr>
          <p:cNvPr id="3" name="Date Placeholder 2">
            <a:extLst>
              <a:ext uri="{FF2B5EF4-FFF2-40B4-BE49-F238E27FC236}">
                <a16:creationId xmlns:a16="http://schemas.microsoft.com/office/drawing/2014/main" id="{5A4F5C6B-F34E-4A72-FC40-D3D44545F7FF}"/>
              </a:ext>
            </a:extLst>
          </p:cNvPr>
          <p:cNvSpPr>
            <a:spLocks noGrp="1"/>
          </p:cNvSpPr>
          <p:nvPr>
            <p:ph type="dt" idx="1"/>
          </p:nvPr>
        </p:nvSpPr>
        <p:spPr>
          <a:xfrm>
            <a:off x="3897313" y="0"/>
            <a:ext cx="2982912" cy="466725"/>
          </a:xfrm>
          <a:prstGeom prst="rect">
            <a:avLst/>
          </a:prstGeom>
        </p:spPr>
        <p:txBody>
          <a:bodyPr vert="horz" wrap="square" lIns="91440" tIns="45720" rIns="91440" bIns="45720" numCol="1" anchor="t" anchorCtr="0" compatLnSpc="1">
            <a:prstTxWarp prst="textNoShape">
              <a:avLst/>
            </a:prstTxWarp>
          </a:bodyPr>
          <a:lstStyle>
            <a:lvl1pPr algn="r">
              <a:defRPr sz="1200">
                <a:cs typeface="Arial" panose="020B0604020202020204" pitchFamily="34" charset="0"/>
              </a:defRPr>
            </a:lvl1pPr>
          </a:lstStyle>
          <a:p>
            <a:pPr>
              <a:defRPr/>
            </a:pPr>
            <a:fld id="{57FEA9CF-2F07-4666-BF40-57D3880D70D9}" type="datetimeFigureOut">
              <a:rPr lang="en-US" altLang="en-US"/>
              <a:pPr>
                <a:defRPr/>
              </a:pPr>
              <a:t>11/5/2025</a:t>
            </a:fld>
            <a:endParaRPr lang="en-US" altLang="en-US"/>
          </a:p>
        </p:txBody>
      </p:sp>
      <p:sp>
        <p:nvSpPr>
          <p:cNvPr id="4" name="Slide Image Placeholder 3">
            <a:extLst>
              <a:ext uri="{FF2B5EF4-FFF2-40B4-BE49-F238E27FC236}">
                <a16:creationId xmlns:a16="http://schemas.microsoft.com/office/drawing/2014/main" id="{E8AD8055-F9DE-934E-E35E-2EBB02DEAF53}"/>
              </a:ext>
            </a:extLst>
          </p:cNvPr>
          <p:cNvSpPr>
            <a:spLocks noGrp="1" noRot="1" noChangeAspect="1"/>
          </p:cNvSpPr>
          <p:nvPr>
            <p:ph type="sldImg" idx="2"/>
          </p:nvPr>
        </p:nvSpPr>
        <p:spPr>
          <a:xfrm>
            <a:off x="1350963" y="1162050"/>
            <a:ext cx="4181475" cy="31369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DA345694-DEE2-946C-D2FD-FCC9531AEB36}"/>
              </a:ext>
            </a:extLst>
          </p:cNvPr>
          <p:cNvSpPr>
            <a:spLocks noGrp="1"/>
          </p:cNvSpPr>
          <p:nvPr>
            <p:ph type="body" sz="quarter" idx="3"/>
          </p:nvPr>
        </p:nvSpPr>
        <p:spPr>
          <a:xfrm>
            <a:off x="688975" y="4473575"/>
            <a:ext cx="5505450" cy="366077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422C6F94-6BE3-336A-8FB7-1D3457BB11E7}"/>
              </a:ext>
            </a:extLst>
          </p:cNvPr>
          <p:cNvSpPr>
            <a:spLocks noGrp="1"/>
          </p:cNvSpPr>
          <p:nvPr>
            <p:ph type="ftr" sz="quarter" idx="4"/>
          </p:nvPr>
        </p:nvSpPr>
        <p:spPr>
          <a:xfrm>
            <a:off x="0" y="8829675"/>
            <a:ext cx="2982913" cy="466725"/>
          </a:xfrm>
          <a:prstGeom prst="rect">
            <a:avLst/>
          </a:prstGeom>
        </p:spPr>
        <p:txBody>
          <a:bodyPr vert="horz" wrap="square" lIns="91440" tIns="45720" rIns="91440" bIns="45720" numCol="1" anchor="b" anchorCtr="0" compatLnSpc="1">
            <a:prstTxWarp prst="textNoShape">
              <a:avLst/>
            </a:prstTxWarp>
          </a:bodyPr>
          <a:lstStyle>
            <a:lvl1pPr>
              <a:defRPr sz="1200">
                <a:cs typeface="Arial" panose="020B0604020202020204" pitchFamily="34" charset="0"/>
              </a:defRPr>
            </a:lvl1pPr>
          </a:lstStyle>
          <a:p>
            <a:pPr>
              <a:defRPr/>
            </a:pPr>
            <a:endParaRPr lang="en-US" altLang="en-US"/>
          </a:p>
        </p:txBody>
      </p:sp>
      <p:sp>
        <p:nvSpPr>
          <p:cNvPr id="7" name="Slide Number Placeholder 6">
            <a:extLst>
              <a:ext uri="{FF2B5EF4-FFF2-40B4-BE49-F238E27FC236}">
                <a16:creationId xmlns:a16="http://schemas.microsoft.com/office/drawing/2014/main" id="{A5318943-39F0-DF99-372D-CE9E7500CF35}"/>
              </a:ext>
            </a:extLst>
          </p:cNvPr>
          <p:cNvSpPr>
            <a:spLocks noGrp="1"/>
          </p:cNvSpPr>
          <p:nvPr>
            <p:ph type="sldNum" sz="quarter" idx="5"/>
          </p:nvPr>
        </p:nvSpPr>
        <p:spPr>
          <a:xfrm>
            <a:off x="3897313" y="8829675"/>
            <a:ext cx="2982912" cy="466725"/>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0142639A-F52F-44FA-B74A-F88E6F6E6180}"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74CCF138-54EA-4968-5479-18CC215083C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71ED21B2-7B8B-8296-817C-A485C6EE6E8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5124" name="Slide Number Placeholder 3">
            <a:extLst>
              <a:ext uri="{FF2B5EF4-FFF2-40B4-BE49-F238E27FC236}">
                <a16:creationId xmlns:a16="http://schemas.microsoft.com/office/drawing/2014/main" id="{3F3EB6FA-899A-8BF0-6E42-6A4B9644475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B0CEBFE8-CBA9-4771-A130-6DAD5DCB8608}" type="slidenum">
              <a:rPr lang="en-US" altLang="en-US"/>
              <a:pPr/>
              <a:t>1</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422100A-752E-D48C-8A86-D8D29AF6A614}"/>
              </a:ext>
            </a:extLst>
          </p:cNvPr>
          <p:cNvSpPr>
            <a:spLocks noGrp="1"/>
          </p:cNvSpPr>
          <p:nvPr>
            <p:ph type="dt" sz="half" idx="10"/>
          </p:nvPr>
        </p:nvSpPr>
        <p:spPr/>
        <p:txBody>
          <a:bodyPr/>
          <a:lstStyle>
            <a:lvl1pPr>
              <a:defRPr/>
            </a:lvl1pPr>
          </a:lstStyle>
          <a:p>
            <a:pPr>
              <a:defRPr/>
            </a:pPr>
            <a:fld id="{B52B96C1-852A-494A-B466-312D2B1EE53A}" type="datetimeFigureOut">
              <a:rPr lang="en-GB" altLang="en-US"/>
              <a:pPr>
                <a:defRPr/>
              </a:pPr>
              <a:t>05/11/2025</a:t>
            </a:fld>
            <a:endParaRPr lang="en-GB" altLang="en-US"/>
          </a:p>
        </p:txBody>
      </p:sp>
      <p:sp>
        <p:nvSpPr>
          <p:cNvPr id="5" name="Footer Placeholder 4">
            <a:extLst>
              <a:ext uri="{FF2B5EF4-FFF2-40B4-BE49-F238E27FC236}">
                <a16:creationId xmlns:a16="http://schemas.microsoft.com/office/drawing/2014/main" id="{3148A994-7648-755E-E651-7628E7D01D9C}"/>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35DFC34F-D7DB-2253-348C-8E69BE3A86FA}"/>
              </a:ext>
            </a:extLst>
          </p:cNvPr>
          <p:cNvSpPr>
            <a:spLocks noGrp="1"/>
          </p:cNvSpPr>
          <p:nvPr>
            <p:ph type="sldNum" sz="quarter" idx="12"/>
          </p:nvPr>
        </p:nvSpPr>
        <p:spPr/>
        <p:txBody>
          <a:bodyPr/>
          <a:lstStyle>
            <a:lvl1pPr>
              <a:defRPr/>
            </a:lvl1pPr>
          </a:lstStyle>
          <a:p>
            <a:fld id="{C9481D6D-E735-44DF-9EC9-117FB4CCC03F}" type="slidenum">
              <a:rPr lang="en-GB" altLang="en-US"/>
              <a:pPr/>
              <a:t>‹#›</a:t>
            </a:fld>
            <a:endParaRPr lang="en-GB" altLang="en-US"/>
          </a:p>
        </p:txBody>
      </p:sp>
    </p:spTree>
    <p:extLst>
      <p:ext uri="{BB962C8B-B14F-4D97-AF65-F5344CB8AC3E}">
        <p14:creationId xmlns:p14="http://schemas.microsoft.com/office/powerpoint/2010/main" val="2970419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7BBF10-3D5D-3F7E-6F85-2ECC1D6253D3}"/>
              </a:ext>
            </a:extLst>
          </p:cNvPr>
          <p:cNvSpPr>
            <a:spLocks noGrp="1"/>
          </p:cNvSpPr>
          <p:nvPr>
            <p:ph type="dt" sz="half" idx="10"/>
          </p:nvPr>
        </p:nvSpPr>
        <p:spPr/>
        <p:txBody>
          <a:bodyPr/>
          <a:lstStyle>
            <a:lvl1pPr>
              <a:defRPr/>
            </a:lvl1pPr>
          </a:lstStyle>
          <a:p>
            <a:pPr>
              <a:defRPr/>
            </a:pPr>
            <a:fld id="{17A14931-2783-45D3-99BE-A1C45E542173}" type="datetimeFigureOut">
              <a:rPr lang="en-GB" altLang="en-US"/>
              <a:pPr>
                <a:defRPr/>
              </a:pPr>
              <a:t>05/11/2025</a:t>
            </a:fld>
            <a:endParaRPr lang="en-GB" altLang="en-US"/>
          </a:p>
        </p:txBody>
      </p:sp>
      <p:sp>
        <p:nvSpPr>
          <p:cNvPr id="5" name="Footer Placeholder 4">
            <a:extLst>
              <a:ext uri="{FF2B5EF4-FFF2-40B4-BE49-F238E27FC236}">
                <a16:creationId xmlns:a16="http://schemas.microsoft.com/office/drawing/2014/main" id="{BBC52B05-E40C-ADA4-32AB-B9A26AE9A9F7}"/>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5169FC6D-F071-6F7D-3761-755704D3697F}"/>
              </a:ext>
            </a:extLst>
          </p:cNvPr>
          <p:cNvSpPr>
            <a:spLocks noGrp="1"/>
          </p:cNvSpPr>
          <p:nvPr>
            <p:ph type="sldNum" sz="quarter" idx="12"/>
          </p:nvPr>
        </p:nvSpPr>
        <p:spPr/>
        <p:txBody>
          <a:bodyPr/>
          <a:lstStyle>
            <a:lvl1pPr>
              <a:defRPr/>
            </a:lvl1pPr>
          </a:lstStyle>
          <a:p>
            <a:fld id="{8FC8F9D3-9429-405D-81F9-57A8213F7F2C}" type="slidenum">
              <a:rPr lang="en-GB" altLang="en-US"/>
              <a:pPr/>
              <a:t>‹#›</a:t>
            </a:fld>
            <a:endParaRPr lang="en-GB" altLang="en-US"/>
          </a:p>
        </p:txBody>
      </p:sp>
    </p:spTree>
    <p:extLst>
      <p:ext uri="{BB962C8B-B14F-4D97-AF65-F5344CB8AC3E}">
        <p14:creationId xmlns:p14="http://schemas.microsoft.com/office/powerpoint/2010/main" val="2203043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E4235BF-8D99-71A2-571F-EE6B3357BE96}"/>
              </a:ext>
            </a:extLst>
          </p:cNvPr>
          <p:cNvSpPr>
            <a:spLocks noGrp="1"/>
          </p:cNvSpPr>
          <p:nvPr>
            <p:ph type="dt" sz="half" idx="10"/>
          </p:nvPr>
        </p:nvSpPr>
        <p:spPr/>
        <p:txBody>
          <a:bodyPr/>
          <a:lstStyle>
            <a:lvl1pPr>
              <a:defRPr/>
            </a:lvl1pPr>
          </a:lstStyle>
          <a:p>
            <a:pPr>
              <a:defRPr/>
            </a:pPr>
            <a:fld id="{584A38D6-37C8-4D4C-A3E8-053F2678BBD1}" type="datetimeFigureOut">
              <a:rPr lang="en-GB" altLang="en-US"/>
              <a:pPr>
                <a:defRPr/>
              </a:pPr>
              <a:t>05/11/2025</a:t>
            </a:fld>
            <a:endParaRPr lang="en-GB" altLang="en-US"/>
          </a:p>
        </p:txBody>
      </p:sp>
      <p:sp>
        <p:nvSpPr>
          <p:cNvPr id="5" name="Footer Placeholder 4">
            <a:extLst>
              <a:ext uri="{FF2B5EF4-FFF2-40B4-BE49-F238E27FC236}">
                <a16:creationId xmlns:a16="http://schemas.microsoft.com/office/drawing/2014/main" id="{F3398FBF-0D22-BCF7-9006-07FE3A4A2FC3}"/>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9861348F-E066-2FE6-C7A7-37833B10B3A1}"/>
              </a:ext>
            </a:extLst>
          </p:cNvPr>
          <p:cNvSpPr>
            <a:spLocks noGrp="1"/>
          </p:cNvSpPr>
          <p:nvPr>
            <p:ph type="sldNum" sz="quarter" idx="12"/>
          </p:nvPr>
        </p:nvSpPr>
        <p:spPr/>
        <p:txBody>
          <a:bodyPr/>
          <a:lstStyle>
            <a:lvl1pPr>
              <a:defRPr/>
            </a:lvl1pPr>
          </a:lstStyle>
          <a:p>
            <a:fld id="{23ECDFDA-42F6-40F4-A109-0DE6FB6D713C}" type="slidenum">
              <a:rPr lang="en-GB" altLang="en-US"/>
              <a:pPr/>
              <a:t>‹#›</a:t>
            </a:fld>
            <a:endParaRPr lang="en-GB" altLang="en-US"/>
          </a:p>
        </p:txBody>
      </p:sp>
    </p:spTree>
    <p:extLst>
      <p:ext uri="{BB962C8B-B14F-4D97-AF65-F5344CB8AC3E}">
        <p14:creationId xmlns:p14="http://schemas.microsoft.com/office/powerpoint/2010/main" val="934953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2D4C9FF6-DA1B-5518-2C6D-39315CB4F0D0}"/>
              </a:ext>
            </a:extLst>
          </p:cNvPr>
          <p:cNvSpPr>
            <a:spLocks noGrp="1"/>
          </p:cNvSpPr>
          <p:nvPr>
            <p:ph type="dt" sz="half" idx="10"/>
          </p:nvPr>
        </p:nvSpPr>
        <p:spPr/>
        <p:txBody>
          <a:bodyPr/>
          <a:lstStyle>
            <a:lvl1pPr>
              <a:defRPr/>
            </a:lvl1pPr>
          </a:lstStyle>
          <a:p>
            <a:pPr>
              <a:defRPr/>
            </a:pPr>
            <a:fld id="{98272837-484B-4B18-A9A7-134FA694596F}" type="datetimeFigureOut">
              <a:rPr lang="en-GB" altLang="en-US"/>
              <a:pPr>
                <a:defRPr/>
              </a:pPr>
              <a:t>05/11/2025</a:t>
            </a:fld>
            <a:endParaRPr lang="en-GB" altLang="en-US"/>
          </a:p>
        </p:txBody>
      </p:sp>
      <p:sp>
        <p:nvSpPr>
          <p:cNvPr id="6" name="Footer Placeholder 4">
            <a:extLst>
              <a:ext uri="{FF2B5EF4-FFF2-40B4-BE49-F238E27FC236}">
                <a16:creationId xmlns:a16="http://schemas.microsoft.com/office/drawing/2014/main" id="{B4FC368A-DA8A-D20F-D7EF-4D53131D4B82}"/>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33B30103-CDA3-21AC-2218-CEEB2E0F7969}"/>
              </a:ext>
            </a:extLst>
          </p:cNvPr>
          <p:cNvSpPr>
            <a:spLocks noGrp="1"/>
          </p:cNvSpPr>
          <p:nvPr>
            <p:ph type="sldNum" sz="quarter" idx="12"/>
          </p:nvPr>
        </p:nvSpPr>
        <p:spPr/>
        <p:txBody>
          <a:bodyPr/>
          <a:lstStyle>
            <a:lvl1pPr>
              <a:defRPr/>
            </a:lvl1pPr>
          </a:lstStyle>
          <a:p>
            <a:fld id="{F9EBEED5-6619-4C37-8CD9-737576A8CF98}" type="slidenum">
              <a:rPr lang="en-GB" altLang="en-US"/>
              <a:pPr/>
              <a:t>‹#›</a:t>
            </a:fld>
            <a:endParaRPr lang="en-GB" altLang="en-US"/>
          </a:p>
        </p:txBody>
      </p:sp>
    </p:spTree>
    <p:extLst>
      <p:ext uri="{BB962C8B-B14F-4D97-AF65-F5344CB8AC3E}">
        <p14:creationId xmlns:p14="http://schemas.microsoft.com/office/powerpoint/2010/main" val="1299956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D66A5690-B3A2-CE30-9705-6429982E8267}"/>
              </a:ext>
            </a:extLst>
          </p:cNvPr>
          <p:cNvSpPr>
            <a:spLocks noGrp="1"/>
          </p:cNvSpPr>
          <p:nvPr>
            <p:ph type="dt" sz="half" idx="10"/>
          </p:nvPr>
        </p:nvSpPr>
        <p:spPr/>
        <p:txBody>
          <a:bodyPr/>
          <a:lstStyle>
            <a:lvl1pPr>
              <a:defRPr/>
            </a:lvl1pPr>
          </a:lstStyle>
          <a:p>
            <a:pPr>
              <a:defRPr/>
            </a:pPr>
            <a:fld id="{2660DD8A-7F8C-499D-B0AE-D48266AFF924}" type="datetimeFigureOut">
              <a:rPr lang="en-GB" altLang="en-US"/>
              <a:pPr>
                <a:defRPr/>
              </a:pPr>
              <a:t>05/11/2025</a:t>
            </a:fld>
            <a:endParaRPr lang="en-GB" altLang="en-US"/>
          </a:p>
        </p:txBody>
      </p:sp>
      <p:sp>
        <p:nvSpPr>
          <p:cNvPr id="8" name="Footer Placeholder 4">
            <a:extLst>
              <a:ext uri="{FF2B5EF4-FFF2-40B4-BE49-F238E27FC236}">
                <a16:creationId xmlns:a16="http://schemas.microsoft.com/office/drawing/2014/main" id="{AE8C7466-1B7B-E120-396F-3B72B1383A51}"/>
              </a:ext>
            </a:extLst>
          </p:cNvPr>
          <p:cNvSpPr>
            <a:spLocks noGrp="1"/>
          </p:cNvSpPr>
          <p:nvPr>
            <p:ph type="ftr" sz="quarter" idx="11"/>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40557290-12C1-2DEE-0398-C8538226E906}"/>
              </a:ext>
            </a:extLst>
          </p:cNvPr>
          <p:cNvSpPr>
            <a:spLocks noGrp="1"/>
          </p:cNvSpPr>
          <p:nvPr>
            <p:ph type="sldNum" sz="quarter" idx="12"/>
          </p:nvPr>
        </p:nvSpPr>
        <p:spPr/>
        <p:txBody>
          <a:bodyPr/>
          <a:lstStyle>
            <a:lvl1pPr>
              <a:defRPr/>
            </a:lvl1pPr>
          </a:lstStyle>
          <a:p>
            <a:fld id="{3A8E4970-D489-4C9C-AF1B-5D172D1C9E30}" type="slidenum">
              <a:rPr lang="en-GB" altLang="en-US"/>
              <a:pPr/>
              <a:t>‹#›</a:t>
            </a:fld>
            <a:endParaRPr lang="en-GB" altLang="en-US"/>
          </a:p>
        </p:txBody>
      </p:sp>
    </p:spTree>
    <p:extLst>
      <p:ext uri="{BB962C8B-B14F-4D97-AF65-F5344CB8AC3E}">
        <p14:creationId xmlns:p14="http://schemas.microsoft.com/office/powerpoint/2010/main" val="2664605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F5B922E4-DE5F-A5BE-0F0D-7CC518756F7A}"/>
              </a:ext>
            </a:extLst>
          </p:cNvPr>
          <p:cNvSpPr>
            <a:spLocks noGrp="1"/>
          </p:cNvSpPr>
          <p:nvPr>
            <p:ph type="dt" sz="half" idx="10"/>
          </p:nvPr>
        </p:nvSpPr>
        <p:spPr/>
        <p:txBody>
          <a:bodyPr/>
          <a:lstStyle>
            <a:lvl1pPr>
              <a:defRPr/>
            </a:lvl1pPr>
          </a:lstStyle>
          <a:p>
            <a:pPr>
              <a:defRPr/>
            </a:pPr>
            <a:fld id="{2E2EE549-4290-4D7A-BB6A-A304E963DC5D}" type="datetimeFigureOut">
              <a:rPr lang="en-GB" altLang="en-US"/>
              <a:pPr>
                <a:defRPr/>
              </a:pPr>
              <a:t>05/11/2025</a:t>
            </a:fld>
            <a:endParaRPr lang="en-GB" altLang="en-US"/>
          </a:p>
        </p:txBody>
      </p:sp>
      <p:sp>
        <p:nvSpPr>
          <p:cNvPr id="4" name="Footer Placeholder 4">
            <a:extLst>
              <a:ext uri="{FF2B5EF4-FFF2-40B4-BE49-F238E27FC236}">
                <a16:creationId xmlns:a16="http://schemas.microsoft.com/office/drawing/2014/main" id="{772EABB4-B0F5-01E4-4A0A-0F83EA68DE6B}"/>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C0D58280-B715-201E-C851-2E169397DEA5}"/>
              </a:ext>
            </a:extLst>
          </p:cNvPr>
          <p:cNvSpPr>
            <a:spLocks noGrp="1"/>
          </p:cNvSpPr>
          <p:nvPr>
            <p:ph type="sldNum" sz="quarter" idx="12"/>
          </p:nvPr>
        </p:nvSpPr>
        <p:spPr/>
        <p:txBody>
          <a:bodyPr/>
          <a:lstStyle>
            <a:lvl1pPr>
              <a:defRPr/>
            </a:lvl1pPr>
          </a:lstStyle>
          <a:p>
            <a:fld id="{41E3DCB9-6D49-4E5D-8A75-24750D790096}" type="slidenum">
              <a:rPr lang="en-GB" altLang="en-US"/>
              <a:pPr/>
              <a:t>‹#›</a:t>
            </a:fld>
            <a:endParaRPr lang="en-GB" altLang="en-US"/>
          </a:p>
        </p:txBody>
      </p:sp>
    </p:spTree>
    <p:extLst>
      <p:ext uri="{BB962C8B-B14F-4D97-AF65-F5344CB8AC3E}">
        <p14:creationId xmlns:p14="http://schemas.microsoft.com/office/powerpoint/2010/main" val="630081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68259A93-61DF-30C7-7524-6B277635D450}"/>
              </a:ext>
            </a:extLst>
          </p:cNvPr>
          <p:cNvSpPr>
            <a:spLocks noGrp="1"/>
          </p:cNvSpPr>
          <p:nvPr>
            <p:ph type="dt" sz="half" idx="10"/>
          </p:nvPr>
        </p:nvSpPr>
        <p:spPr/>
        <p:txBody>
          <a:bodyPr/>
          <a:lstStyle>
            <a:lvl1pPr>
              <a:defRPr/>
            </a:lvl1pPr>
          </a:lstStyle>
          <a:p>
            <a:pPr>
              <a:defRPr/>
            </a:pPr>
            <a:fld id="{2DACB933-0A43-4A33-9D4A-BF10398A01AB}" type="datetimeFigureOut">
              <a:rPr lang="en-GB" altLang="en-US"/>
              <a:pPr>
                <a:defRPr/>
              </a:pPr>
              <a:t>05/11/2025</a:t>
            </a:fld>
            <a:endParaRPr lang="en-GB" altLang="en-US"/>
          </a:p>
        </p:txBody>
      </p:sp>
      <p:sp>
        <p:nvSpPr>
          <p:cNvPr id="3" name="Footer Placeholder 4">
            <a:extLst>
              <a:ext uri="{FF2B5EF4-FFF2-40B4-BE49-F238E27FC236}">
                <a16:creationId xmlns:a16="http://schemas.microsoft.com/office/drawing/2014/main" id="{046ED3C6-1B91-878B-0159-4196D41ADC81}"/>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6D952DEA-BB2F-A0DA-AE08-0A3500D92246}"/>
              </a:ext>
            </a:extLst>
          </p:cNvPr>
          <p:cNvSpPr>
            <a:spLocks noGrp="1"/>
          </p:cNvSpPr>
          <p:nvPr>
            <p:ph type="sldNum" sz="quarter" idx="12"/>
          </p:nvPr>
        </p:nvSpPr>
        <p:spPr/>
        <p:txBody>
          <a:bodyPr/>
          <a:lstStyle>
            <a:lvl1pPr>
              <a:defRPr/>
            </a:lvl1pPr>
          </a:lstStyle>
          <a:p>
            <a:fld id="{1E62701D-13A1-4CCB-B8F2-7F037F5D1BA3}" type="slidenum">
              <a:rPr lang="en-GB" altLang="en-US"/>
              <a:pPr/>
              <a:t>‹#›</a:t>
            </a:fld>
            <a:endParaRPr lang="en-GB" altLang="en-US"/>
          </a:p>
        </p:txBody>
      </p:sp>
    </p:spTree>
    <p:extLst>
      <p:ext uri="{BB962C8B-B14F-4D97-AF65-F5344CB8AC3E}">
        <p14:creationId xmlns:p14="http://schemas.microsoft.com/office/powerpoint/2010/main" val="66890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C07765E9-EAF2-8DD5-7E42-0D9CE2C10388}"/>
              </a:ext>
            </a:extLst>
          </p:cNvPr>
          <p:cNvSpPr>
            <a:spLocks noGrp="1"/>
          </p:cNvSpPr>
          <p:nvPr>
            <p:ph type="dt" sz="half" idx="10"/>
          </p:nvPr>
        </p:nvSpPr>
        <p:spPr/>
        <p:txBody>
          <a:bodyPr/>
          <a:lstStyle>
            <a:lvl1pPr>
              <a:defRPr/>
            </a:lvl1pPr>
          </a:lstStyle>
          <a:p>
            <a:pPr>
              <a:defRPr/>
            </a:pPr>
            <a:fld id="{96AA8840-D64E-4864-AA4A-075C74DA4CE2}" type="datetimeFigureOut">
              <a:rPr lang="en-GB" altLang="en-US"/>
              <a:pPr>
                <a:defRPr/>
              </a:pPr>
              <a:t>05/11/2025</a:t>
            </a:fld>
            <a:endParaRPr lang="en-GB" altLang="en-US"/>
          </a:p>
        </p:txBody>
      </p:sp>
      <p:sp>
        <p:nvSpPr>
          <p:cNvPr id="6" name="Footer Placeholder 4">
            <a:extLst>
              <a:ext uri="{FF2B5EF4-FFF2-40B4-BE49-F238E27FC236}">
                <a16:creationId xmlns:a16="http://schemas.microsoft.com/office/drawing/2014/main" id="{E8C9FFED-A817-5849-361A-A7F93674B18C}"/>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D096A711-2CB6-B104-585A-6853EDAB418E}"/>
              </a:ext>
            </a:extLst>
          </p:cNvPr>
          <p:cNvSpPr>
            <a:spLocks noGrp="1"/>
          </p:cNvSpPr>
          <p:nvPr>
            <p:ph type="sldNum" sz="quarter" idx="12"/>
          </p:nvPr>
        </p:nvSpPr>
        <p:spPr/>
        <p:txBody>
          <a:bodyPr/>
          <a:lstStyle>
            <a:lvl1pPr>
              <a:defRPr/>
            </a:lvl1pPr>
          </a:lstStyle>
          <a:p>
            <a:fld id="{3DA31D61-BD8D-4517-9B66-7C1A2C60F6BD}" type="slidenum">
              <a:rPr lang="en-GB" altLang="en-US"/>
              <a:pPr/>
              <a:t>‹#›</a:t>
            </a:fld>
            <a:endParaRPr lang="en-GB" altLang="en-US"/>
          </a:p>
        </p:txBody>
      </p:sp>
    </p:spTree>
    <p:extLst>
      <p:ext uri="{BB962C8B-B14F-4D97-AF65-F5344CB8AC3E}">
        <p14:creationId xmlns:p14="http://schemas.microsoft.com/office/powerpoint/2010/main" val="559382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9E29F76-6BCA-A343-DC9C-8C2A7EB93D0E}"/>
              </a:ext>
            </a:extLst>
          </p:cNvPr>
          <p:cNvSpPr>
            <a:spLocks noGrp="1"/>
          </p:cNvSpPr>
          <p:nvPr>
            <p:ph type="dt" sz="half" idx="10"/>
          </p:nvPr>
        </p:nvSpPr>
        <p:spPr/>
        <p:txBody>
          <a:bodyPr/>
          <a:lstStyle>
            <a:lvl1pPr>
              <a:defRPr/>
            </a:lvl1pPr>
          </a:lstStyle>
          <a:p>
            <a:pPr>
              <a:defRPr/>
            </a:pPr>
            <a:fld id="{D7DE7441-CB71-4B78-867F-CA82C36FCAF5}" type="datetimeFigureOut">
              <a:rPr lang="en-GB" altLang="en-US"/>
              <a:pPr>
                <a:defRPr/>
              </a:pPr>
              <a:t>05/11/2025</a:t>
            </a:fld>
            <a:endParaRPr lang="en-GB" altLang="en-US"/>
          </a:p>
        </p:txBody>
      </p:sp>
      <p:sp>
        <p:nvSpPr>
          <p:cNvPr id="6" name="Footer Placeholder 4">
            <a:extLst>
              <a:ext uri="{FF2B5EF4-FFF2-40B4-BE49-F238E27FC236}">
                <a16:creationId xmlns:a16="http://schemas.microsoft.com/office/drawing/2014/main" id="{02CF701D-9032-95D4-4F9D-FAC01DDC8BA6}"/>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7A57BFF6-FB09-0784-9E1C-A40A32AF092F}"/>
              </a:ext>
            </a:extLst>
          </p:cNvPr>
          <p:cNvSpPr>
            <a:spLocks noGrp="1"/>
          </p:cNvSpPr>
          <p:nvPr>
            <p:ph type="sldNum" sz="quarter" idx="12"/>
          </p:nvPr>
        </p:nvSpPr>
        <p:spPr/>
        <p:txBody>
          <a:bodyPr/>
          <a:lstStyle>
            <a:lvl1pPr>
              <a:defRPr/>
            </a:lvl1pPr>
          </a:lstStyle>
          <a:p>
            <a:fld id="{5B35FFAC-AB37-48C2-A7C5-7C68D3CC1E71}" type="slidenum">
              <a:rPr lang="en-GB" altLang="en-US"/>
              <a:pPr/>
              <a:t>‹#›</a:t>
            </a:fld>
            <a:endParaRPr lang="en-GB" altLang="en-US"/>
          </a:p>
        </p:txBody>
      </p:sp>
    </p:spTree>
    <p:extLst>
      <p:ext uri="{BB962C8B-B14F-4D97-AF65-F5344CB8AC3E}">
        <p14:creationId xmlns:p14="http://schemas.microsoft.com/office/powerpoint/2010/main" val="39608603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F4F648-AA16-82C1-A0C9-F238A0DF1408}"/>
              </a:ext>
            </a:extLst>
          </p:cNvPr>
          <p:cNvSpPr>
            <a:spLocks noGrp="1"/>
          </p:cNvSpPr>
          <p:nvPr>
            <p:ph type="dt" sz="half" idx="10"/>
          </p:nvPr>
        </p:nvSpPr>
        <p:spPr/>
        <p:txBody>
          <a:bodyPr/>
          <a:lstStyle>
            <a:lvl1pPr>
              <a:defRPr/>
            </a:lvl1pPr>
          </a:lstStyle>
          <a:p>
            <a:pPr>
              <a:defRPr/>
            </a:pPr>
            <a:fld id="{3304B84B-2F0B-4490-BA0C-205D4035B9CF}" type="datetimeFigureOut">
              <a:rPr lang="en-GB" altLang="en-US"/>
              <a:pPr>
                <a:defRPr/>
              </a:pPr>
              <a:t>05/11/2025</a:t>
            </a:fld>
            <a:endParaRPr lang="en-GB" altLang="en-US"/>
          </a:p>
        </p:txBody>
      </p:sp>
      <p:sp>
        <p:nvSpPr>
          <p:cNvPr id="5" name="Footer Placeholder 4">
            <a:extLst>
              <a:ext uri="{FF2B5EF4-FFF2-40B4-BE49-F238E27FC236}">
                <a16:creationId xmlns:a16="http://schemas.microsoft.com/office/drawing/2014/main" id="{924FF098-8D1D-04F8-08EE-47BE764134AB}"/>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B4E42090-1EA7-A717-A8ED-6924E8520AF5}"/>
              </a:ext>
            </a:extLst>
          </p:cNvPr>
          <p:cNvSpPr>
            <a:spLocks noGrp="1"/>
          </p:cNvSpPr>
          <p:nvPr>
            <p:ph type="sldNum" sz="quarter" idx="12"/>
          </p:nvPr>
        </p:nvSpPr>
        <p:spPr/>
        <p:txBody>
          <a:bodyPr/>
          <a:lstStyle>
            <a:lvl1pPr>
              <a:defRPr/>
            </a:lvl1pPr>
          </a:lstStyle>
          <a:p>
            <a:fld id="{51F755FA-517D-4D34-AF7E-06A3DE0E717B}" type="slidenum">
              <a:rPr lang="en-GB" altLang="en-US"/>
              <a:pPr/>
              <a:t>‹#›</a:t>
            </a:fld>
            <a:endParaRPr lang="en-GB" altLang="en-US"/>
          </a:p>
        </p:txBody>
      </p:sp>
    </p:spTree>
    <p:extLst>
      <p:ext uri="{BB962C8B-B14F-4D97-AF65-F5344CB8AC3E}">
        <p14:creationId xmlns:p14="http://schemas.microsoft.com/office/powerpoint/2010/main" val="14115987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7BEDB1-20F3-451D-E8F2-961ABD4037E8}"/>
              </a:ext>
            </a:extLst>
          </p:cNvPr>
          <p:cNvSpPr>
            <a:spLocks noGrp="1"/>
          </p:cNvSpPr>
          <p:nvPr>
            <p:ph type="dt" sz="half" idx="10"/>
          </p:nvPr>
        </p:nvSpPr>
        <p:spPr/>
        <p:txBody>
          <a:bodyPr/>
          <a:lstStyle>
            <a:lvl1pPr>
              <a:defRPr/>
            </a:lvl1pPr>
          </a:lstStyle>
          <a:p>
            <a:pPr>
              <a:defRPr/>
            </a:pPr>
            <a:fld id="{DEB3BEE3-BDCA-4608-B0A2-DDD82EB32542}" type="datetimeFigureOut">
              <a:rPr lang="en-GB" altLang="en-US"/>
              <a:pPr>
                <a:defRPr/>
              </a:pPr>
              <a:t>05/11/2025</a:t>
            </a:fld>
            <a:endParaRPr lang="en-GB" altLang="en-US"/>
          </a:p>
        </p:txBody>
      </p:sp>
      <p:sp>
        <p:nvSpPr>
          <p:cNvPr id="5" name="Footer Placeholder 4">
            <a:extLst>
              <a:ext uri="{FF2B5EF4-FFF2-40B4-BE49-F238E27FC236}">
                <a16:creationId xmlns:a16="http://schemas.microsoft.com/office/drawing/2014/main" id="{F846C55E-F74E-E0D6-1243-42F390931D4E}"/>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5EC89A79-898C-1AA7-F463-D05356FF5D17}"/>
              </a:ext>
            </a:extLst>
          </p:cNvPr>
          <p:cNvSpPr>
            <a:spLocks noGrp="1"/>
          </p:cNvSpPr>
          <p:nvPr>
            <p:ph type="sldNum" sz="quarter" idx="12"/>
          </p:nvPr>
        </p:nvSpPr>
        <p:spPr/>
        <p:txBody>
          <a:bodyPr/>
          <a:lstStyle>
            <a:lvl1pPr>
              <a:defRPr/>
            </a:lvl1pPr>
          </a:lstStyle>
          <a:p>
            <a:fld id="{26AA2FC2-D963-4591-8625-5D0665E06AD2}" type="slidenum">
              <a:rPr lang="en-GB" altLang="en-US"/>
              <a:pPr/>
              <a:t>‹#›</a:t>
            </a:fld>
            <a:endParaRPr lang="en-GB" altLang="en-US"/>
          </a:p>
        </p:txBody>
      </p:sp>
    </p:spTree>
    <p:extLst>
      <p:ext uri="{BB962C8B-B14F-4D97-AF65-F5344CB8AC3E}">
        <p14:creationId xmlns:p14="http://schemas.microsoft.com/office/powerpoint/2010/main" val="19760317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2FBD141-F3D0-F201-BD10-CD58A927443C}"/>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A5BE96E6-F969-35A3-F8D9-81A729BBDBAC}"/>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3B8DC226-8334-2642-E87B-0348596868E6}"/>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cs typeface="Arial" panose="020B0604020202020204" pitchFamily="34" charset="0"/>
              </a:defRPr>
            </a:lvl1pPr>
          </a:lstStyle>
          <a:p>
            <a:pPr>
              <a:defRPr/>
            </a:pPr>
            <a:fld id="{E3F4BD97-80B7-445F-978C-0FBA9DA4DE7F}" type="datetimeFigureOut">
              <a:rPr lang="en-GB" altLang="en-US"/>
              <a:pPr>
                <a:defRPr/>
              </a:pPr>
              <a:t>05/11/2025</a:t>
            </a:fld>
            <a:endParaRPr lang="en-GB" altLang="en-US"/>
          </a:p>
        </p:txBody>
      </p:sp>
      <p:sp>
        <p:nvSpPr>
          <p:cNvPr id="5" name="Footer Placeholder 4">
            <a:extLst>
              <a:ext uri="{FF2B5EF4-FFF2-40B4-BE49-F238E27FC236}">
                <a16:creationId xmlns:a16="http://schemas.microsoft.com/office/drawing/2014/main" id="{DC780530-8310-3F59-3962-FB8C070240D5}"/>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cs typeface="Arial" panose="020B0604020202020204" pitchFamily="34" charset="0"/>
              </a:defRPr>
            </a:lvl1pPr>
          </a:lstStyle>
          <a:p>
            <a:pPr>
              <a:defRPr/>
            </a:pPr>
            <a:endParaRPr lang="en-GB" altLang="en-US"/>
          </a:p>
        </p:txBody>
      </p:sp>
      <p:sp>
        <p:nvSpPr>
          <p:cNvPr id="6" name="Slide Number Placeholder 5">
            <a:extLst>
              <a:ext uri="{FF2B5EF4-FFF2-40B4-BE49-F238E27FC236}">
                <a16:creationId xmlns:a16="http://schemas.microsoft.com/office/drawing/2014/main" id="{2F2927C9-792A-1AC4-8F1D-F74091600FEA}"/>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14FF0A2A-A16D-46F0-B327-AE5773CC821A}"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94C366A3-A213-FFE2-D07F-05C398BF10CB}"/>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lIns="274320" tIns="274320" rIns="274320" bIns="274320" anchor="t"/>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1000"/>
              </a:spcAft>
              <a:buFontTx/>
              <a:buNone/>
              <a:defRPr/>
            </a:pPr>
            <a:r>
              <a:rPr lang="en-GB" altLang="en-US" sz="1400" b="1" dirty="0">
                <a:latin typeface="Comic Sans MS" panose="030F0702030302020204" pitchFamily="66" charset="0"/>
              </a:rPr>
              <a:t>Year 2 Curriculum Plan</a:t>
            </a:r>
          </a:p>
          <a:p>
            <a:pPr eaLnBrk="1" hangingPunct="1">
              <a:spcBef>
                <a:spcPct val="0"/>
              </a:spcBef>
              <a:spcAft>
                <a:spcPts val="1000"/>
              </a:spcAft>
              <a:buFontTx/>
              <a:buNone/>
              <a:defRPr/>
            </a:pPr>
            <a:r>
              <a:rPr lang="en-GB" altLang="en-US" sz="1400" b="1" dirty="0">
                <a:latin typeface="Comic Sans MS"/>
                <a:cs typeface="Arial"/>
              </a:rPr>
              <a:t>Autumn 2 2025</a:t>
            </a:r>
            <a:endParaRPr lang="en-US" altLang="en-US" sz="1400" dirty="0">
              <a:latin typeface="Arial" panose="020B0604020202020204" pitchFamily="34" charset="0"/>
            </a:endParaRPr>
          </a:p>
        </p:txBody>
      </p:sp>
      <p:sp>
        <p:nvSpPr>
          <p:cNvPr id="5" name="Rectangle 397">
            <a:extLst>
              <a:ext uri="{FF2B5EF4-FFF2-40B4-BE49-F238E27FC236}">
                <a16:creationId xmlns:a16="http://schemas.microsoft.com/office/drawing/2014/main" id="{58A1665E-166C-C83B-556B-65F6B307EBC3}"/>
              </a:ext>
            </a:extLst>
          </p:cNvPr>
          <p:cNvSpPr>
            <a:spLocks noChangeArrowheads="1"/>
          </p:cNvSpPr>
          <p:nvPr/>
        </p:nvSpPr>
        <p:spPr bwMode="auto">
          <a:xfrm flipH="1">
            <a:off x="4500563" y="93663"/>
            <a:ext cx="4505325" cy="6648450"/>
          </a:xfrm>
          <a:prstGeom prst="rect">
            <a:avLst/>
          </a:prstGeom>
          <a:solidFill>
            <a:srgbClr val="D7E4BD"/>
          </a:solidFill>
          <a:ln>
            <a:noFill/>
          </a:ln>
          <a:effectLst>
            <a:outerShdw blurRad="50800" dist="38100" dir="2700000" algn="tl" rotWithShape="0">
              <a:srgbClr val="808080">
                <a:alpha val="39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lIns="274320" tIns="274320" rIns="274320" bIns="274320" anchor="t"/>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spcAft>
                <a:spcPts val="1000"/>
              </a:spcAft>
              <a:buFontTx/>
              <a:buNone/>
              <a:defRPr/>
            </a:pPr>
            <a:r>
              <a:rPr lang="en-GB" altLang="en-US" sz="1200" b="1" u="sng" dirty="0">
                <a:latin typeface="Comic Sans MS" panose="030F0702030302020204" pitchFamily="66" charset="0"/>
              </a:rPr>
              <a:t>Key Curriculum Areas</a:t>
            </a:r>
          </a:p>
          <a:p>
            <a:pPr>
              <a:buNone/>
              <a:defRPr/>
            </a:pPr>
            <a:r>
              <a:rPr lang="en-GB" sz="1000" b="1" dirty="0">
                <a:latin typeface="Comic Sans MS"/>
                <a:cs typeface="Arial"/>
              </a:rPr>
              <a:t>As Readers </a:t>
            </a:r>
            <a:r>
              <a:rPr lang="en-US" sz="1000" dirty="0">
                <a:latin typeface="Comic Sans MS"/>
                <a:cs typeface="Arial"/>
              </a:rPr>
              <a:t>children are expected to read </a:t>
            </a:r>
            <a:r>
              <a:rPr lang="en-US" sz="1000" b="1" dirty="0">
                <a:latin typeface="Comic Sans MS"/>
                <a:cs typeface="Arial"/>
              </a:rPr>
              <a:t>everyday </a:t>
            </a:r>
            <a:r>
              <a:rPr lang="en-US" sz="1000" dirty="0">
                <a:latin typeface="Comic Sans MS"/>
                <a:cs typeface="Arial"/>
              </a:rPr>
              <a:t>at home and use the Boom Reader journal to communicate what’s going well,  any queries you have and anything specific we’d like you to work on.  This is also the best way to let us know what your child is reading for pleasure and if they have completed any of the Reading Challenge books.  One text is for your child to read to you, it is a text they have used in their adult led reading sessions. As a result we expect them to read this to you almost fluently and with an awareness of how punctuation affects tone and expression. Your child should be able to read ‘tricky words’ by sight and discuss key vocabulary with you.  </a:t>
            </a:r>
            <a:endParaRPr lang="en-GB" sz="1000">
              <a:latin typeface="Comic Sans MS" panose="030F0702030302020204" pitchFamily="66" charset="0"/>
              <a:ea typeface="Calibri" charset="0"/>
              <a:cs typeface="Times New Roman" charset="0"/>
            </a:endParaRPr>
          </a:p>
          <a:p>
            <a:pPr>
              <a:buNone/>
              <a:defRPr/>
            </a:pPr>
            <a:r>
              <a:rPr lang="en-GB" sz="1000" dirty="0">
                <a:latin typeface="Comic Sans MS"/>
                <a:cs typeface="Arial"/>
              </a:rPr>
              <a:t>During class time we will be exploring a key text based on our Topic for this half term, “Our World Continents and Oceans”</a:t>
            </a:r>
            <a:r>
              <a:rPr lang="en-GB" sz="1000" dirty="0">
                <a:latin typeface="Comic Sans MS"/>
                <a:cs typeface="Times New Roman"/>
              </a:rPr>
              <a:t>. Toward the beginning of November</a:t>
            </a:r>
            <a:r>
              <a:rPr lang="en-GB" sz="1000" dirty="0">
                <a:latin typeface="Comic Sans MS"/>
                <a:ea typeface="Calibri"/>
                <a:cs typeface="Times New Roman"/>
              </a:rPr>
              <a:t> we will start to introduce whole class guided reading sessions, which will help with reading skills and comprehension. Our first class text for this half term is “</a:t>
            </a:r>
            <a:r>
              <a:rPr lang="en-GB" sz="1000" dirty="0">
                <a:latin typeface="Comic Sans MS"/>
                <a:cs typeface="Arial"/>
              </a:rPr>
              <a:t>What’s the Commotion in the Ocean?” - A rhyming story about saving our oceans By Nyasha Williams.. The second is Gretta and the Giants; using this text we will explore Non-fiction writing and create some of our own information texts. </a:t>
            </a:r>
            <a:endParaRPr lang="en-GB" sz="1000" dirty="0">
              <a:latin typeface="Comic Sans MS" panose="030F0702030302020204" pitchFamily="66" charset="0"/>
              <a:ea typeface="Calibri" charset="0"/>
              <a:cs typeface="Arial"/>
            </a:endParaRPr>
          </a:p>
          <a:p>
            <a:pPr>
              <a:buNone/>
              <a:defRPr/>
            </a:pPr>
            <a:r>
              <a:rPr lang="en-GB" sz="1000" b="1" dirty="0">
                <a:latin typeface="Comic Sans MS"/>
                <a:cs typeface="Arial"/>
              </a:rPr>
              <a:t>As Writers</a:t>
            </a:r>
            <a:r>
              <a:rPr lang="en-GB" sz="1000" dirty="0">
                <a:latin typeface="Comic Sans MS"/>
                <a:cs typeface="Arial"/>
              </a:rPr>
              <a:t>  we</a:t>
            </a:r>
            <a:r>
              <a:rPr lang="en-GB" sz="1000" b="1" dirty="0">
                <a:latin typeface="Comic Sans MS"/>
                <a:cs typeface="Arial"/>
              </a:rPr>
              <a:t> </a:t>
            </a:r>
            <a:r>
              <a:rPr lang="en-GB" sz="1000" dirty="0">
                <a:latin typeface="Comic Sans MS"/>
                <a:cs typeface="Arial"/>
              </a:rPr>
              <a:t>will be writing our own simple poems this half term, based on our class What’s the Commotion in the Ocean. We will continue to look at expanded noun phrases, using commas for lists, joining our handwriting using the cursive font. We will also be exploring poetic vocabulary such as adjectives and adverbs and perfecting our use of capital letters, full stops, question marks and exclamation marks to define sentences. We will continue to recap and revise all phases of phonics, with emphasis on using all the sounds we know within our writing.</a:t>
            </a:r>
            <a:endParaRPr lang="en-GB" sz="1000" dirty="0">
              <a:latin typeface="Comic Sans MS" panose="030F0902030302020204" pitchFamily="66" charset="0"/>
            </a:endParaRPr>
          </a:p>
          <a:p>
            <a:pPr>
              <a:buNone/>
              <a:defRPr/>
            </a:pPr>
            <a:r>
              <a:rPr lang="en-GB" sz="1000" b="1" dirty="0">
                <a:solidFill>
                  <a:srgbClr val="000000"/>
                </a:solidFill>
                <a:latin typeface="Comic Sans MS"/>
                <a:cs typeface="Arial"/>
              </a:rPr>
              <a:t>As</a:t>
            </a:r>
            <a:r>
              <a:rPr lang="en-GB" sz="1000" b="1" dirty="0">
                <a:latin typeface="Comic Sans MS"/>
                <a:cs typeface="Arial"/>
              </a:rPr>
              <a:t> Mathematicians </a:t>
            </a:r>
            <a:r>
              <a:rPr lang="en-GB" sz="1000" dirty="0">
                <a:latin typeface="Comic Sans MS"/>
                <a:cs typeface="Arial"/>
              </a:rPr>
              <a:t>We are continuing to learn about addition and subtraction, emphasising the use of column methods to help with larger two digit numbers. Towards the end of this half term the children will begin a geometry based topic looking at shape. </a:t>
            </a:r>
            <a:endParaRPr lang="en-GB" sz="1000">
              <a:latin typeface="Comic Sans MS" panose="030F0902030302020204" pitchFamily="66" charset="0"/>
            </a:endParaRPr>
          </a:p>
          <a:p>
            <a:pPr>
              <a:buNone/>
              <a:defRPr/>
            </a:pPr>
            <a:r>
              <a:rPr lang="en-GB" sz="1000" b="1" dirty="0">
                <a:latin typeface="Comic Sans MS"/>
                <a:cs typeface="Arial"/>
              </a:rPr>
              <a:t>As Religiously Literate students </a:t>
            </a:r>
            <a:r>
              <a:rPr lang="en-GB" sz="1000" dirty="0">
                <a:latin typeface="Comic Sans MS"/>
                <a:cs typeface="Arial"/>
              </a:rPr>
              <a:t>As Christmas approaches we will consider the question “How does the symbol of light help us to understand the meaning of Christmas to Christians” We will be thinking about this big question – highlighting that Jesus is referred to in Christianly as the light of the world. </a:t>
            </a:r>
            <a:endParaRPr lang="en-GB" sz="1000" dirty="0">
              <a:latin typeface="Comic Sans MS" panose="030F0902030302020204" pitchFamily="66" charset="0"/>
            </a:endParaRPr>
          </a:p>
          <a:p>
            <a:pPr>
              <a:buFont typeface="Arial" panose="020B0604020202020204" pitchFamily="34" charset="0"/>
              <a:buNone/>
              <a:defRPr/>
            </a:pPr>
            <a:endParaRPr lang="en-GB" sz="1000" dirty="0">
              <a:latin typeface="Comic Sans MS" panose="030F0902030302020204" pitchFamily="66" charset="0"/>
            </a:endParaRPr>
          </a:p>
          <a:p>
            <a:pPr>
              <a:buFont typeface="Arial" panose="020B0604020202020204" pitchFamily="34" charset="0"/>
              <a:buNone/>
              <a:defRPr/>
            </a:pPr>
            <a:endParaRPr lang="en-GB" altLang="en-US" sz="1050" dirty="0">
              <a:latin typeface="Comic Sans MS" panose="030F0702030302020204" pitchFamily="66" charset="0"/>
            </a:endParaRPr>
          </a:p>
        </p:txBody>
      </p:sp>
      <p:sp>
        <p:nvSpPr>
          <p:cNvPr id="4100" name="Text Box 2">
            <a:extLst>
              <a:ext uri="{FF2B5EF4-FFF2-40B4-BE49-F238E27FC236}">
                <a16:creationId xmlns:a16="http://schemas.microsoft.com/office/drawing/2014/main" id="{96DF58E0-4124-4FD1-E50A-D9A66B540891}"/>
              </a:ext>
            </a:extLst>
          </p:cNvPr>
          <p:cNvSpPr txBox="1">
            <a:spLocks noChangeArrowheads="1"/>
          </p:cNvSpPr>
          <p:nvPr/>
        </p:nvSpPr>
        <p:spPr bwMode="auto">
          <a:xfrm>
            <a:off x="260668" y="4784090"/>
            <a:ext cx="4035107" cy="1102995"/>
          </a:xfrm>
          <a:prstGeom prst="rect">
            <a:avLst/>
          </a:prstGeom>
          <a:solidFill>
            <a:srgbClr val="FFFFFF"/>
          </a:solidFill>
          <a:ln w="9525">
            <a:solidFill>
              <a:srgbClr val="000000"/>
            </a:solidFill>
            <a:miter lim="800000"/>
            <a:headEnd/>
            <a:tailEnd/>
          </a:ln>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None/>
            </a:pPr>
            <a:r>
              <a:rPr lang="en-US" altLang="en-US" sz="1000" i="1" dirty="0">
                <a:latin typeface="Comic Sans MS"/>
                <a:cs typeface="Arial"/>
              </a:rPr>
              <a:t>Our world is where we live – our world is complexed, made up of 7 continents and 5 oceans. Each continent is unique in it’s own way. This topic will provide an insight to our world, through discovering each continent and the oceans that surround them. As well as this, we will continue to explore maps, globes and how to use a compass, to enhance our geographical skills and field work. </a:t>
            </a:r>
            <a:endParaRPr lang="en-GB" altLang="en-US" sz="1000" i="1">
              <a:solidFill>
                <a:srgbClr val="FF0000"/>
              </a:solidFill>
              <a:latin typeface="Comic Sans MS" panose="030F0702030302020204" pitchFamily="66" charset="0"/>
            </a:endParaRPr>
          </a:p>
          <a:p>
            <a:pPr algn="ctr" eaLnBrk="1" hangingPunct="1">
              <a:spcBef>
                <a:spcPct val="0"/>
              </a:spcBef>
              <a:buFont typeface="Arial" panose="020B0604020202020204" pitchFamily="34" charset="0"/>
              <a:buNone/>
            </a:pPr>
            <a:endParaRPr lang="en-US" altLang="en-US" sz="1100" i="1">
              <a:latin typeface="Comic Sans MS" panose="030F0702030302020204" pitchFamily="66" charset="0"/>
            </a:endParaRPr>
          </a:p>
        </p:txBody>
      </p:sp>
      <p:sp>
        <p:nvSpPr>
          <p:cNvPr id="2053" name="Text Box 2">
            <a:extLst>
              <a:ext uri="{FF2B5EF4-FFF2-40B4-BE49-F238E27FC236}">
                <a16:creationId xmlns:a16="http://schemas.microsoft.com/office/drawing/2014/main" id="{09D9B589-6C89-CD13-9D7C-619672C6958D}"/>
              </a:ext>
            </a:extLst>
          </p:cNvPr>
          <p:cNvSpPr txBox="1">
            <a:spLocks noChangeArrowheads="1"/>
          </p:cNvSpPr>
          <p:nvPr/>
        </p:nvSpPr>
        <p:spPr bwMode="auto">
          <a:xfrm>
            <a:off x="249238" y="4502150"/>
            <a:ext cx="4046537"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defRPr/>
            </a:pPr>
            <a:r>
              <a:rPr lang="en-GB" altLang="en-US" sz="1400" b="1" dirty="0">
                <a:latin typeface="Comic Sans MS" panose="030F0702030302020204" pitchFamily="66" charset="0"/>
              </a:rPr>
              <a:t>Overview of Topic</a:t>
            </a:r>
          </a:p>
          <a:p>
            <a:pPr eaLnBrk="1" hangingPunct="1">
              <a:spcBef>
                <a:spcPct val="0"/>
              </a:spcBef>
              <a:buFont typeface="Arial" panose="020B0604020202020204" pitchFamily="34" charset="0"/>
              <a:buNone/>
              <a:defRPr/>
            </a:pPr>
            <a:endParaRPr lang="en-US" altLang="en-US" sz="1000" i="1" dirty="0"/>
          </a:p>
        </p:txBody>
      </p:sp>
      <p:sp>
        <p:nvSpPr>
          <p:cNvPr id="2" name="TextBox 1">
            <a:extLst>
              <a:ext uri="{FF2B5EF4-FFF2-40B4-BE49-F238E27FC236}">
                <a16:creationId xmlns:a16="http://schemas.microsoft.com/office/drawing/2014/main" id="{4220E8F4-821B-DEFB-6840-A086562C13FB}"/>
              </a:ext>
            </a:extLst>
          </p:cNvPr>
          <p:cNvSpPr txBox="1">
            <a:spLocks noChangeArrowheads="1"/>
          </p:cNvSpPr>
          <p:nvPr/>
        </p:nvSpPr>
        <p:spPr bwMode="auto">
          <a:xfrm>
            <a:off x="261938" y="1484313"/>
            <a:ext cx="4002087" cy="354012"/>
          </a:xfrm>
          <a:prstGeom prst="rect">
            <a:avLst/>
          </a:prstGeom>
          <a:gradFill rotWithShape="1">
            <a:gsLst>
              <a:gs pos="0">
                <a:srgbClr val="F5FFE6"/>
              </a:gs>
              <a:gs pos="64999">
                <a:srgbClr val="E4FDC2"/>
              </a:gs>
              <a:gs pos="100000">
                <a:srgbClr val="DAFDA7"/>
              </a:gs>
            </a:gsLst>
            <a:lin ang="5400000" scaled="1"/>
          </a:gradFill>
          <a:ln w="9525">
            <a:solidFill>
              <a:srgbClr val="98B954"/>
            </a:solidFill>
            <a:miter lim="800000"/>
            <a:headEnd/>
            <a:tailEnd/>
          </a:ln>
          <a:effectLst>
            <a:outerShdw blurRad="40000" dist="20000" dir="5400000" rotWithShape="0">
              <a:srgbClr val="808080">
                <a:alpha val="37999"/>
              </a:srgbClr>
            </a:outerShdw>
          </a:effectLst>
        </p:spPr>
        <p:txBody>
          <a:bodyPr>
            <a:spAutoFit/>
          </a:bodyPr>
          <a:lstStyle/>
          <a:p>
            <a:pPr algn="ctr">
              <a:defRPr/>
            </a:pPr>
            <a:r>
              <a:rPr lang="en-GB" sz="1700" b="1" dirty="0">
                <a:solidFill>
                  <a:schemeClr val="dk1"/>
                </a:solidFill>
                <a:latin typeface="Comic Sans MS" panose="030F0702030302020204" pitchFamily="66" charset="0"/>
                <a:cs typeface="+mn-cs"/>
              </a:rPr>
              <a:t>Our World – Continents and Oceans</a:t>
            </a:r>
          </a:p>
        </p:txBody>
      </p:sp>
      <p:sp>
        <p:nvSpPr>
          <p:cNvPr id="13" name="Text Box 2">
            <a:extLst>
              <a:ext uri="{FF2B5EF4-FFF2-40B4-BE49-F238E27FC236}">
                <a16:creationId xmlns:a16="http://schemas.microsoft.com/office/drawing/2014/main" id="{F39A1F7F-5E79-9EA2-B1C0-F300B71AE790}"/>
              </a:ext>
            </a:extLst>
          </p:cNvPr>
          <p:cNvSpPr txBox="1">
            <a:spLocks noChangeArrowheads="1"/>
          </p:cNvSpPr>
          <p:nvPr/>
        </p:nvSpPr>
        <p:spPr bwMode="auto">
          <a:xfrm>
            <a:off x="249238" y="6435725"/>
            <a:ext cx="4046537" cy="306388"/>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defRPr/>
            </a:pPr>
            <a:r>
              <a:rPr lang="en-GB" altLang="en-US" sz="1200" b="1" dirty="0">
                <a:latin typeface="Comic Sans MS" panose="030F0702030302020204" pitchFamily="66" charset="0"/>
              </a:rPr>
              <a:t>Value of the half term: Respect </a:t>
            </a:r>
            <a:endParaRPr lang="en-GB" altLang="en-US" sz="1200" dirty="0">
              <a:latin typeface="Comic Sans MS" panose="030F0702030302020204" pitchFamily="66" charset="0"/>
            </a:endParaRPr>
          </a:p>
          <a:p>
            <a:pPr eaLnBrk="1" hangingPunct="1">
              <a:spcBef>
                <a:spcPct val="0"/>
              </a:spcBef>
              <a:buFontTx/>
              <a:buNone/>
              <a:defRPr/>
            </a:pPr>
            <a:endParaRPr lang="en-US" altLang="en-US" sz="1000" dirty="0">
              <a:latin typeface="Comic Sans MS" panose="030F0702030302020204" pitchFamily="66" charset="0"/>
            </a:endParaRPr>
          </a:p>
        </p:txBody>
      </p:sp>
      <p:pic>
        <p:nvPicPr>
          <p:cNvPr id="4104" name="Picture 9" descr="C:\Users\User\Desktop\Crest Logo (1).png">
            <a:extLst>
              <a:ext uri="{FF2B5EF4-FFF2-40B4-BE49-F238E27FC236}">
                <a16:creationId xmlns:a16="http://schemas.microsoft.com/office/drawing/2014/main" id="{B10F76D2-DD14-13AE-D028-79482BDA2E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84525" y="101600"/>
            <a:ext cx="1079500" cy="12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5" name="Picture 11" descr="World Map with Continents and Oceans Blank &amp;amp; Labeled | World Map With  Countries">
            <a:extLst>
              <a:ext uri="{FF2B5EF4-FFF2-40B4-BE49-F238E27FC236}">
                <a16:creationId xmlns:a16="http://schemas.microsoft.com/office/drawing/2014/main" id="{3281BD56-2680-BE99-B252-37AA0927B0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4227"/>
          <a:stretch>
            <a:fillRect/>
          </a:stretch>
        </p:blipFill>
        <p:spPr bwMode="auto">
          <a:xfrm>
            <a:off x="187325" y="1989138"/>
            <a:ext cx="4168775" cy="215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330661D9-CAA4-0B59-612D-C85A715EE357}"/>
              </a:ext>
            </a:extLst>
          </p:cNvPr>
          <p:cNvSpPr txBox="1"/>
          <p:nvPr/>
        </p:nvSpPr>
        <p:spPr>
          <a:xfrm>
            <a:off x="262890" y="5886450"/>
            <a:ext cx="4034790" cy="553998"/>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000" b="1" u="sng" dirty="0">
                <a:latin typeface="Comic Sans MS"/>
                <a:cs typeface="Arial"/>
              </a:rPr>
              <a:t>Key Vocabulary:</a:t>
            </a:r>
          </a:p>
          <a:p>
            <a:pPr algn="ctr"/>
            <a:r>
              <a:rPr lang="en-GB" sz="1000" dirty="0">
                <a:latin typeface="Comic Sans MS"/>
                <a:cs typeface="Arial"/>
              </a:rPr>
              <a:t>Shore,  Tide,  Continents,  Oceans,  Intertidal Zone,  Sunlit Ocean Zone,  Littoral Zone</a:t>
            </a:r>
            <a:endParaRPr lang="en-GB" sz="1000" dirty="0">
              <a:latin typeface="Comic Sans M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5626DE2B-18AE-889B-8C04-F9AAB71811C3}"/>
              </a:ext>
            </a:extLst>
          </p:cNvPr>
          <p:cNvSpPr>
            <a:spLocks noChangeArrowheads="1"/>
          </p:cNvSpPr>
          <p:nvPr/>
        </p:nvSpPr>
        <p:spPr bwMode="auto">
          <a:xfrm flipH="1">
            <a:off x="171450" y="115888"/>
            <a:ext cx="2863850" cy="628650"/>
          </a:xfrm>
          <a:prstGeom prst="rect">
            <a:avLst/>
          </a:prstGeom>
          <a:solidFill>
            <a:srgbClr val="D7E4BD"/>
          </a:solidFill>
          <a:ln>
            <a:noFill/>
          </a:ln>
          <a:effectLst>
            <a:outerShdw blurRad="50800" dist="38100" dir="2700000" algn="tl" rotWithShape="0">
              <a:srgbClr val="808080">
                <a:alpha val="39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lIns="274320" tIns="274320" rIns="274320" bIns="274320"/>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defRPr/>
            </a:pPr>
            <a:r>
              <a:rPr lang="en-GB" altLang="en-US" sz="1400" b="1" u="sng">
                <a:latin typeface="Comic Sans MS" panose="030F0702030302020204" pitchFamily="66" charset="0"/>
              </a:rPr>
              <a:t>Other Curriculum Areas</a:t>
            </a:r>
            <a:endParaRPr lang="en-US" altLang="en-US" sz="1800">
              <a:latin typeface="Arial" panose="020B0604020202020204" pitchFamily="34" charset="0"/>
            </a:endParaRPr>
          </a:p>
        </p:txBody>
      </p:sp>
      <p:sp>
        <p:nvSpPr>
          <p:cNvPr id="6147" name="Text Box 2">
            <a:extLst>
              <a:ext uri="{FF2B5EF4-FFF2-40B4-BE49-F238E27FC236}">
                <a16:creationId xmlns:a16="http://schemas.microsoft.com/office/drawing/2014/main" id="{38F57729-327B-02C8-E33B-DCCD171185A2}"/>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6148" name="Text Box 2">
            <a:extLst>
              <a:ext uri="{FF2B5EF4-FFF2-40B4-BE49-F238E27FC236}">
                <a16:creationId xmlns:a16="http://schemas.microsoft.com/office/drawing/2014/main" id="{204E82D7-0B0A-9F53-AC8B-B6E22D59FB9C}"/>
              </a:ext>
            </a:extLst>
          </p:cNvPr>
          <p:cNvSpPr txBox="1">
            <a:spLocks noChangeArrowheads="1"/>
          </p:cNvSpPr>
          <p:nvPr/>
        </p:nvSpPr>
        <p:spPr bwMode="auto">
          <a:xfrm>
            <a:off x="171450" y="752475"/>
            <a:ext cx="4256088" cy="59896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None/>
            </a:pPr>
            <a:r>
              <a:rPr lang="en-GB" altLang="en-US" sz="1100" b="1" dirty="0">
                <a:latin typeface="Comic Sans MS"/>
                <a:cs typeface="Arial"/>
              </a:rPr>
              <a:t>As Geographers </a:t>
            </a:r>
            <a:r>
              <a:rPr lang="en-GB" altLang="en-US" sz="1100" dirty="0">
                <a:latin typeface="Comic Sans MS"/>
                <a:cs typeface="Arial"/>
              </a:rPr>
              <a:t>we will be looking at the topic “Our World”. We will be learning about the 7 Continents and the 5 Oceans that make our world the special place that it is. We will be learning how to locate them on a world map, as well as learning some fun and interesting facts! The children will also be exploring how we can direct each other using compasses and maps. </a:t>
            </a:r>
            <a:endParaRPr lang="en-GB" altLang="en-US" sz="1100">
              <a:latin typeface="Comic Sans MS" panose="030F0702030302020204" pitchFamily="66" charset="0"/>
            </a:endParaRPr>
          </a:p>
          <a:p>
            <a:pPr>
              <a:buNone/>
            </a:pPr>
            <a:r>
              <a:rPr lang="en-GB" altLang="en-US" sz="1100" b="1" dirty="0">
                <a:latin typeface="Comic Sans MS"/>
                <a:cs typeface="Arial"/>
              </a:rPr>
              <a:t>In DT </a:t>
            </a:r>
            <a:r>
              <a:rPr lang="en-GB" altLang="en-US" sz="1100" dirty="0">
                <a:latin typeface="Comic Sans MS"/>
                <a:cs typeface="Arial"/>
              </a:rPr>
              <a:t>we have the important job of designing Litter Pickers, in order to keep our community and environment clean! The children will be planning and making their litter pickers, thinking about the ways in which we can use them in order to have a positive impact for our planet, tackling littering and pollution. </a:t>
            </a:r>
            <a:endParaRPr lang="en-GB" altLang="en-US" sz="1100" b="1">
              <a:latin typeface="Comic Sans MS" panose="030F0702030302020204" pitchFamily="66" charset="0"/>
            </a:endParaRPr>
          </a:p>
          <a:p>
            <a:pPr>
              <a:buNone/>
            </a:pPr>
            <a:r>
              <a:rPr lang="en-GB" altLang="en-US" sz="1100" b="1" dirty="0">
                <a:latin typeface="Comic Sans MS"/>
                <a:cs typeface="Arial"/>
              </a:rPr>
              <a:t>As Athletes </a:t>
            </a:r>
            <a:r>
              <a:rPr lang="en-GB" altLang="en-US" sz="1100" dirty="0">
                <a:latin typeface="Comic Sans MS"/>
                <a:cs typeface="Arial"/>
              </a:rPr>
              <a:t>we will be learning about the different skills involved with using balls in different sports. The children will also be able to show off their amazing dancing talents as we have a dance unit called "water". The unit will cover how we can use our bodies to represent different movements. </a:t>
            </a:r>
          </a:p>
          <a:p>
            <a:pPr>
              <a:buNone/>
            </a:pPr>
            <a:r>
              <a:rPr lang="en-GB" altLang="en-US" sz="1100" b="1" dirty="0">
                <a:latin typeface="Comic Sans MS"/>
                <a:cs typeface="Arial"/>
              </a:rPr>
              <a:t>As Musicians </a:t>
            </a:r>
            <a:r>
              <a:rPr lang="en-GB" altLang="en-US" sz="1100" dirty="0">
                <a:latin typeface="Comic Sans MS"/>
                <a:cs typeface="Arial"/>
              </a:rPr>
              <a:t>we are exploring a topic called “travel” which links lovely to the “Our World” topic. We will explore the sounds and tones of different instruments, linking them to similar sounds that come from familiar modes of transport. </a:t>
            </a:r>
            <a:endParaRPr lang="en-GB" altLang="en-US" sz="1100" dirty="0">
              <a:latin typeface="Comic Sans MS" panose="030F0702030302020204" pitchFamily="66" charset="0"/>
            </a:endParaRPr>
          </a:p>
          <a:p>
            <a:pPr>
              <a:buNone/>
            </a:pPr>
            <a:r>
              <a:rPr lang="en-GB" altLang="en-US" sz="1100" b="1" dirty="0">
                <a:latin typeface="Comic Sans MS"/>
                <a:cs typeface="Arial"/>
              </a:rPr>
              <a:t>As Emotionally Literate students </a:t>
            </a:r>
            <a:r>
              <a:rPr lang="en-GB" altLang="en-US" sz="1100" dirty="0">
                <a:latin typeface="Comic Sans MS"/>
                <a:cs typeface="Arial"/>
              </a:rPr>
              <a:t>as always we will continue to explore and apply our school vision and values where we can within different school experiences. Also the children will be learning about the ways in which we can handle and manage different emotions as and when we feel them on a daily basis or as one off experiences. </a:t>
            </a:r>
            <a:endParaRPr lang="en-GB" altLang="en-US" sz="1100" dirty="0">
              <a:latin typeface="Comic Sans MS" panose="030F0702030302020204" pitchFamily="66" charset="0"/>
            </a:endParaRPr>
          </a:p>
          <a:p>
            <a:pPr>
              <a:buNone/>
            </a:pPr>
            <a:r>
              <a:rPr lang="en-GB" altLang="en-US" sz="1100" b="1" dirty="0">
                <a:latin typeface="Comic Sans MS"/>
                <a:cs typeface="Arial"/>
              </a:rPr>
              <a:t>As Computer Literate students </a:t>
            </a:r>
            <a:r>
              <a:rPr lang="en-GB" altLang="en-US" sz="1100" dirty="0">
                <a:latin typeface="Comic Sans MS"/>
                <a:cs typeface="Arial"/>
              </a:rPr>
              <a:t>we will be learning about the varying ways in which we can present ideas and information using different online methods. This includes e-books, concept maps, quizzes and tables. </a:t>
            </a:r>
            <a:endParaRPr lang="en-GB" altLang="en-US" sz="1100" dirty="0">
              <a:latin typeface="Comic Sans MS" panose="030F0702030302020204" pitchFamily="66" charset="0"/>
            </a:endParaRPr>
          </a:p>
        </p:txBody>
      </p:sp>
      <p:sp>
        <p:nvSpPr>
          <p:cNvPr id="16388" name="Text Box 2">
            <a:extLst>
              <a:ext uri="{FF2B5EF4-FFF2-40B4-BE49-F238E27FC236}">
                <a16:creationId xmlns:a16="http://schemas.microsoft.com/office/drawing/2014/main" id="{BBDF9801-D498-7401-3B5A-652B79D129FD}"/>
              </a:ext>
            </a:extLst>
          </p:cNvPr>
          <p:cNvSpPr txBox="1">
            <a:spLocks noChangeArrowheads="1"/>
          </p:cNvSpPr>
          <p:nvPr/>
        </p:nvSpPr>
        <p:spPr bwMode="auto">
          <a:xfrm>
            <a:off x="4567873" y="63818"/>
            <a:ext cx="4396740" cy="6677977"/>
          </a:xfrm>
          <a:prstGeom prst="rect">
            <a:avLst/>
          </a:prstGeom>
          <a:solidFill>
            <a:srgbClr val="FFFFFF"/>
          </a:solidFill>
          <a:ln w="9525">
            <a:solidFill>
              <a:srgbClr val="000000"/>
            </a:solidFill>
            <a:miter lim="800000"/>
            <a:headEnd/>
            <a:tailEnd/>
          </a:ln>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1000"/>
              </a:spcAft>
              <a:buFontTx/>
              <a:buNone/>
              <a:defRPr/>
            </a:pPr>
            <a:r>
              <a:rPr lang="en-GB" altLang="en-US" sz="900" b="1" u="sng" dirty="0">
                <a:latin typeface="Comic Sans MS"/>
                <a:cs typeface="Arial"/>
              </a:rPr>
              <a:t>Reminders</a:t>
            </a:r>
          </a:p>
          <a:p>
            <a:pPr eaLnBrk="1" hangingPunct="1">
              <a:spcBef>
                <a:spcPct val="0"/>
              </a:spcBef>
              <a:spcAft>
                <a:spcPts val="1000"/>
              </a:spcAft>
              <a:buNone/>
              <a:defRPr/>
            </a:pPr>
            <a:r>
              <a:rPr lang="en-US" altLang="en-US" sz="900" dirty="0">
                <a:solidFill>
                  <a:srgbClr val="000000"/>
                </a:solidFill>
                <a:latin typeface="Comic Sans MS"/>
                <a:cs typeface="Arial"/>
              </a:rPr>
              <a:t>P.E Days: are on </a:t>
            </a:r>
            <a:r>
              <a:rPr lang="en-US" altLang="en-US" sz="900" b="1" dirty="0">
                <a:solidFill>
                  <a:srgbClr val="000000"/>
                </a:solidFill>
                <a:latin typeface="Comic Sans MS"/>
                <a:cs typeface="Arial"/>
              </a:rPr>
              <a:t>Wednesdays </a:t>
            </a:r>
            <a:r>
              <a:rPr lang="en-US" altLang="en-US" sz="900" dirty="0">
                <a:solidFill>
                  <a:srgbClr val="000000"/>
                </a:solidFill>
                <a:latin typeface="Comic Sans MS"/>
                <a:cs typeface="Arial"/>
              </a:rPr>
              <a:t>and </a:t>
            </a:r>
            <a:r>
              <a:rPr lang="en-US" altLang="en-US" sz="900" b="1" dirty="0">
                <a:solidFill>
                  <a:srgbClr val="000000"/>
                </a:solidFill>
                <a:latin typeface="Comic Sans MS"/>
                <a:cs typeface="Arial"/>
              </a:rPr>
              <a:t>Fridays </a:t>
            </a:r>
            <a:r>
              <a:rPr lang="en-US" altLang="en-US" sz="900" dirty="0">
                <a:solidFill>
                  <a:srgbClr val="000000"/>
                </a:solidFill>
                <a:latin typeface="Comic Sans MS"/>
                <a:cs typeface="Arial"/>
              </a:rPr>
              <a:t>– children should come to school in full PE kits on these days. Please keep an eye on the weather as it changes as some of our lessons will be outside and warmer kit may need to be worn. </a:t>
            </a:r>
            <a:r>
              <a:rPr lang="en-US" altLang="en-US" sz="900" i="1" dirty="0">
                <a:solidFill>
                  <a:srgbClr val="000000"/>
                </a:solidFill>
                <a:latin typeface="Comic Sans MS"/>
                <a:cs typeface="Arial"/>
              </a:rPr>
              <a:t>(see Forest School section for clarification on clothing for Wednesdays) </a:t>
            </a:r>
            <a:endParaRPr lang="en-US" altLang="en-US" sz="900" i="1">
              <a:solidFill>
                <a:srgbClr val="000000"/>
              </a:solidFill>
              <a:latin typeface="Comic Sans MS" panose="030F0902030302020204" pitchFamily="66" charset="0"/>
            </a:endParaRPr>
          </a:p>
          <a:p>
            <a:pPr>
              <a:spcBef>
                <a:spcPct val="0"/>
              </a:spcBef>
              <a:spcAft>
                <a:spcPts val="1000"/>
              </a:spcAft>
              <a:buNone/>
              <a:defRPr/>
            </a:pPr>
            <a:r>
              <a:rPr lang="en-US" altLang="en-US" sz="900" b="1" u="sng" dirty="0">
                <a:solidFill>
                  <a:srgbClr val="000000"/>
                </a:solidFill>
                <a:latin typeface="Comic Sans MS"/>
                <a:cs typeface="Arial"/>
              </a:rPr>
              <a:t>Forest School:</a:t>
            </a:r>
          </a:p>
          <a:p>
            <a:pPr>
              <a:spcBef>
                <a:spcPct val="0"/>
              </a:spcBef>
              <a:spcAft>
                <a:spcPts val="1000"/>
              </a:spcAft>
              <a:buNone/>
              <a:defRPr/>
            </a:pPr>
            <a:r>
              <a:rPr lang="en-US" altLang="en-US" sz="900" dirty="0">
                <a:solidFill>
                  <a:srgbClr val="000000"/>
                </a:solidFill>
                <a:latin typeface="Comic Sans MS"/>
                <a:cs typeface="Arial"/>
              </a:rPr>
              <a:t>This half term it is Year 2's opportunity to take part in Forest School sessions every </a:t>
            </a:r>
            <a:r>
              <a:rPr lang="en-US" altLang="en-US" sz="900" b="1" dirty="0">
                <a:solidFill>
                  <a:srgbClr val="000000"/>
                </a:solidFill>
                <a:latin typeface="Comic Sans MS"/>
                <a:cs typeface="Arial"/>
              </a:rPr>
              <a:t>Tuesday</a:t>
            </a:r>
            <a:r>
              <a:rPr lang="en-US" altLang="en-US" sz="900" dirty="0">
                <a:solidFill>
                  <a:srgbClr val="000000"/>
                </a:solidFill>
                <a:latin typeface="Comic Sans MS"/>
                <a:cs typeface="Arial"/>
              </a:rPr>
              <a:t>. Children should come to school in old clothes, bring a waterproof coat and have </a:t>
            </a:r>
            <a:r>
              <a:rPr lang="en-US" altLang="en-US" sz="900" u="sng" dirty="0">
                <a:solidFill>
                  <a:srgbClr val="000000"/>
                </a:solidFill>
                <a:latin typeface="Comic Sans MS"/>
                <a:cs typeface="Arial"/>
              </a:rPr>
              <a:t>wellies in a bag</a:t>
            </a:r>
            <a:r>
              <a:rPr lang="en-US" altLang="en-US" sz="900" dirty="0">
                <a:solidFill>
                  <a:srgbClr val="000000"/>
                </a:solidFill>
                <a:latin typeface="Comic Sans MS"/>
                <a:cs typeface="Arial"/>
              </a:rPr>
              <a:t> to change into after lunch.</a:t>
            </a:r>
          </a:p>
          <a:p>
            <a:pPr eaLnBrk="1" hangingPunct="1">
              <a:spcBef>
                <a:spcPct val="0"/>
              </a:spcBef>
              <a:spcAft>
                <a:spcPts val="1200"/>
              </a:spcAft>
              <a:buFontTx/>
              <a:buNone/>
              <a:defRPr/>
            </a:pPr>
            <a:r>
              <a:rPr lang="en-US" altLang="en-US" sz="1000" u="sng" dirty="0">
                <a:solidFill>
                  <a:srgbClr val="000000"/>
                </a:solidFill>
                <a:latin typeface="Comic Sans MS"/>
                <a:cs typeface="Arial"/>
              </a:rPr>
              <a:t>Homework</a:t>
            </a:r>
          </a:p>
          <a:p>
            <a:pPr eaLnBrk="1" hangingPunct="1">
              <a:spcBef>
                <a:spcPct val="0"/>
              </a:spcBef>
              <a:spcAft>
                <a:spcPts val="1200"/>
              </a:spcAft>
              <a:buNone/>
              <a:defRPr/>
            </a:pPr>
            <a:r>
              <a:rPr lang="en-US" altLang="en-US" sz="800" b="1" dirty="0">
                <a:solidFill>
                  <a:srgbClr val="000000"/>
                </a:solidFill>
                <a:latin typeface="Comic Sans MS"/>
                <a:cs typeface="Arial"/>
              </a:rPr>
              <a:t>Reading</a:t>
            </a:r>
            <a:r>
              <a:rPr lang="en-US" altLang="en-US" sz="800" dirty="0">
                <a:solidFill>
                  <a:srgbClr val="000000"/>
                </a:solidFill>
                <a:latin typeface="Comic Sans MS"/>
                <a:cs typeface="Arial"/>
              </a:rPr>
              <a:t>: Children are expected to read </a:t>
            </a:r>
            <a:r>
              <a:rPr lang="en-US" altLang="en-US" sz="800" b="1" dirty="0">
                <a:solidFill>
                  <a:srgbClr val="000000"/>
                </a:solidFill>
                <a:latin typeface="Comic Sans MS"/>
                <a:cs typeface="Arial"/>
              </a:rPr>
              <a:t>everyday </a:t>
            </a:r>
            <a:r>
              <a:rPr lang="en-US" altLang="en-US" sz="800" dirty="0">
                <a:solidFill>
                  <a:srgbClr val="000000"/>
                </a:solidFill>
                <a:latin typeface="Comic Sans MS"/>
                <a:cs typeface="Arial"/>
              </a:rPr>
              <a:t>at home and use home reading </a:t>
            </a:r>
            <a:r>
              <a:rPr lang="en-US" altLang="en-US" sz="800">
                <a:solidFill>
                  <a:srgbClr val="000000"/>
                </a:solidFill>
                <a:latin typeface="Comic Sans MS"/>
                <a:cs typeface="Arial"/>
              </a:rPr>
              <a:t>journals to record this</a:t>
            </a:r>
            <a:r>
              <a:rPr lang="en-US" altLang="en-US" sz="800" dirty="0">
                <a:solidFill>
                  <a:srgbClr val="000000"/>
                </a:solidFill>
                <a:latin typeface="Comic Sans MS"/>
                <a:cs typeface="Arial"/>
              </a:rPr>
              <a:t>. </a:t>
            </a:r>
            <a:endParaRPr lang="en-US" altLang="en-US" sz="800" dirty="0">
              <a:solidFill>
                <a:srgbClr val="000000"/>
              </a:solidFill>
              <a:latin typeface="Comic Sans MS" panose="030F0902030302020204" pitchFamily="66" charset="0"/>
            </a:endParaRPr>
          </a:p>
          <a:p>
            <a:pPr eaLnBrk="1" hangingPunct="1">
              <a:spcBef>
                <a:spcPct val="0"/>
              </a:spcBef>
              <a:spcAft>
                <a:spcPts val="1200"/>
              </a:spcAft>
              <a:buNone/>
              <a:defRPr/>
            </a:pPr>
            <a:r>
              <a:rPr lang="en-US" altLang="en-US" sz="800" b="1" dirty="0">
                <a:solidFill>
                  <a:srgbClr val="000000"/>
                </a:solidFill>
                <a:latin typeface="Comic Sans MS"/>
                <a:cs typeface="Arial"/>
              </a:rPr>
              <a:t>Spellings</a:t>
            </a:r>
            <a:r>
              <a:rPr lang="en-US" altLang="en-US" sz="800" dirty="0">
                <a:solidFill>
                  <a:srgbClr val="000000"/>
                </a:solidFill>
                <a:latin typeface="Comic Sans MS"/>
                <a:cs typeface="Arial"/>
              </a:rPr>
              <a:t>: Spellings are available on the Emilie App and are linked to the spelling patterns and rules that they are learning at school during the week. </a:t>
            </a:r>
            <a:endParaRPr lang="en-US" altLang="en-US" sz="800" i="1" dirty="0">
              <a:solidFill>
                <a:srgbClr val="000000"/>
              </a:solidFill>
              <a:latin typeface="Comic Sans MS"/>
              <a:cs typeface="Arial"/>
            </a:endParaRPr>
          </a:p>
          <a:p>
            <a:pPr eaLnBrk="1" hangingPunct="1">
              <a:spcBef>
                <a:spcPct val="0"/>
              </a:spcBef>
              <a:spcAft>
                <a:spcPts val="1200"/>
              </a:spcAft>
              <a:buFont typeface="Arial" panose="020B0604020202020204" pitchFamily="34" charset="0"/>
              <a:buNone/>
              <a:defRPr/>
            </a:pPr>
            <a:r>
              <a:rPr lang="en-US" altLang="en-US" sz="800" b="1" dirty="0">
                <a:solidFill>
                  <a:srgbClr val="000000"/>
                </a:solidFill>
                <a:latin typeface="Comic Sans MS"/>
                <a:cs typeface="Arial"/>
              </a:rPr>
              <a:t>Fruit: </a:t>
            </a:r>
            <a:r>
              <a:rPr lang="en-US" altLang="en-US" sz="800" dirty="0">
                <a:solidFill>
                  <a:srgbClr val="000000"/>
                </a:solidFill>
                <a:latin typeface="Comic Sans MS"/>
                <a:cs typeface="Arial"/>
              </a:rPr>
              <a:t>If you wish, you may provide your child with a piece of fruit to eat at morning break.</a:t>
            </a:r>
          </a:p>
          <a:p>
            <a:pPr eaLnBrk="1" hangingPunct="1">
              <a:spcBef>
                <a:spcPct val="0"/>
              </a:spcBef>
              <a:spcAft>
                <a:spcPts val="1200"/>
              </a:spcAft>
              <a:buNone/>
              <a:defRPr/>
            </a:pPr>
            <a:r>
              <a:rPr lang="en-US" altLang="en-US" sz="1000" b="1" u="sng" dirty="0">
                <a:latin typeface="Comic Sans MS"/>
                <a:cs typeface="Arial"/>
              </a:rPr>
              <a:t>Learning Experiences</a:t>
            </a:r>
            <a:endParaRPr lang="en-US" dirty="0">
              <a:ea typeface="Calibri"/>
            </a:endParaRPr>
          </a:p>
          <a:p>
            <a:pPr>
              <a:spcBef>
                <a:spcPct val="0"/>
              </a:spcBef>
              <a:spcAft>
                <a:spcPts val="1200"/>
              </a:spcAft>
              <a:buNone/>
              <a:defRPr/>
            </a:pPr>
            <a:r>
              <a:rPr lang="en-US" sz="1050" dirty="0">
                <a:latin typeface="Comic Sans MS"/>
                <a:cs typeface="Calibri"/>
              </a:rPr>
              <a:t>Tuesday 11</a:t>
            </a:r>
            <a:r>
              <a:rPr lang="en-US" sz="1050" baseline="30000" dirty="0">
                <a:latin typeface="Comic Sans MS"/>
                <a:cs typeface="Calibri"/>
              </a:rPr>
              <a:t>th</a:t>
            </a:r>
            <a:r>
              <a:rPr lang="en-US" sz="1050" dirty="0">
                <a:latin typeface="Comic Sans MS"/>
                <a:cs typeface="Calibri"/>
              </a:rPr>
              <a:t> November – Remembrance Service @ 10.45am</a:t>
            </a:r>
            <a:endParaRPr lang="en-US" sz="1050">
              <a:ea typeface="Calibri"/>
            </a:endParaRPr>
          </a:p>
          <a:p>
            <a:pPr>
              <a:buNone/>
              <a:defRPr/>
            </a:pPr>
            <a:r>
              <a:rPr lang="en-US" sz="1050" dirty="0">
                <a:latin typeface="Comic Sans MS"/>
                <a:cs typeface="Calibri"/>
              </a:rPr>
              <a:t>Friday 21</a:t>
            </a:r>
            <a:r>
              <a:rPr lang="en-US" sz="1050" baseline="30000" dirty="0">
                <a:latin typeface="Comic Sans MS"/>
                <a:cs typeface="Calibri"/>
              </a:rPr>
              <a:t>st</a:t>
            </a:r>
            <a:r>
              <a:rPr lang="en-US" sz="1050" dirty="0">
                <a:latin typeface="Comic Sans MS"/>
                <a:cs typeface="Calibri"/>
              </a:rPr>
              <a:t> November -  Non uniform fundraiser for Children in Need </a:t>
            </a:r>
            <a:endParaRPr lang="en-US" sz="1050" dirty="0">
              <a:ea typeface="Calibri"/>
            </a:endParaRPr>
          </a:p>
          <a:p>
            <a:pPr>
              <a:buNone/>
              <a:defRPr/>
            </a:pPr>
            <a:r>
              <a:rPr lang="en-US" sz="1050" dirty="0">
                <a:latin typeface="Comic Sans MS"/>
                <a:cs typeface="Calibri"/>
              </a:rPr>
              <a:t>Tuesday 25</a:t>
            </a:r>
            <a:r>
              <a:rPr lang="en-US" sz="1050" baseline="30000" dirty="0">
                <a:latin typeface="Comic Sans MS"/>
                <a:cs typeface="Calibri"/>
              </a:rPr>
              <a:t>th</a:t>
            </a:r>
            <a:r>
              <a:rPr lang="en-US" sz="1050" dirty="0">
                <a:latin typeface="Comic Sans MS"/>
                <a:cs typeface="Calibri"/>
              </a:rPr>
              <a:t> November – Early </a:t>
            </a:r>
            <a:r>
              <a:rPr lang="en-US" sz="1050" dirty="0" err="1">
                <a:latin typeface="Comic Sans MS"/>
                <a:cs typeface="Calibri"/>
              </a:rPr>
              <a:t>Maths</a:t>
            </a:r>
            <a:r>
              <a:rPr lang="en-US" sz="1050" dirty="0">
                <a:latin typeface="Comic Sans MS"/>
                <a:cs typeface="Calibri"/>
              </a:rPr>
              <a:t> Workshop @9am</a:t>
            </a:r>
            <a:endParaRPr lang="en-US" sz="1050" dirty="0">
              <a:ea typeface="Calibri"/>
            </a:endParaRPr>
          </a:p>
          <a:p>
            <a:pPr>
              <a:buNone/>
              <a:defRPr/>
            </a:pPr>
            <a:r>
              <a:rPr lang="en-US" sz="1050" dirty="0">
                <a:latin typeface="Comic Sans MS"/>
                <a:cs typeface="Calibri"/>
              </a:rPr>
              <a:t>Monday 1</a:t>
            </a:r>
            <a:r>
              <a:rPr lang="en-US" sz="1050" baseline="30000" dirty="0">
                <a:latin typeface="Comic Sans MS"/>
                <a:cs typeface="Calibri"/>
              </a:rPr>
              <a:t>st</a:t>
            </a:r>
            <a:r>
              <a:rPr lang="en-US" sz="1050" dirty="0">
                <a:latin typeface="Comic Sans MS"/>
                <a:cs typeface="Calibri"/>
              </a:rPr>
              <a:t> December – Phase Trip to </a:t>
            </a:r>
            <a:r>
              <a:rPr lang="en-US" sz="1050" err="1">
                <a:latin typeface="Comic Sans MS"/>
                <a:cs typeface="Calibri"/>
              </a:rPr>
              <a:t>Chickenshed</a:t>
            </a:r>
            <a:r>
              <a:rPr lang="en-US" sz="1050" dirty="0">
                <a:latin typeface="Comic Sans MS"/>
                <a:cs typeface="Calibri"/>
              </a:rPr>
              <a:t> Theatre 11am</a:t>
            </a:r>
            <a:endParaRPr lang="en-US" sz="1050">
              <a:ea typeface="Calibri"/>
            </a:endParaRPr>
          </a:p>
          <a:p>
            <a:pPr>
              <a:buNone/>
              <a:defRPr/>
            </a:pPr>
            <a:r>
              <a:rPr lang="en-US" sz="1050" dirty="0">
                <a:latin typeface="Comic Sans MS"/>
                <a:cs typeface="Calibri"/>
              </a:rPr>
              <a:t>Thursday 11</a:t>
            </a:r>
            <a:r>
              <a:rPr lang="en-US" sz="1050" baseline="30000" dirty="0">
                <a:latin typeface="Comic Sans MS"/>
                <a:cs typeface="Calibri"/>
              </a:rPr>
              <a:t>th</a:t>
            </a:r>
            <a:r>
              <a:rPr lang="en-US" sz="1050" dirty="0">
                <a:latin typeface="Comic Sans MS"/>
                <a:cs typeface="Calibri"/>
              </a:rPr>
              <a:t> December – Christmas Jumper Day tbc</a:t>
            </a:r>
            <a:endParaRPr lang="en-US" sz="1050">
              <a:ea typeface="Calibri"/>
            </a:endParaRPr>
          </a:p>
          <a:p>
            <a:pPr>
              <a:buNone/>
              <a:defRPr/>
            </a:pPr>
            <a:r>
              <a:rPr lang="en-US" sz="1050" dirty="0">
                <a:latin typeface="Comic Sans MS"/>
                <a:cs typeface="Calibri"/>
              </a:rPr>
              <a:t>Friday 12</a:t>
            </a:r>
            <a:r>
              <a:rPr lang="en-US" sz="1050" baseline="30000" dirty="0">
                <a:latin typeface="Comic Sans MS"/>
                <a:cs typeface="Calibri"/>
              </a:rPr>
              <a:t>th</a:t>
            </a:r>
            <a:r>
              <a:rPr lang="en-US" sz="1050" dirty="0">
                <a:latin typeface="Comic Sans MS"/>
                <a:cs typeface="Calibri"/>
              </a:rPr>
              <a:t> December - Arts Trophy Final (Solo Performance) </a:t>
            </a:r>
            <a:endParaRPr lang="en-US" sz="1050">
              <a:ea typeface="Calibri"/>
            </a:endParaRPr>
          </a:p>
          <a:p>
            <a:pPr>
              <a:buNone/>
              <a:defRPr/>
            </a:pPr>
            <a:r>
              <a:rPr lang="en-US" sz="1050" dirty="0">
                <a:latin typeface="Comic Sans MS"/>
                <a:cs typeface="Calibri"/>
              </a:rPr>
              <a:t>Wednesday 17</a:t>
            </a:r>
            <a:r>
              <a:rPr lang="en-US" sz="1050" baseline="30000" dirty="0">
                <a:latin typeface="Comic Sans MS"/>
                <a:cs typeface="Calibri"/>
              </a:rPr>
              <a:t>th</a:t>
            </a:r>
            <a:r>
              <a:rPr lang="en-US" sz="1050" dirty="0">
                <a:latin typeface="Comic Sans MS"/>
                <a:cs typeface="Calibri"/>
              </a:rPr>
              <a:t> – EYFS Nativity</a:t>
            </a:r>
            <a:endParaRPr lang="en-US" sz="1050">
              <a:ea typeface="Calibri"/>
            </a:endParaRPr>
          </a:p>
          <a:p>
            <a:pPr>
              <a:buNone/>
              <a:defRPr/>
            </a:pPr>
            <a:r>
              <a:rPr lang="en-US" sz="1050" dirty="0">
                <a:latin typeface="Comic Sans MS"/>
                <a:cs typeface="Calibri"/>
              </a:rPr>
              <a:t>Wednesday 17</a:t>
            </a:r>
            <a:r>
              <a:rPr lang="en-US" sz="1050" baseline="30000" dirty="0">
                <a:latin typeface="Comic Sans MS"/>
                <a:cs typeface="Calibri"/>
              </a:rPr>
              <a:t>th</a:t>
            </a:r>
            <a:r>
              <a:rPr lang="en-US" sz="1050" dirty="0">
                <a:latin typeface="Comic Sans MS"/>
                <a:cs typeface="Calibri"/>
              </a:rPr>
              <a:t> December – Community Carols in the playground @ 3.30pm</a:t>
            </a:r>
            <a:endParaRPr lang="en-US" sz="1050">
              <a:ea typeface="Calibri"/>
            </a:endParaRPr>
          </a:p>
          <a:p>
            <a:pPr>
              <a:buNone/>
              <a:defRPr/>
            </a:pPr>
            <a:r>
              <a:rPr lang="en-US" sz="1050" dirty="0">
                <a:latin typeface="Comic Sans MS"/>
                <a:cs typeface="Calibri"/>
              </a:rPr>
              <a:t>Thursday 18th December - Rocksteady Performance to Whole School </a:t>
            </a:r>
            <a:endParaRPr lang="en-US" sz="1050">
              <a:ea typeface="Calibri"/>
            </a:endParaRPr>
          </a:p>
          <a:p>
            <a:pPr>
              <a:buNone/>
              <a:defRPr/>
            </a:pPr>
            <a:r>
              <a:rPr lang="en-US" sz="1050" dirty="0">
                <a:latin typeface="Comic Sans MS"/>
                <a:cs typeface="Calibri"/>
              </a:rPr>
              <a:t>Friday 19th December - End of Term Service @ Church 12.30pm </a:t>
            </a:r>
            <a:endParaRPr lang="en-US" sz="1050" dirty="0"/>
          </a:p>
          <a:p>
            <a:pPr>
              <a:buNone/>
              <a:defRPr/>
            </a:pPr>
            <a:endParaRPr lang="en-US" sz="1050" dirty="0">
              <a:latin typeface="Comic Sans MS"/>
              <a:cs typeface="Calibri"/>
            </a:endParaRPr>
          </a:p>
          <a:p>
            <a:pPr algn="ctr">
              <a:buNone/>
              <a:defRPr/>
            </a:pPr>
            <a:r>
              <a:rPr lang="en-US" sz="900" b="1" dirty="0">
                <a:latin typeface="Comic Sans MS"/>
                <a:cs typeface="Calibri"/>
              </a:rPr>
              <a:t>Year 2's Forest School sessions are every Tuesday afternoon this half term!</a:t>
            </a:r>
          </a:p>
          <a:p>
            <a:pPr>
              <a:spcBef>
                <a:spcPct val="0"/>
              </a:spcBef>
              <a:spcAft>
                <a:spcPts val="1200"/>
              </a:spcAft>
              <a:buFont typeface="Arial" panose="020B0604020202020204" pitchFamily="34" charset="0"/>
              <a:buNone/>
              <a:defRPr/>
            </a:pPr>
            <a:endParaRPr lang="en-US" sz="900">
              <a:latin typeface="Comic Sans MS" panose="030F0902030302020204" pitchFamily="66" charset="0"/>
            </a:endParaRPr>
          </a:p>
          <a:p>
            <a:pPr>
              <a:spcBef>
                <a:spcPct val="0"/>
              </a:spcBef>
              <a:spcAft>
                <a:spcPts val="600"/>
              </a:spcAft>
              <a:buFontTx/>
              <a:buNone/>
              <a:defRPr/>
            </a:pPr>
            <a:endParaRPr lang="en-US" sz="1050" dirty="0">
              <a:latin typeface="Comic Sans MS" panose="030F0902030302020204" pitchFamily="66" charset="0"/>
            </a:endParaRPr>
          </a:p>
          <a:p>
            <a:pPr eaLnBrk="1" hangingPunct="1">
              <a:spcBef>
                <a:spcPct val="0"/>
              </a:spcBef>
              <a:spcAft>
                <a:spcPts val="600"/>
              </a:spcAft>
              <a:buNone/>
              <a:defRPr/>
            </a:pPr>
            <a:endParaRPr lang="en-GB" sz="1050" dirty="0">
              <a:latin typeface="Comic Sans MS" panose="030F0902030302020204" pitchFamily="66"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MediaLengthInSeconds xmlns="450a6b86-6e86-4b74-93c9-116031be495f" xsi:nil="true"/>
    <SharedWithUsers xmlns="6a6f9b4c-029b-444e-addf-4d66571c9b6f">
      <UserInfo>
        <DisplayName/>
        <AccountId xsi:nil="true"/>
        <AccountType/>
      </UserInfo>
    </SharedWithUsers>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2.xml><?xml version="1.0" encoding="utf-8"?>
<LongProperties xmlns="http://schemas.microsoft.com/office/2006/metadata/long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e764ecf068b014377a2138d01bc335d9">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e2b96f7c8df2391335c9b4ab7e4af6e6"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AE1BB85-7753-427B-856A-56B5ECFC377E}">
  <ds:schemaRefs>
    <ds:schemaRef ds:uri="http://schemas.microsoft.com/office/2006/metadata/properties"/>
    <ds:schemaRef ds:uri="http://schemas.microsoft.com/office/infopath/2007/PartnerControls"/>
    <ds:schemaRef ds:uri="450a6b86-6e86-4b74-93c9-116031be495f"/>
    <ds:schemaRef ds:uri="6a6f9b4c-029b-444e-addf-4d66571c9b6f"/>
  </ds:schemaRefs>
</ds:datastoreItem>
</file>

<file path=customXml/itemProps2.xml><?xml version="1.0" encoding="utf-8"?>
<ds:datastoreItem xmlns:ds="http://schemas.openxmlformats.org/officeDocument/2006/customXml" ds:itemID="{F3143AA2-B562-4BCE-8CE0-68CE95302961}">
  <ds:schemaRefs>
    <ds:schemaRef ds:uri="http://schemas.microsoft.com/office/2006/metadata/longProperties"/>
  </ds:schemaRefs>
</ds:datastoreItem>
</file>

<file path=customXml/itemProps3.xml><?xml version="1.0" encoding="utf-8"?>
<ds:datastoreItem xmlns:ds="http://schemas.openxmlformats.org/officeDocument/2006/customXml" ds:itemID="{EFB48081-DB17-4389-B4DC-AA33BE097E49}">
  <ds:schemaRefs>
    <ds:schemaRef ds:uri="http://schemas.microsoft.com/sharepoint/v3/contenttype/forms"/>
  </ds:schemaRefs>
</ds:datastoreItem>
</file>

<file path=customXml/itemProps4.xml><?xml version="1.0" encoding="utf-8"?>
<ds:datastoreItem xmlns:ds="http://schemas.openxmlformats.org/officeDocument/2006/customXml" ds:itemID="{531D464B-BBBB-489E-9DBE-A0014C34D17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2936</TotalTime>
  <Words>1152</Words>
  <Application>Microsoft Office PowerPoint</Application>
  <PresentationFormat>On-screen Show (4:3)</PresentationFormat>
  <Paragraphs>37</Paragraphs>
  <Slides>2</Slides>
  <Notes>1</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User</cp:lastModifiedBy>
  <cp:revision>446</cp:revision>
  <cp:lastPrinted>2016-09-01T06:41:04Z</cp:lastPrinted>
  <dcterms:created xsi:type="dcterms:W3CDTF">2014-02-13T13:53:14Z</dcterms:created>
  <dcterms:modified xsi:type="dcterms:W3CDTF">2025-11-05T11:21:44Z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xd_Signature">
    <vt:lpwstr/>
  </property>
  <property fmtid="{D5CDD505-2E9C-101B-9397-08002B2CF9AE}" pid="3" name="display_urn:schemas-microsoft-com:office:office#Editor">
    <vt:lpwstr>S Munt</vt:lpwstr>
  </property>
  <property fmtid="{D5CDD505-2E9C-101B-9397-08002B2CF9AE}" pid="4" name="Order">
    <vt:lpwstr>1158200.00000000</vt:lpwstr>
  </property>
  <property fmtid="{D5CDD505-2E9C-101B-9397-08002B2CF9AE}" pid="5" name="xd_ProgID">
    <vt:lpwstr/>
  </property>
  <property fmtid="{D5CDD505-2E9C-101B-9397-08002B2CF9AE}" pid="6" name="SharedWithUsers">
    <vt:lpwstr/>
  </property>
  <property fmtid="{D5CDD505-2E9C-101B-9397-08002B2CF9AE}" pid="7" name="_ExtendedDescription">
    <vt:lpwstr/>
  </property>
  <property fmtid="{D5CDD505-2E9C-101B-9397-08002B2CF9AE}" pid="8" name="display_urn:schemas-microsoft-com:office:office#Author">
    <vt:lpwstr>S Munt</vt:lpwstr>
  </property>
  <property fmtid="{D5CDD505-2E9C-101B-9397-08002B2CF9AE}" pid="9" name="ComplianceAssetId">
    <vt:lpwstr/>
  </property>
  <property fmtid="{D5CDD505-2E9C-101B-9397-08002B2CF9AE}" pid="10" name="TemplateUrl">
    <vt:lpwstr/>
  </property>
  <property fmtid="{D5CDD505-2E9C-101B-9397-08002B2CF9AE}" pid="11" name="_SourceUrl">
    <vt:lpwstr/>
  </property>
  <property fmtid="{D5CDD505-2E9C-101B-9397-08002B2CF9AE}" pid="12" name="_SharedFileIndex">
    <vt:lpwstr/>
  </property>
  <property fmtid="{D5CDD505-2E9C-101B-9397-08002B2CF9AE}" pid="13" name="MediaLengthInSeconds">
    <vt:lpwstr/>
  </property>
  <property fmtid="{D5CDD505-2E9C-101B-9397-08002B2CF9AE}" pid="14" name="ContentTypeId">
    <vt:lpwstr>0x010100B2454E0188772A4CA30BFEF8B53D0367</vt:lpwstr>
  </property>
  <property fmtid="{D5CDD505-2E9C-101B-9397-08002B2CF9AE}" pid="15" name="MediaServiceImageTags">
    <vt:lpwstr/>
  </property>
</Properties>
</file>