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notesMasterIdLst>
    <p:notesMasterId r:id="rId6"/>
  </p:notesMasterIdLst>
  <p:sldIdLst>
    <p:sldId id="256" r:id="rId4"/>
    <p:sldId id="257" r:id="rId5"/>
  </p:sldIdLst>
  <p:sldSz cx="9144000" cy="6858000" type="screen4x3"/>
  <p:notesSz cx="6881813" cy="92964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689"/>
    <p:restoredTop sz="94675"/>
  </p:normalViewPr>
  <p:slideViewPr>
    <p:cSldViewPr>
      <p:cViewPr varScale="1">
        <p:scale>
          <a:sx n="70" d="100"/>
          <a:sy n="70" d="100"/>
        </p:scale>
        <p:origin x="1100"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Master" Target="slideMasters/slideMaster1.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5" Type="http://schemas.openxmlformats.org/officeDocument/2006/relationships/slide" Target="slides/slide2.xml"/><Relationship Id="rId10"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5EC5B38-53F9-9A70-C440-BDA67D7EEAD8}"/>
              </a:ext>
            </a:extLst>
          </p:cNvPr>
          <p:cNvSpPr>
            <a:spLocks noGrp="1"/>
          </p:cNvSpPr>
          <p:nvPr>
            <p:ph type="hdr" sz="quarter"/>
          </p:nvPr>
        </p:nvSpPr>
        <p:spPr>
          <a:xfrm>
            <a:off x="0" y="0"/>
            <a:ext cx="2982913" cy="465138"/>
          </a:xfrm>
          <a:prstGeom prst="rect">
            <a:avLst/>
          </a:prstGeom>
        </p:spPr>
        <p:txBody>
          <a:bodyPr vert="horz" lIns="91440" tIns="45720" rIns="91440" bIns="45720" rtlCol="0"/>
          <a:lstStyle>
            <a:lvl1pPr algn="l">
              <a:defRPr sz="1200">
                <a:latin typeface="Calibri" panose="020F0502020204030204" pitchFamily="34" charset="0"/>
                <a:ea typeface="+mn-ea"/>
                <a:cs typeface="Arial" charset="0"/>
              </a:defRPr>
            </a:lvl1pPr>
          </a:lstStyle>
          <a:p>
            <a:pPr>
              <a:defRPr/>
            </a:pPr>
            <a:endParaRPr lang="en-GB"/>
          </a:p>
        </p:txBody>
      </p:sp>
      <p:sp>
        <p:nvSpPr>
          <p:cNvPr id="3" name="Date Placeholder 2">
            <a:extLst>
              <a:ext uri="{FF2B5EF4-FFF2-40B4-BE49-F238E27FC236}">
                <a16:creationId xmlns:a16="http://schemas.microsoft.com/office/drawing/2014/main" id="{8A32E16F-722F-38D3-A4F9-DAFB1236E958}"/>
              </a:ext>
            </a:extLst>
          </p:cNvPr>
          <p:cNvSpPr>
            <a:spLocks noGrp="1"/>
          </p:cNvSpPr>
          <p:nvPr>
            <p:ph type="dt" idx="1"/>
          </p:nvPr>
        </p:nvSpPr>
        <p:spPr>
          <a:xfrm>
            <a:off x="3897313" y="0"/>
            <a:ext cx="2982912" cy="465138"/>
          </a:xfrm>
          <a:prstGeom prst="rect">
            <a:avLst/>
          </a:prstGeom>
        </p:spPr>
        <p:txBody>
          <a:bodyPr vert="horz" wrap="square" lIns="91440" tIns="45720" rIns="91440" bIns="45720" numCol="1" anchor="t" anchorCtr="0" compatLnSpc="1">
            <a:prstTxWarp prst="textNoShape">
              <a:avLst/>
            </a:prstTxWarp>
          </a:bodyPr>
          <a:lstStyle>
            <a:lvl1pPr algn="r">
              <a:defRPr sz="1200">
                <a:cs typeface="Arial" pitchFamily="34" charset="0"/>
              </a:defRPr>
            </a:lvl1pPr>
          </a:lstStyle>
          <a:p>
            <a:pPr>
              <a:defRPr/>
            </a:pPr>
            <a:fld id="{828F6293-79BA-4767-A492-56135C3A940F}" type="datetimeFigureOut">
              <a:rPr lang="en-GB" altLang="en-US"/>
              <a:pPr>
                <a:defRPr/>
              </a:pPr>
              <a:t>15/04/2026</a:t>
            </a:fld>
            <a:endParaRPr lang="en-GB" altLang="en-US"/>
          </a:p>
        </p:txBody>
      </p:sp>
      <p:sp>
        <p:nvSpPr>
          <p:cNvPr id="4" name="Slide Image Placeholder 3">
            <a:extLst>
              <a:ext uri="{FF2B5EF4-FFF2-40B4-BE49-F238E27FC236}">
                <a16:creationId xmlns:a16="http://schemas.microsoft.com/office/drawing/2014/main" id="{519FFDAB-4ADC-7F94-B0C5-5EE0A612039E}"/>
              </a:ext>
            </a:extLst>
          </p:cNvPr>
          <p:cNvSpPr>
            <a:spLocks noGrp="1" noRot="1" noChangeAspect="1"/>
          </p:cNvSpPr>
          <p:nvPr>
            <p:ph type="sldImg" idx="2"/>
          </p:nvPr>
        </p:nvSpPr>
        <p:spPr>
          <a:xfrm>
            <a:off x="1117600" y="696913"/>
            <a:ext cx="4648200" cy="348615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4C16561E-1AE6-A29F-81F6-715E981758BF}"/>
              </a:ext>
            </a:extLst>
          </p:cNvPr>
          <p:cNvSpPr>
            <a:spLocks noGrp="1"/>
          </p:cNvSpPr>
          <p:nvPr>
            <p:ph type="body" sz="quarter" idx="3"/>
          </p:nvPr>
        </p:nvSpPr>
        <p:spPr>
          <a:xfrm>
            <a:off x="688975" y="4416425"/>
            <a:ext cx="5505450" cy="4183063"/>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544288EA-55BA-E7FE-6C5B-8700883E3675}"/>
              </a:ext>
            </a:extLst>
          </p:cNvPr>
          <p:cNvSpPr>
            <a:spLocks noGrp="1"/>
          </p:cNvSpPr>
          <p:nvPr>
            <p:ph type="ftr" sz="quarter" idx="4"/>
          </p:nvPr>
        </p:nvSpPr>
        <p:spPr>
          <a:xfrm>
            <a:off x="0" y="8829675"/>
            <a:ext cx="2982913" cy="465138"/>
          </a:xfrm>
          <a:prstGeom prst="rect">
            <a:avLst/>
          </a:prstGeom>
        </p:spPr>
        <p:txBody>
          <a:bodyPr vert="horz" lIns="91440" tIns="45720" rIns="91440" bIns="45720" rtlCol="0" anchor="b"/>
          <a:lstStyle>
            <a:lvl1pPr algn="l">
              <a:defRPr sz="1200">
                <a:latin typeface="Calibri" panose="020F0502020204030204" pitchFamily="34" charset="0"/>
                <a:ea typeface="+mn-ea"/>
                <a:cs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EC273EF2-05D4-16B4-8586-5A9E3E2588E9}"/>
              </a:ext>
            </a:extLst>
          </p:cNvPr>
          <p:cNvSpPr>
            <a:spLocks noGrp="1"/>
          </p:cNvSpPr>
          <p:nvPr>
            <p:ph type="sldNum" sz="quarter" idx="5"/>
          </p:nvPr>
        </p:nvSpPr>
        <p:spPr>
          <a:xfrm>
            <a:off x="3897313" y="8829675"/>
            <a:ext cx="2982912" cy="465138"/>
          </a:xfrm>
          <a:prstGeom prst="rect">
            <a:avLst/>
          </a:prstGeom>
        </p:spPr>
        <p:txBody>
          <a:bodyPr vert="horz" wrap="square" lIns="91440" tIns="45720" rIns="91440" bIns="45720" numCol="1" anchor="b" anchorCtr="0" compatLnSpc="1">
            <a:prstTxWarp prst="textNoShape">
              <a:avLst/>
            </a:prstTxWarp>
          </a:bodyPr>
          <a:lstStyle>
            <a:lvl1pPr algn="r">
              <a:defRPr sz="1200">
                <a:cs typeface="Arial" panose="020B0604020202020204" pitchFamily="34" charset="0"/>
              </a:defRPr>
            </a:lvl1pPr>
          </a:lstStyle>
          <a:p>
            <a:pPr>
              <a:defRPr/>
            </a:pPr>
            <a:fld id="{3B57E8D4-F75E-4780-8BD8-5A6998DF8026}"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S PGothic" pitchFamily="34" charset="-128"/>
        <a:cs typeface="ＭＳ Ｐゴシック" charset="0"/>
      </a:defRPr>
    </a:lvl1pPr>
    <a:lvl2pPr marL="457200" algn="l" rtl="0" eaLnBrk="0" fontAlgn="base" hangingPunct="0">
      <a:spcBef>
        <a:spcPct val="30000"/>
      </a:spcBef>
      <a:spcAft>
        <a:spcPct val="0"/>
      </a:spcAft>
      <a:defRPr sz="1200" kern="1200">
        <a:solidFill>
          <a:schemeClr val="tx1"/>
        </a:solidFill>
        <a:latin typeface="+mn-lt"/>
        <a:ea typeface="MS PGothic" pitchFamily="34" charset="-128"/>
        <a:cs typeface="+mn-cs"/>
      </a:defRPr>
    </a:lvl2pPr>
    <a:lvl3pPr marL="914400" algn="l" rtl="0" eaLnBrk="0" fontAlgn="base" hangingPunct="0">
      <a:spcBef>
        <a:spcPct val="30000"/>
      </a:spcBef>
      <a:spcAft>
        <a:spcPct val="0"/>
      </a:spcAft>
      <a:defRPr sz="1200" kern="1200">
        <a:solidFill>
          <a:schemeClr val="tx1"/>
        </a:solidFill>
        <a:latin typeface="+mn-lt"/>
        <a:ea typeface="MS PGothic" pitchFamily="34" charset="-128"/>
        <a:cs typeface="+mn-cs"/>
      </a:defRPr>
    </a:lvl3pPr>
    <a:lvl4pPr marL="1371600" algn="l" rtl="0" eaLnBrk="0" fontAlgn="base" hangingPunct="0">
      <a:spcBef>
        <a:spcPct val="30000"/>
      </a:spcBef>
      <a:spcAft>
        <a:spcPct val="0"/>
      </a:spcAft>
      <a:defRPr sz="1200" kern="1200">
        <a:solidFill>
          <a:schemeClr val="tx1"/>
        </a:solidFill>
        <a:latin typeface="+mn-lt"/>
        <a:ea typeface="MS PGothic" pitchFamily="34" charset="-128"/>
        <a:cs typeface="+mn-cs"/>
      </a:defRPr>
    </a:lvl4pPr>
    <a:lvl5pPr marL="1828800" algn="l" rtl="0" eaLnBrk="0" fontAlgn="base" hangingPunct="0">
      <a:spcBef>
        <a:spcPct val="30000"/>
      </a:spcBef>
      <a:spcAft>
        <a:spcPct val="0"/>
      </a:spcAft>
      <a:defRPr sz="1200" kern="1200">
        <a:solidFill>
          <a:schemeClr val="tx1"/>
        </a:solidFill>
        <a:latin typeface="+mn-lt"/>
        <a:ea typeface="MS PGothic"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a:extLst>
              <a:ext uri="{FF2B5EF4-FFF2-40B4-BE49-F238E27FC236}">
                <a16:creationId xmlns:a16="http://schemas.microsoft.com/office/drawing/2014/main" id="{89A68DE6-73AC-8FF4-66BD-8E4466BEF11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Notes Placeholder 2">
            <a:extLst>
              <a:ext uri="{FF2B5EF4-FFF2-40B4-BE49-F238E27FC236}">
                <a16:creationId xmlns:a16="http://schemas.microsoft.com/office/drawing/2014/main" id="{99F10E3C-772A-AC7D-EA25-08A04EDE102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4100" name="Slide Number Placeholder 3">
            <a:extLst>
              <a:ext uri="{FF2B5EF4-FFF2-40B4-BE49-F238E27FC236}">
                <a16:creationId xmlns:a16="http://schemas.microsoft.com/office/drawing/2014/main" id="{F1BBEFDD-2062-4F26-D5AB-C16AB01CC9F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175FCFA7-3767-4B8C-9D45-8417285E100E}" type="slidenum">
              <a:rPr lang="en-GB" altLang="en-US" smtClean="0"/>
              <a:pPr/>
              <a:t>1</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FAC00B1-1D77-437D-F4AA-2EC6F3287532}"/>
              </a:ext>
            </a:extLst>
          </p:cNvPr>
          <p:cNvSpPr>
            <a:spLocks noGrp="1"/>
          </p:cNvSpPr>
          <p:nvPr>
            <p:ph type="dt" sz="half" idx="10"/>
          </p:nvPr>
        </p:nvSpPr>
        <p:spPr/>
        <p:txBody>
          <a:bodyPr/>
          <a:lstStyle>
            <a:lvl1pPr>
              <a:defRPr/>
            </a:lvl1pPr>
          </a:lstStyle>
          <a:p>
            <a:pPr>
              <a:defRPr/>
            </a:pPr>
            <a:fld id="{919CC90A-BA6F-42C9-A26A-6802D9917E1F}" type="datetimeFigureOut">
              <a:rPr lang="en-GB" altLang="en-US"/>
              <a:pPr>
                <a:defRPr/>
              </a:pPr>
              <a:t>15/04/2026</a:t>
            </a:fld>
            <a:endParaRPr lang="en-GB" altLang="en-US"/>
          </a:p>
        </p:txBody>
      </p:sp>
      <p:sp>
        <p:nvSpPr>
          <p:cNvPr id="5" name="Footer Placeholder 4">
            <a:extLst>
              <a:ext uri="{FF2B5EF4-FFF2-40B4-BE49-F238E27FC236}">
                <a16:creationId xmlns:a16="http://schemas.microsoft.com/office/drawing/2014/main" id="{D783681B-4C47-A702-F07B-B0E044F1BE9D}"/>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769EB30A-71CC-4BA1-566C-AF1343FF9CEE}"/>
              </a:ext>
            </a:extLst>
          </p:cNvPr>
          <p:cNvSpPr>
            <a:spLocks noGrp="1"/>
          </p:cNvSpPr>
          <p:nvPr>
            <p:ph type="sldNum" sz="quarter" idx="12"/>
          </p:nvPr>
        </p:nvSpPr>
        <p:spPr/>
        <p:txBody>
          <a:bodyPr/>
          <a:lstStyle>
            <a:lvl1pPr>
              <a:defRPr/>
            </a:lvl1pPr>
          </a:lstStyle>
          <a:p>
            <a:pPr>
              <a:defRPr/>
            </a:pPr>
            <a:fld id="{9554D654-29D2-4E56-8F30-08552DC33E64}" type="slidenum">
              <a:rPr lang="en-GB" altLang="en-US"/>
              <a:pPr>
                <a:defRPr/>
              </a:pPr>
              <a:t>‹#›</a:t>
            </a:fld>
            <a:endParaRPr lang="en-GB" altLang="en-US"/>
          </a:p>
        </p:txBody>
      </p:sp>
    </p:spTree>
    <p:extLst>
      <p:ext uri="{BB962C8B-B14F-4D97-AF65-F5344CB8AC3E}">
        <p14:creationId xmlns:p14="http://schemas.microsoft.com/office/powerpoint/2010/main" val="1772638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D83E1DD-48A5-D89B-8EF8-40B967F89BA1}"/>
              </a:ext>
            </a:extLst>
          </p:cNvPr>
          <p:cNvSpPr>
            <a:spLocks noGrp="1"/>
          </p:cNvSpPr>
          <p:nvPr>
            <p:ph type="dt" sz="half" idx="10"/>
          </p:nvPr>
        </p:nvSpPr>
        <p:spPr/>
        <p:txBody>
          <a:bodyPr/>
          <a:lstStyle>
            <a:lvl1pPr>
              <a:defRPr/>
            </a:lvl1pPr>
          </a:lstStyle>
          <a:p>
            <a:pPr>
              <a:defRPr/>
            </a:pPr>
            <a:fld id="{104CA419-230F-46BD-A5A2-D9ABE839F94D}" type="datetimeFigureOut">
              <a:rPr lang="en-GB" altLang="en-US"/>
              <a:pPr>
                <a:defRPr/>
              </a:pPr>
              <a:t>15/04/2026</a:t>
            </a:fld>
            <a:endParaRPr lang="en-GB" altLang="en-US"/>
          </a:p>
        </p:txBody>
      </p:sp>
      <p:sp>
        <p:nvSpPr>
          <p:cNvPr id="5" name="Footer Placeholder 4">
            <a:extLst>
              <a:ext uri="{FF2B5EF4-FFF2-40B4-BE49-F238E27FC236}">
                <a16:creationId xmlns:a16="http://schemas.microsoft.com/office/drawing/2014/main" id="{FABDC82F-423B-5C58-CE30-AF89E82A96F0}"/>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BD68C2AB-B00C-A7E8-FA5B-4C9CE49792CB}"/>
              </a:ext>
            </a:extLst>
          </p:cNvPr>
          <p:cNvSpPr>
            <a:spLocks noGrp="1"/>
          </p:cNvSpPr>
          <p:nvPr>
            <p:ph type="sldNum" sz="quarter" idx="12"/>
          </p:nvPr>
        </p:nvSpPr>
        <p:spPr/>
        <p:txBody>
          <a:bodyPr/>
          <a:lstStyle>
            <a:lvl1pPr>
              <a:defRPr/>
            </a:lvl1pPr>
          </a:lstStyle>
          <a:p>
            <a:pPr>
              <a:defRPr/>
            </a:pPr>
            <a:fld id="{6636D921-2F51-45A0-BFBF-7C73E0A761DA}" type="slidenum">
              <a:rPr lang="en-GB" altLang="en-US"/>
              <a:pPr>
                <a:defRPr/>
              </a:pPr>
              <a:t>‹#›</a:t>
            </a:fld>
            <a:endParaRPr lang="en-GB" altLang="en-US"/>
          </a:p>
        </p:txBody>
      </p:sp>
    </p:spTree>
    <p:extLst>
      <p:ext uri="{BB962C8B-B14F-4D97-AF65-F5344CB8AC3E}">
        <p14:creationId xmlns:p14="http://schemas.microsoft.com/office/powerpoint/2010/main" val="28999775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8C2792B-9956-95E7-42BA-7DE3F8843EA2}"/>
              </a:ext>
            </a:extLst>
          </p:cNvPr>
          <p:cNvSpPr>
            <a:spLocks noGrp="1"/>
          </p:cNvSpPr>
          <p:nvPr>
            <p:ph type="dt" sz="half" idx="10"/>
          </p:nvPr>
        </p:nvSpPr>
        <p:spPr/>
        <p:txBody>
          <a:bodyPr/>
          <a:lstStyle>
            <a:lvl1pPr>
              <a:defRPr/>
            </a:lvl1pPr>
          </a:lstStyle>
          <a:p>
            <a:pPr>
              <a:defRPr/>
            </a:pPr>
            <a:fld id="{6328E539-0DBC-48CD-AF26-CFC58AA706D8}" type="datetimeFigureOut">
              <a:rPr lang="en-GB" altLang="en-US"/>
              <a:pPr>
                <a:defRPr/>
              </a:pPr>
              <a:t>15/04/2026</a:t>
            </a:fld>
            <a:endParaRPr lang="en-GB" altLang="en-US"/>
          </a:p>
        </p:txBody>
      </p:sp>
      <p:sp>
        <p:nvSpPr>
          <p:cNvPr id="5" name="Footer Placeholder 4">
            <a:extLst>
              <a:ext uri="{FF2B5EF4-FFF2-40B4-BE49-F238E27FC236}">
                <a16:creationId xmlns:a16="http://schemas.microsoft.com/office/drawing/2014/main" id="{CCABCEFA-CDB2-1AAE-920D-35716184540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1B435D88-0DA8-CAFB-160A-3F0420DE8040}"/>
              </a:ext>
            </a:extLst>
          </p:cNvPr>
          <p:cNvSpPr>
            <a:spLocks noGrp="1"/>
          </p:cNvSpPr>
          <p:nvPr>
            <p:ph type="sldNum" sz="quarter" idx="12"/>
          </p:nvPr>
        </p:nvSpPr>
        <p:spPr/>
        <p:txBody>
          <a:bodyPr/>
          <a:lstStyle>
            <a:lvl1pPr>
              <a:defRPr/>
            </a:lvl1pPr>
          </a:lstStyle>
          <a:p>
            <a:pPr>
              <a:defRPr/>
            </a:pPr>
            <a:fld id="{62AB903F-8F1F-4F25-9C0B-0EE8E0487F04}" type="slidenum">
              <a:rPr lang="en-GB" altLang="en-US"/>
              <a:pPr>
                <a:defRPr/>
              </a:pPr>
              <a:t>‹#›</a:t>
            </a:fld>
            <a:endParaRPr lang="en-GB" altLang="en-US"/>
          </a:p>
        </p:txBody>
      </p:sp>
    </p:spTree>
    <p:extLst>
      <p:ext uri="{BB962C8B-B14F-4D97-AF65-F5344CB8AC3E}">
        <p14:creationId xmlns:p14="http://schemas.microsoft.com/office/powerpoint/2010/main" val="39677990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53B73F4F-B163-8F3B-2F52-DB861A6B20B0}"/>
              </a:ext>
            </a:extLst>
          </p:cNvPr>
          <p:cNvSpPr>
            <a:spLocks noGrp="1"/>
          </p:cNvSpPr>
          <p:nvPr>
            <p:ph type="dt" sz="half" idx="10"/>
          </p:nvPr>
        </p:nvSpPr>
        <p:spPr/>
        <p:txBody>
          <a:bodyPr/>
          <a:lstStyle>
            <a:lvl1pPr>
              <a:defRPr/>
            </a:lvl1pPr>
          </a:lstStyle>
          <a:p>
            <a:pPr>
              <a:defRPr/>
            </a:pPr>
            <a:fld id="{A92F077B-5BBA-4D88-AB38-34D547C41EA4}" type="datetimeFigureOut">
              <a:rPr lang="en-GB" altLang="en-US"/>
              <a:pPr>
                <a:defRPr/>
              </a:pPr>
              <a:t>15/04/2026</a:t>
            </a:fld>
            <a:endParaRPr lang="en-GB" altLang="en-US"/>
          </a:p>
        </p:txBody>
      </p:sp>
      <p:sp>
        <p:nvSpPr>
          <p:cNvPr id="6" name="Footer Placeholder 4">
            <a:extLst>
              <a:ext uri="{FF2B5EF4-FFF2-40B4-BE49-F238E27FC236}">
                <a16:creationId xmlns:a16="http://schemas.microsoft.com/office/drawing/2014/main" id="{EFD13C81-65CF-F2A8-A862-1377240111EA}"/>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2B8FA8E8-98AE-8677-5FFF-5EF1F3B63B07}"/>
              </a:ext>
            </a:extLst>
          </p:cNvPr>
          <p:cNvSpPr>
            <a:spLocks noGrp="1"/>
          </p:cNvSpPr>
          <p:nvPr>
            <p:ph type="sldNum" sz="quarter" idx="12"/>
          </p:nvPr>
        </p:nvSpPr>
        <p:spPr/>
        <p:txBody>
          <a:bodyPr/>
          <a:lstStyle>
            <a:lvl1pPr>
              <a:defRPr/>
            </a:lvl1pPr>
          </a:lstStyle>
          <a:p>
            <a:pPr>
              <a:defRPr/>
            </a:pPr>
            <a:fld id="{E9BDF5FD-7FAD-45BA-A929-AA73A4DD182E}" type="slidenum">
              <a:rPr lang="en-GB" altLang="en-US"/>
              <a:pPr>
                <a:defRPr/>
              </a:pPr>
              <a:t>‹#›</a:t>
            </a:fld>
            <a:endParaRPr lang="en-GB" altLang="en-US"/>
          </a:p>
        </p:txBody>
      </p:sp>
    </p:spTree>
    <p:extLst>
      <p:ext uri="{BB962C8B-B14F-4D97-AF65-F5344CB8AC3E}">
        <p14:creationId xmlns:p14="http://schemas.microsoft.com/office/powerpoint/2010/main" val="19510763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7498F40F-DE26-C7B0-0F82-22F3225D62CC}"/>
              </a:ext>
            </a:extLst>
          </p:cNvPr>
          <p:cNvSpPr>
            <a:spLocks noGrp="1"/>
          </p:cNvSpPr>
          <p:nvPr>
            <p:ph type="dt" sz="half" idx="10"/>
          </p:nvPr>
        </p:nvSpPr>
        <p:spPr/>
        <p:txBody>
          <a:bodyPr/>
          <a:lstStyle>
            <a:lvl1pPr>
              <a:defRPr/>
            </a:lvl1pPr>
          </a:lstStyle>
          <a:p>
            <a:pPr>
              <a:defRPr/>
            </a:pPr>
            <a:fld id="{393E2B77-1540-4558-99EC-7F9AC1817D09}" type="datetimeFigureOut">
              <a:rPr lang="en-GB" altLang="en-US"/>
              <a:pPr>
                <a:defRPr/>
              </a:pPr>
              <a:t>15/04/2026</a:t>
            </a:fld>
            <a:endParaRPr lang="en-GB" altLang="en-US"/>
          </a:p>
        </p:txBody>
      </p:sp>
      <p:sp>
        <p:nvSpPr>
          <p:cNvPr id="8" name="Footer Placeholder 4">
            <a:extLst>
              <a:ext uri="{FF2B5EF4-FFF2-40B4-BE49-F238E27FC236}">
                <a16:creationId xmlns:a16="http://schemas.microsoft.com/office/drawing/2014/main" id="{C774D251-A0BB-ADD9-DA7C-0B29175AE9DC}"/>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88DE5A96-89E9-A8D0-E9C1-A97B1C9BA0B0}"/>
              </a:ext>
            </a:extLst>
          </p:cNvPr>
          <p:cNvSpPr>
            <a:spLocks noGrp="1"/>
          </p:cNvSpPr>
          <p:nvPr>
            <p:ph type="sldNum" sz="quarter" idx="12"/>
          </p:nvPr>
        </p:nvSpPr>
        <p:spPr/>
        <p:txBody>
          <a:bodyPr/>
          <a:lstStyle>
            <a:lvl1pPr>
              <a:defRPr/>
            </a:lvl1pPr>
          </a:lstStyle>
          <a:p>
            <a:pPr>
              <a:defRPr/>
            </a:pPr>
            <a:fld id="{BDC3C3E6-60DD-4CDC-A9CA-847BD425AD74}" type="slidenum">
              <a:rPr lang="en-GB" altLang="en-US"/>
              <a:pPr>
                <a:defRPr/>
              </a:pPr>
              <a:t>‹#›</a:t>
            </a:fld>
            <a:endParaRPr lang="en-GB" altLang="en-US"/>
          </a:p>
        </p:txBody>
      </p:sp>
    </p:spTree>
    <p:extLst>
      <p:ext uri="{BB962C8B-B14F-4D97-AF65-F5344CB8AC3E}">
        <p14:creationId xmlns:p14="http://schemas.microsoft.com/office/powerpoint/2010/main" val="2271074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EBD09DE8-DC1D-EAB3-5A7B-5052AE9BCE11}"/>
              </a:ext>
            </a:extLst>
          </p:cNvPr>
          <p:cNvSpPr>
            <a:spLocks noGrp="1"/>
          </p:cNvSpPr>
          <p:nvPr>
            <p:ph type="dt" sz="half" idx="10"/>
          </p:nvPr>
        </p:nvSpPr>
        <p:spPr/>
        <p:txBody>
          <a:bodyPr/>
          <a:lstStyle>
            <a:lvl1pPr>
              <a:defRPr/>
            </a:lvl1pPr>
          </a:lstStyle>
          <a:p>
            <a:pPr>
              <a:defRPr/>
            </a:pPr>
            <a:fld id="{4B282556-9B2A-4CBE-B1C9-3F813A3A1B19}" type="datetimeFigureOut">
              <a:rPr lang="en-GB" altLang="en-US"/>
              <a:pPr>
                <a:defRPr/>
              </a:pPr>
              <a:t>15/04/2026</a:t>
            </a:fld>
            <a:endParaRPr lang="en-GB" altLang="en-US"/>
          </a:p>
        </p:txBody>
      </p:sp>
      <p:sp>
        <p:nvSpPr>
          <p:cNvPr id="4" name="Footer Placeholder 4">
            <a:extLst>
              <a:ext uri="{FF2B5EF4-FFF2-40B4-BE49-F238E27FC236}">
                <a16:creationId xmlns:a16="http://schemas.microsoft.com/office/drawing/2014/main" id="{13BE758F-CF3C-CF55-DBA0-5ED9954524B0}"/>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19BAEC78-CBBE-8C34-74FE-2DBDC9B2103E}"/>
              </a:ext>
            </a:extLst>
          </p:cNvPr>
          <p:cNvSpPr>
            <a:spLocks noGrp="1"/>
          </p:cNvSpPr>
          <p:nvPr>
            <p:ph type="sldNum" sz="quarter" idx="12"/>
          </p:nvPr>
        </p:nvSpPr>
        <p:spPr/>
        <p:txBody>
          <a:bodyPr/>
          <a:lstStyle>
            <a:lvl1pPr>
              <a:defRPr/>
            </a:lvl1pPr>
          </a:lstStyle>
          <a:p>
            <a:pPr>
              <a:defRPr/>
            </a:pPr>
            <a:fld id="{2D10C124-5056-451B-B629-C983DE342BAF}" type="slidenum">
              <a:rPr lang="en-GB" altLang="en-US"/>
              <a:pPr>
                <a:defRPr/>
              </a:pPr>
              <a:t>‹#›</a:t>
            </a:fld>
            <a:endParaRPr lang="en-GB" altLang="en-US"/>
          </a:p>
        </p:txBody>
      </p:sp>
    </p:spTree>
    <p:extLst>
      <p:ext uri="{BB962C8B-B14F-4D97-AF65-F5344CB8AC3E}">
        <p14:creationId xmlns:p14="http://schemas.microsoft.com/office/powerpoint/2010/main" val="34144987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FFD7E8DF-BD0C-E23C-D030-4FB26D364B49}"/>
              </a:ext>
            </a:extLst>
          </p:cNvPr>
          <p:cNvSpPr>
            <a:spLocks noGrp="1"/>
          </p:cNvSpPr>
          <p:nvPr>
            <p:ph type="dt" sz="half" idx="10"/>
          </p:nvPr>
        </p:nvSpPr>
        <p:spPr/>
        <p:txBody>
          <a:bodyPr/>
          <a:lstStyle>
            <a:lvl1pPr>
              <a:defRPr/>
            </a:lvl1pPr>
          </a:lstStyle>
          <a:p>
            <a:pPr>
              <a:defRPr/>
            </a:pPr>
            <a:fld id="{2CFEF448-7B23-4EBB-8F60-4E740732F3E3}" type="datetimeFigureOut">
              <a:rPr lang="en-GB" altLang="en-US"/>
              <a:pPr>
                <a:defRPr/>
              </a:pPr>
              <a:t>15/04/2026</a:t>
            </a:fld>
            <a:endParaRPr lang="en-GB" altLang="en-US"/>
          </a:p>
        </p:txBody>
      </p:sp>
      <p:sp>
        <p:nvSpPr>
          <p:cNvPr id="3" name="Footer Placeholder 4">
            <a:extLst>
              <a:ext uri="{FF2B5EF4-FFF2-40B4-BE49-F238E27FC236}">
                <a16:creationId xmlns:a16="http://schemas.microsoft.com/office/drawing/2014/main" id="{D404EC67-4B9C-F361-D092-5611898FA19E}"/>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81F5CF24-8B75-0927-6648-F9149BDC20C3}"/>
              </a:ext>
            </a:extLst>
          </p:cNvPr>
          <p:cNvSpPr>
            <a:spLocks noGrp="1"/>
          </p:cNvSpPr>
          <p:nvPr>
            <p:ph type="sldNum" sz="quarter" idx="12"/>
          </p:nvPr>
        </p:nvSpPr>
        <p:spPr/>
        <p:txBody>
          <a:bodyPr/>
          <a:lstStyle>
            <a:lvl1pPr>
              <a:defRPr/>
            </a:lvl1pPr>
          </a:lstStyle>
          <a:p>
            <a:pPr>
              <a:defRPr/>
            </a:pPr>
            <a:fld id="{53B11A11-5358-4FBC-B494-77C52718AD18}" type="slidenum">
              <a:rPr lang="en-GB" altLang="en-US"/>
              <a:pPr>
                <a:defRPr/>
              </a:pPr>
              <a:t>‹#›</a:t>
            </a:fld>
            <a:endParaRPr lang="en-GB" altLang="en-US"/>
          </a:p>
        </p:txBody>
      </p:sp>
    </p:spTree>
    <p:extLst>
      <p:ext uri="{BB962C8B-B14F-4D97-AF65-F5344CB8AC3E}">
        <p14:creationId xmlns:p14="http://schemas.microsoft.com/office/powerpoint/2010/main" val="42516465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481569DA-0A38-91C4-2711-53C4E55EF55C}"/>
              </a:ext>
            </a:extLst>
          </p:cNvPr>
          <p:cNvSpPr>
            <a:spLocks noGrp="1"/>
          </p:cNvSpPr>
          <p:nvPr>
            <p:ph type="dt" sz="half" idx="10"/>
          </p:nvPr>
        </p:nvSpPr>
        <p:spPr/>
        <p:txBody>
          <a:bodyPr/>
          <a:lstStyle>
            <a:lvl1pPr>
              <a:defRPr/>
            </a:lvl1pPr>
          </a:lstStyle>
          <a:p>
            <a:pPr>
              <a:defRPr/>
            </a:pPr>
            <a:fld id="{C12C29BB-4A5F-4504-8D19-7557AC46059F}" type="datetimeFigureOut">
              <a:rPr lang="en-GB" altLang="en-US"/>
              <a:pPr>
                <a:defRPr/>
              </a:pPr>
              <a:t>15/04/2026</a:t>
            </a:fld>
            <a:endParaRPr lang="en-GB" altLang="en-US"/>
          </a:p>
        </p:txBody>
      </p:sp>
      <p:sp>
        <p:nvSpPr>
          <p:cNvPr id="6" name="Footer Placeholder 4">
            <a:extLst>
              <a:ext uri="{FF2B5EF4-FFF2-40B4-BE49-F238E27FC236}">
                <a16:creationId xmlns:a16="http://schemas.microsoft.com/office/drawing/2014/main" id="{1C609779-5305-0519-B0FC-4FF8D20E24BF}"/>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48F31683-6C4D-7CD2-2B44-0FEA205C1EC5}"/>
              </a:ext>
            </a:extLst>
          </p:cNvPr>
          <p:cNvSpPr>
            <a:spLocks noGrp="1"/>
          </p:cNvSpPr>
          <p:nvPr>
            <p:ph type="sldNum" sz="quarter" idx="12"/>
          </p:nvPr>
        </p:nvSpPr>
        <p:spPr/>
        <p:txBody>
          <a:bodyPr/>
          <a:lstStyle>
            <a:lvl1pPr>
              <a:defRPr/>
            </a:lvl1pPr>
          </a:lstStyle>
          <a:p>
            <a:pPr>
              <a:defRPr/>
            </a:pPr>
            <a:fld id="{E26A0367-3665-40C8-A56C-64DB9EE9A5D5}" type="slidenum">
              <a:rPr lang="en-GB" altLang="en-US"/>
              <a:pPr>
                <a:defRPr/>
              </a:pPr>
              <a:t>‹#›</a:t>
            </a:fld>
            <a:endParaRPr lang="en-GB" altLang="en-US"/>
          </a:p>
        </p:txBody>
      </p:sp>
    </p:spTree>
    <p:extLst>
      <p:ext uri="{BB962C8B-B14F-4D97-AF65-F5344CB8AC3E}">
        <p14:creationId xmlns:p14="http://schemas.microsoft.com/office/powerpoint/2010/main" val="3293588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70E6CF9B-9825-A6CA-7DD3-2CC75D4F17C7}"/>
              </a:ext>
            </a:extLst>
          </p:cNvPr>
          <p:cNvSpPr>
            <a:spLocks noGrp="1"/>
          </p:cNvSpPr>
          <p:nvPr>
            <p:ph type="dt" sz="half" idx="10"/>
          </p:nvPr>
        </p:nvSpPr>
        <p:spPr/>
        <p:txBody>
          <a:bodyPr/>
          <a:lstStyle>
            <a:lvl1pPr>
              <a:defRPr/>
            </a:lvl1pPr>
          </a:lstStyle>
          <a:p>
            <a:pPr>
              <a:defRPr/>
            </a:pPr>
            <a:fld id="{C2DED1DE-05EF-4F3C-86B0-5E5F2F1F883F}" type="datetimeFigureOut">
              <a:rPr lang="en-GB" altLang="en-US"/>
              <a:pPr>
                <a:defRPr/>
              </a:pPr>
              <a:t>15/04/2026</a:t>
            </a:fld>
            <a:endParaRPr lang="en-GB" altLang="en-US"/>
          </a:p>
        </p:txBody>
      </p:sp>
      <p:sp>
        <p:nvSpPr>
          <p:cNvPr id="6" name="Footer Placeholder 4">
            <a:extLst>
              <a:ext uri="{FF2B5EF4-FFF2-40B4-BE49-F238E27FC236}">
                <a16:creationId xmlns:a16="http://schemas.microsoft.com/office/drawing/2014/main" id="{D5A086E0-0C34-9CE7-C64C-308FD1C38B9A}"/>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123BEFCB-EA18-9E93-52F4-370959586864}"/>
              </a:ext>
            </a:extLst>
          </p:cNvPr>
          <p:cNvSpPr>
            <a:spLocks noGrp="1"/>
          </p:cNvSpPr>
          <p:nvPr>
            <p:ph type="sldNum" sz="quarter" idx="12"/>
          </p:nvPr>
        </p:nvSpPr>
        <p:spPr/>
        <p:txBody>
          <a:bodyPr/>
          <a:lstStyle>
            <a:lvl1pPr>
              <a:defRPr/>
            </a:lvl1pPr>
          </a:lstStyle>
          <a:p>
            <a:pPr>
              <a:defRPr/>
            </a:pPr>
            <a:fld id="{7540290C-18B5-4393-8CCA-438C5CADCEBC}" type="slidenum">
              <a:rPr lang="en-GB" altLang="en-US"/>
              <a:pPr>
                <a:defRPr/>
              </a:pPr>
              <a:t>‹#›</a:t>
            </a:fld>
            <a:endParaRPr lang="en-GB" altLang="en-US"/>
          </a:p>
        </p:txBody>
      </p:sp>
    </p:spTree>
    <p:extLst>
      <p:ext uri="{BB962C8B-B14F-4D97-AF65-F5344CB8AC3E}">
        <p14:creationId xmlns:p14="http://schemas.microsoft.com/office/powerpoint/2010/main" val="19366906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5B73ED-033A-A879-F762-EB3EAD967A65}"/>
              </a:ext>
            </a:extLst>
          </p:cNvPr>
          <p:cNvSpPr>
            <a:spLocks noGrp="1"/>
          </p:cNvSpPr>
          <p:nvPr>
            <p:ph type="dt" sz="half" idx="10"/>
          </p:nvPr>
        </p:nvSpPr>
        <p:spPr/>
        <p:txBody>
          <a:bodyPr/>
          <a:lstStyle>
            <a:lvl1pPr>
              <a:defRPr/>
            </a:lvl1pPr>
          </a:lstStyle>
          <a:p>
            <a:pPr>
              <a:defRPr/>
            </a:pPr>
            <a:fld id="{EDB48F64-ADB5-4D3F-AE35-6FBD67899BA7}" type="datetimeFigureOut">
              <a:rPr lang="en-GB" altLang="en-US"/>
              <a:pPr>
                <a:defRPr/>
              </a:pPr>
              <a:t>15/04/2026</a:t>
            </a:fld>
            <a:endParaRPr lang="en-GB" altLang="en-US"/>
          </a:p>
        </p:txBody>
      </p:sp>
      <p:sp>
        <p:nvSpPr>
          <p:cNvPr id="5" name="Footer Placeholder 4">
            <a:extLst>
              <a:ext uri="{FF2B5EF4-FFF2-40B4-BE49-F238E27FC236}">
                <a16:creationId xmlns:a16="http://schemas.microsoft.com/office/drawing/2014/main" id="{FECE4612-4B1B-8DF5-672E-E453E153A286}"/>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5520DE01-41A5-85AB-26A9-233911DD2835}"/>
              </a:ext>
            </a:extLst>
          </p:cNvPr>
          <p:cNvSpPr>
            <a:spLocks noGrp="1"/>
          </p:cNvSpPr>
          <p:nvPr>
            <p:ph type="sldNum" sz="quarter" idx="12"/>
          </p:nvPr>
        </p:nvSpPr>
        <p:spPr/>
        <p:txBody>
          <a:bodyPr/>
          <a:lstStyle>
            <a:lvl1pPr>
              <a:defRPr/>
            </a:lvl1pPr>
          </a:lstStyle>
          <a:p>
            <a:pPr>
              <a:defRPr/>
            </a:pPr>
            <a:fld id="{3440DF81-0718-42A8-948C-30CCC37BBE1B}" type="slidenum">
              <a:rPr lang="en-GB" altLang="en-US"/>
              <a:pPr>
                <a:defRPr/>
              </a:pPr>
              <a:t>‹#›</a:t>
            </a:fld>
            <a:endParaRPr lang="en-GB" altLang="en-US"/>
          </a:p>
        </p:txBody>
      </p:sp>
    </p:spTree>
    <p:extLst>
      <p:ext uri="{BB962C8B-B14F-4D97-AF65-F5344CB8AC3E}">
        <p14:creationId xmlns:p14="http://schemas.microsoft.com/office/powerpoint/2010/main" val="20686972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D06A88E-DCC5-F881-2876-D3E8E5088FC4}"/>
              </a:ext>
            </a:extLst>
          </p:cNvPr>
          <p:cNvSpPr>
            <a:spLocks noGrp="1"/>
          </p:cNvSpPr>
          <p:nvPr>
            <p:ph type="dt" sz="half" idx="10"/>
          </p:nvPr>
        </p:nvSpPr>
        <p:spPr/>
        <p:txBody>
          <a:bodyPr/>
          <a:lstStyle>
            <a:lvl1pPr>
              <a:defRPr/>
            </a:lvl1pPr>
          </a:lstStyle>
          <a:p>
            <a:pPr>
              <a:defRPr/>
            </a:pPr>
            <a:fld id="{29706B35-BDDE-48EA-9EF2-42BB6C994D33}" type="datetimeFigureOut">
              <a:rPr lang="en-GB" altLang="en-US"/>
              <a:pPr>
                <a:defRPr/>
              </a:pPr>
              <a:t>15/04/2026</a:t>
            </a:fld>
            <a:endParaRPr lang="en-GB" altLang="en-US"/>
          </a:p>
        </p:txBody>
      </p:sp>
      <p:sp>
        <p:nvSpPr>
          <p:cNvPr id="5" name="Footer Placeholder 4">
            <a:extLst>
              <a:ext uri="{FF2B5EF4-FFF2-40B4-BE49-F238E27FC236}">
                <a16:creationId xmlns:a16="http://schemas.microsoft.com/office/drawing/2014/main" id="{ED71A5EE-B6D5-A653-22A5-3C4D90154103}"/>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3DDF5A7A-153A-ECCD-BE0C-E90527901C64}"/>
              </a:ext>
            </a:extLst>
          </p:cNvPr>
          <p:cNvSpPr>
            <a:spLocks noGrp="1"/>
          </p:cNvSpPr>
          <p:nvPr>
            <p:ph type="sldNum" sz="quarter" idx="12"/>
          </p:nvPr>
        </p:nvSpPr>
        <p:spPr/>
        <p:txBody>
          <a:bodyPr/>
          <a:lstStyle>
            <a:lvl1pPr>
              <a:defRPr/>
            </a:lvl1pPr>
          </a:lstStyle>
          <a:p>
            <a:pPr>
              <a:defRPr/>
            </a:pPr>
            <a:fld id="{37618898-7B3E-4828-83D2-3F8650609852}" type="slidenum">
              <a:rPr lang="en-GB" altLang="en-US"/>
              <a:pPr>
                <a:defRPr/>
              </a:pPr>
              <a:t>‹#›</a:t>
            </a:fld>
            <a:endParaRPr lang="en-GB" altLang="en-US"/>
          </a:p>
        </p:txBody>
      </p:sp>
    </p:spTree>
    <p:extLst>
      <p:ext uri="{BB962C8B-B14F-4D97-AF65-F5344CB8AC3E}">
        <p14:creationId xmlns:p14="http://schemas.microsoft.com/office/powerpoint/2010/main" val="18166049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87481EC5-1D36-7ECE-4259-3912552448B5}"/>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C3E1AF68-CF52-4B6F-79DB-0A68A8745515}"/>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8BF10BAF-4C74-A619-B8D3-E67D8924ED6C}"/>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cs typeface="Arial" pitchFamily="34" charset="0"/>
              </a:defRPr>
            </a:lvl1pPr>
          </a:lstStyle>
          <a:p>
            <a:pPr>
              <a:defRPr/>
            </a:pPr>
            <a:fld id="{F50E99A7-2D8D-4466-9948-5D44BE654F4D}" type="datetimeFigureOut">
              <a:rPr lang="en-GB" altLang="en-US"/>
              <a:pPr>
                <a:defRPr/>
              </a:pPr>
              <a:t>15/04/2026</a:t>
            </a:fld>
            <a:endParaRPr lang="en-GB" altLang="en-US"/>
          </a:p>
        </p:txBody>
      </p:sp>
      <p:sp>
        <p:nvSpPr>
          <p:cNvPr id="5" name="Footer Placeholder 4">
            <a:extLst>
              <a:ext uri="{FF2B5EF4-FFF2-40B4-BE49-F238E27FC236}">
                <a16:creationId xmlns:a16="http://schemas.microsoft.com/office/drawing/2014/main" id="{E1F24AC2-CD2E-7C15-E38F-CB59F01DE693}"/>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a:defRPr/>
            </a:pPr>
            <a:endParaRPr lang="en-GB"/>
          </a:p>
        </p:txBody>
      </p:sp>
      <p:sp>
        <p:nvSpPr>
          <p:cNvPr id="6" name="Slide Number Placeholder 5">
            <a:extLst>
              <a:ext uri="{FF2B5EF4-FFF2-40B4-BE49-F238E27FC236}">
                <a16:creationId xmlns:a16="http://schemas.microsoft.com/office/drawing/2014/main" id="{97EB3AA1-0D7F-890B-EAE5-B61B624286CF}"/>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cs typeface="Arial" panose="020B0604020202020204" pitchFamily="34" charset="0"/>
              </a:defRPr>
            </a:lvl1pPr>
          </a:lstStyle>
          <a:p>
            <a:pPr>
              <a:defRPr/>
            </a:pPr>
            <a:fld id="{1B3CC341-BBB3-47E2-86DC-035EA4A912F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S PGothic" pitchFamily="34" charset="-128"/>
          <a:cs typeface="ＭＳ Ｐゴシック" charset="0"/>
        </a:defRPr>
      </a:lvl1pPr>
      <a:lvl2pPr algn="ctr" rtl="0" eaLnBrk="0" fontAlgn="base" hangingPunct="0">
        <a:spcBef>
          <a:spcPct val="0"/>
        </a:spcBef>
        <a:spcAft>
          <a:spcPct val="0"/>
        </a:spcAft>
        <a:defRPr sz="4400">
          <a:solidFill>
            <a:schemeClr val="tx1"/>
          </a:solidFill>
          <a:latin typeface="Calibri" pitchFamily="34" charset="0"/>
          <a:ea typeface="MS PGothic" pitchFamily="34" charset="-128"/>
          <a:cs typeface="ＭＳ Ｐゴシック" charset="0"/>
        </a:defRPr>
      </a:lvl2pPr>
      <a:lvl3pPr algn="ctr" rtl="0" eaLnBrk="0" fontAlgn="base" hangingPunct="0">
        <a:spcBef>
          <a:spcPct val="0"/>
        </a:spcBef>
        <a:spcAft>
          <a:spcPct val="0"/>
        </a:spcAft>
        <a:defRPr sz="4400">
          <a:solidFill>
            <a:schemeClr val="tx1"/>
          </a:solidFill>
          <a:latin typeface="Calibri" pitchFamily="34" charset="0"/>
          <a:ea typeface="MS PGothic" pitchFamily="34" charset="-128"/>
          <a:cs typeface="ＭＳ Ｐゴシック" charset="0"/>
        </a:defRPr>
      </a:lvl3pPr>
      <a:lvl4pPr algn="ctr" rtl="0" eaLnBrk="0" fontAlgn="base" hangingPunct="0">
        <a:spcBef>
          <a:spcPct val="0"/>
        </a:spcBef>
        <a:spcAft>
          <a:spcPct val="0"/>
        </a:spcAft>
        <a:defRPr sz="4400">
          <a:solidFill>
            <a:schemeClr val="tx1"/>
          </a:solidFill>
          <a:latin typeface="Calibri" pitchFamily="34" charset="0"/>
          <a:ea typeface="MS PGothic" pitchFamily="34" charset="-128"/>
          <a:cs typeface="ＭＳ Ｐゴシック" charset="0"/>
        </a:defRPr>
      </a:lvl4pPr>
      <a:lvl5pPr algn="ctr" rtl="0" eaLnBrk="0" fontAlgn="base" hangingPunct="0">
        <a:spcBef>
          <a:spcPct val="0"/>
        </a:spcBef>
        <a:spcAft>
          <a:spcPct val="0"/>
        </a:spcAft>
        <a:defRPr sz="4400">
          <a:solidFill>
            <a:schemeClr val="tx1"/>
          </a:solidFill>
          <a:latin typeface="Calibri" pitchFamily="34" charset="0"/>
          <a:ea typeface="MS PGothic" pitchFamily="34" charset="-128"/>
          <a:cs typeface="ＭＳ Ｐゴシック"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S PGothic" pitchFamily="34" charset="-128"/>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itchFamily="34" charset="-128"/>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S PGothic" pitchFamily="34" charset="-128"/>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17087C1A-B1D1-795E-3706-8C42479EFE41}"/>
              </a:ext>
            </a:extLst>
          </p:cNvPr>
          <p:cNvSpPr>
            <a:spLocks noChangeArrowheads="1"/>
          </p:cNvSpPr>
          <p:nvPr/>
        </p:nvSpPr>
        <p:spPr bwMode="auto">
          <a:xfrm flipH="1">
            <a:off x="187325" y="93663"/>
            <a:ext cx="4097338" cy="1247775"/>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p>
            <a:pPr eaLnBrk="1" hangingPunct="1">
              <a:spcAft>
                <a:spcPts val="1000"/>
              </a:spcAft>
              <a:defRPr/>
            </a:pPr>
            <a:r>
              <a:rPr lang="en-GB" sz="1400" b="1" dirty="0">
                <a:latin typeface="Comic Sans MS" pitchFamily="66" charset="0"/>
                <a:ea typeface="+mn-ea"/>
                <a:cs typeface="Arial" panose="020B0604020202020204" pitchFamily="34" charset="0"/>
              </a:rPr>
              <a:t>Year 6 Curriculum Plan</a:t>
            </a:r>
          </a:p>
          <a:p>
            <a:pPr eaLnBrk="1" hangingPunct="1">
              <a:spcAft>
                <a:spcPts val="1000"/>
              </a:spcAft>
              <a:defRPr/>
            </a:pPr>
            <a:r>
              <a:rPr lang="en-GB" sz="1400" b="1" dirty="0">
                <a:latin typeface="Comic Sans MS" pitchFamily="66" charset="0"/>
                <a:ea typeface="+mn-ea"/>
                <a:cs typeface="Arial" panose="020B0604020202020204" pitchFamily="34" charset="0"/>
              </a:rPr>
              <a:t>Summer 1 2025-2026</a:t>
            </a:r>
            <a:endParaRPr lang="en-US" sz="1400" dirty="0">
              <a:latin typeface="Arial" pitchFamily="34" charset="0"/>
              <a:ea typeface="+mn-ea"/>
              <a:cs typeface="Arial" panose="020B0604020202020204" pitchFamily="34" charset="0"/>
            </a:endParaRPr>
          </a:p>
        </p:txBody>
      </p:sp>
      <p:sp>
        <p:nvSpPr>
          <p:cNvPr id="5" name="Rectangle 397">
            <a:extLst>
              <a:ext uri="{FF2B5EF4-FFF2-40B4-BE49-F238E27FC236}">
                <a16:creationId xmlns:a16="http://schemas.microsoft.com/office/drawing/2014/main" id="{B872DBAA-F1E8-422A-EB67-8BAE94164A29}"/>
              </a:ext>
            </a:extLst>
          </p:cNvPr>
          <p:cNvSpPr>
            <a:spLocks noChangeArrowheads="1"/>
          </p:cNvSpPr>
          <p:nvPr/>
        </p:nvSpPr>
        <p:spPr bwMode="auto">
          <a:xfrm flipH="1">
            <a:off x="4500563" y="0"/>
            <a:ext cx="4643437" cy="6858000"/>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lvl1pPr>
              <a:defRPr sz="2400">
                <a:solidFill>
                  <a:schemeClr val="tx1"/>
                </a:solidFill>
                <a:latin typeface="Calibri" pitchFamily="34" charset="0"/>
                <a:ea typeface="MS PGothic" pitchFamily="34" charset="-128"/>
              </a:defRPr>
            </a:lvl1pPr>
            <a:lvl2pPr>
              <a:defRPr sz="2400">
                <a:solidFill>
                  <a:schemeClr val="tx1"/>
                </a:solidFill>
                <a:latin typeface="Calibri" pitchFamily="34" charset="0"/>
                <a:ea typeface="MS PGothic" pitchFamily="34" charset="-128"/>
              </a:defRPr>
            </a:lvl2pPr>
            <a:lvl3pPr marL="1143000" indent="-228600">
              <a:defRPr sz="2400">
                <a:solidFill>
                  <a:schemeClr val="tx1"/>
                </a:solidFill>
                <a:latin typeface="Calibri" pitchFamily="34" charset="0"/>
                <a:ea typeface="MS PGothic" pitchFamily="34" charset="-128"/>
              </a:defRPr>
            </a:lvl3pPr>
            <a:lvl4pPr marL="1600200" indent="-228600">
              <a:defRPr sz="2400">
                <a:solidFill>
                  <a:schemeClr val="tx1"/>
                </a:solidFill>
                <a:latin typeface="Calibri" pitchFamily="34" charset="0"/>
                <a:ea typeface="MS PGothic" pitchFamily="34" charset="-128"/>
              </a:defRPr>
            </a:lvl4pPr>
            <a:lvl5pPr marL="2057400" indent="-228600">
              <a:defRPr sz="2400">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algn="ctr" eaLnBrk="1" hangingPunct="1">
              <a:spcAft>
                <a:spcPts val="1000"/>
              </a:spcAft>
              <a:defRPr/>
            </a:pPr>
            <a:r>
              <a:rPr lang="en-GB" altLang="en-US" sz="1050" b="1" u="sng" dirty="0">
                <a:latin typeface="Comic Sans MS" pitchFamily="66" charset="0"/>
                <a:cs typeface="Arial" pitchFamily="34" charset="0"/>
              </a:rPr>
              <a:t>National Curriculum</a:t>
            </a:r>
          </a:p>
          <a:p>
            <a:pPr algn="just" eaLnBrk="1" hangingPunct="1">
              <a:spcAft>
                <a:spcPts val="1000"/>
              </a:spcAft>
              <a:defRPr/>
            </a:pPr>
            <a:r>
              <a:rPr lang="en-GB" altLang="en-US" sz="1050" b="1" dirty="0">
                <a:latin typeface="Comic Sans MS" pitchFamily="66" charset="0"/>
                <a:cs typeface="Arial" pitchFamily="34" charset="0"/>
              </a:rPr>
              <a:t>As Readers </a:t>
            </a:r>
            <a:r>
              <a:rPr lang="en-GB" altLang="en-US" sz="1050" dirty="0">
                <a:latin typeface="Comic Sans MS" pitchFamily="66" charset="0"/>
                <a:cs typeface="Arial" pitchFamily="34" charset="0"/>
              </a:rPr>
              <a:t>we will begin the half term by focusing on preparing for the reading SATs paper. We will do this by having daily revision sessions, tackling the sorts of questions that we will encounter in the paper through a variety of different text types. These will include 3 mark questions, ordering, fact or opinion and language questions.</a:t>
            </a:r>
          </a:p>
          <a:p>
            <a:pPr algn="just" eaLnBrk="1" hangingPunct="1">
              <a:spcAft>
                <a:spcPts val="1000"/>
              </a:spcAft>
              <a:defRPr/>
            </a:pPr>
            <a:r>
              <a:rPr lang="en-GB" altLang="en-US" sz="1050" b="1" dirty="0">
                <a:latin typeface="Comic Sans MS" pitchFamily="66" charset="0"/>
              </a:rPr>
              <a:t>As Writers </a:t>
            </a:r>
            <a:r>
              <a:rPr lang="en-GB" altLang="en-US" sz="1050" dirty="0">
                <a:solidFill>
                  <a:srgbClr val="000000"/>
                </a:solidFill>
                <a:latin typeface="Comic Sans MS" pitchFamily="66" charset="0"/>
                <a:cs typeface="Arial" pitchFamily="34" charset="0"/>
              </a:rPr>
              <a:t>our work this half term will be linked to the text </a:t>
            </a:r>
            <a:r>
              <a:rPr lang="en-GB" altLang="en-US" sz="1050" dirty="0" err="1">
                <a:solidFill>
                  <a:srgbClr val="000000"/>
                </a:solidFill>
                <a:latin typeface="Comic Sans MS" pitchFamily="66" charset="0"/>
                <a:cs typeface="Arial" pitchFamily="34" charset="0"/>
              </a:rPr>
              <a:t>Skellig</a:t>
            </a:r>
            <a:r>
              <a:rPr lang="en-GB" altLang="en-US" sz="1050" dirty="0">
                <a:solidFill>
                  <a:srgbClr val="000000"/>
                </a:solidFill>
                <a:latin typeface="Comic Sans MS" pitchFamily="66" charset="0"/>
                <a:cs typeface="Arial" pitchFamily="34" charset="0"/>
              </a:rPr>
              <a:t> by David Almond. Focusing on non-fiction, we will write newspaper reports, balanced arguments and biographies. We will also write a speech for our Global </a:t>
            </a:r>
            <a:r>
              <a:rPr lang="en-GB" altLang="en-US" sz="1050">
                <a:solidFill>
                  <a:srgbClr val="000000"/>
                </a:solidFill>
                <a:latin typeface="Comic Sans MS" pitchFamily="66" charset="0"/>
                <a:cs typeface="Arial" pitchFamily="34" charset="0"/>
              </a:rPr>
              <a:t>Neighbours project.</a:t>
            </a:r>
            <a:endParaRPr lang="en-GB" altLang="en-US" sz="1050" dirty="0">
              <a:solidFill>
                <a:srgbClr val="000000"/>
              </a:solidFill>
              <a:latin typeface="Comic Sans MS" pitchFamily="66" charset="0"/>
              <a:cs typeface="Arial" pitchFamily="34" charset="0"/>
            </a:endParaRPr>
          </a:p>
          <a:p>
            <a:pPr algn="just" eaLnBrk="1" hangingPunct="1">
              <a:spcAft>
                <a:spcPts val="1000"/>
              </a:spcAft>
              <a:defRPr/>
            </a:pPr>
            <a:r>
              <a:rPr lang="en-GB" altLang="en-US" sz="1050" dirty="0">
                <a:solidFill>
                  <a:srgbClr val="000000"/>
                </a:solidFill>
                <a:latin typeface="Comic Sans MS" pitchFamily="66" charset="0"/>
                <a:cs typeface="Arial" pitchFamily="34" charset="0"/>
              </a:rPr>
              <a:t>Spellings this half term will concentrate on general revision of KS2 rules, as well as a variety of prefixes and suffixes, including ‘</a:t>
            </a:r>
            <a:r>
              <a:rPr lang="en-GB" altLang="en-US" sz="1050" dirty="0" err="1">
                <a:solidFill>
                  <a:srgbClr val="000000"/>
                </a:solidFill>
                <a:latin typeface="Comic Sans MS" pitchFamily="66" charset="0"/>
                <a:cs typeface="Arial" pitchFamily="34" charset="0"/>
              </a:rPr>
              <a:t>ibly</a:t>
            </a:r>
            <a:r>
              <a:rPr lang="en-GB" altLang="en-US" sz="1050" dirty="0">
                <a:solidFill>
                  <a:srgbClr val="000000"/>
                </a:solidFill>
                <a:latin typeface="Comic Sans MS" pitchFamily="66" charset="0"/>
                <a:cs typeface="Arial" pitchFamily="34" charset="0"/>
              </a:rPr>
              <a:t>’, ‘ably’, ‘</a:t>
            </a:r>
            <a:r>
              <a:rPr lang="en-GB" altLang="en-US" sz="1050" dirty="0" err="1">
                <a:solidFill>
                  <a:srgbClr val="000000"/>
                </a:solidFill>
                <a:latin typeface="Comic Sans MS" pitchFamily="66" charset="0"/>
                <a:cs typeface="Arial" pitchFamily="34" charset="0"/>
              </a:rPr>
              <a:t>ent</a:t>
            </a:r>
            <a:r>
              <a:rPr lang="en-GB" altLang="en-US" sz="1050" dirty="0">
                <a:solidFill>
                  <a:srgbClr val="000000"/>
                </a:solidFill>
                <a:latin typeface="Comic Sans MS" pitchFamily="66" charset="0"/>
                <a:cs typeface="Arial" pitchFamily="34" charset="0"/>
              </a:rPr>
              <a:t>’ and ‘</a:t>
            </a:r>
            <a:r>
              <a:rPr lang="en-GB" altLang="en-US" sz="1050" dirty="0" err="1">
                <a:solidFill>
                  <a:srgbClr val="000000"/>
                </a:solidFill>
                <a:latin typeface="Comic Sans MS" pitchFamily="66" charset="0"/>
                <a:cs typeface="Arial" pitchFamily="34" charset="0"/>
              </a:rPr>
              <a:t>ence</a:t>
            </a:r>
            <a:r>
              <a:rPr lang="en-GB" altLang="en-US" sz="1050" dirty="0">
                <a:solidFill>
                  <a:srgbClr val="000000"/>
                </a:solidFill>
                <a:latin typeface="Comic Sans MS" pitchFamily="66" charset="0"/>
                <a:cs typeface="Arial" pitchFamily="34" charset="0"/>
              </a:rPr>
              <a:t>’. We will also focus on the statutory spelling words for Year 5/6 and try to incorporate these into our writing across the curriculum where possible.</a:t>
            </a:r>
          </a:p>
          <a:p>
            <a:pPr algn="just" eaLnBrk="1" hangingPunct="1">
              <a:spcAft>
                <a:spcPts val="1000"/>
              </a:spcAft>
              <a:defRPr/>
            </a:pPr>
            <a:r>
              <a:rPr lang="en-GB" altLang="en-US" sz="1050" b="1" dirty="0">
                <a:solidFill>
                  <a:srgbClr val="000000"/>
                </a:solidFill>
                <a:latin typeface="Comic Sans MS" pitchFamily="66" charset="0"/>
                <a:cs typeface="Arial" pitchFamily="34" charset="0"/>
              </a:rPr>
              <a:t>As </a:t>
            </a:r>
            <a:r>
              <a:rPr lang="en-GB" altLang="en-US" sz="1050" b="1" dirty="0">
                <a:latin typeface="Comic Sans MS" pitchFamily="66" charset="0"/>
                <a:cs typeface="Arial" pitchFamily="34" charset="0"/>
              </a:rPr>
              <a:t>Mathematicians</a:t>
            </a:r>
            <a:r>
              <a:rPr lang="en-GB" altLang="en-US" sz="1050" b="1" dirty="0">
                <a:solidFill>
                  <a:srgbClr val="000000"/>
                </a:solidFill>
                <a:latin typeface="Comic Sans MS" pitchFamily="66" charset="0"/>
                <a:cs typeface="Arial" pitchFamily="34" charset="0"/>
              </a:rPr>
              <a:t> </a:t>
            </a:r>
            <a:r>
              <a:rPr lang="en-GB" altLang="en-US" sz="1050" dirty="0">
                <a:solidFill>
                  <a:srgbClr val="000000"/>
                </a:solidFill>
                <a:latin typeface="Comic Sans MS" pitchFamily="66" charset="0"/>
                <a:cs typeface="Arial" pitchFamily="34" charset="0"/>
              </a:rPr>
              <a:t>we will begin our statistics and geometry units which will include interpreting line, bar and pie charts, 2D and 3D shape, position and direction and coordinates and translations. </a:t>
            </a:r>
            <a:r>
              <a:rPr lang="en-GB" altLang="en-US" sz="1050" dirty="0">
                <a:latin typeface="Comic Sans MS" panose="030F0702030302020204" pitchFamily="66" charset="0"/>
                <a:cs typeface="Arial" charset="0"/>
              </a:rPr>
              <a:t>We will also be continuing to revise and revisit previous topics in order to apply our mathematics to reasoning problems  and develop our understanding of answering questions in maths. There will be continued focus on mastery application of maths and test questions to prepare for SATs, and in particular, worded problems.</a:t>
            </a:r>
          </a:p>
          <a:p>
            <a:pPr algn="just" eaLnBrk="1" hangingPunct="1">
              <a:spcAft>
                <a:spcPts val="1000"/>
              </a:spcAft>
              <a:defRPr/>
            </a:pPr>
            <a:endParaRPr lang="en-GB" altLang="en-US" sz="1050" dirty="0">
              <a:solidFill>
                <a:srgbClr val="000000"/>
              </a:solidFill>
              <a:latin typeface="Comic Sans MS" pitchFamily="66" charset="0"/>
              <a:cs typeface="Arial" pitchFamily="34" charset="0"/>
            </a:endParaRPr>
          </a:p>
          <a:p>
            <a:pPr algn="just" eaLnBrk="1" hangingPunct="1">
              <a:spcAft>
                <a:spcPts val="1000"/>
              </a:spcAft>
              <a:defRPr/>
            </a:pPr>
            <a:r>
              <a:rPr lang="en-US" altLang="en-US" sz="1050" b="1" dirty="0">
                <a:latin typeface="Comic Sans MS" panose="030F0702030302020204" pitchFamily="66" charset="0"/>
                <a:cs typeface="Arial" panose="020B0604020202020204" pitchFamily="34" charset="0"/>
              </a:rPr>
              <a:t>As Religiously Literate students</a:t>
            </a:r>
            <a:r>
              <a:rPr lang="en-US" altLang="en-US" sz="1050" dirty="0">
                <a:latin typeface="Comic Sans MS" panose="030F0702030302020204" pitchFamily="66" charset="0"/>
                <a:cs typeface="Arial" panose="020B0604020202020204" pitchFamily="34" charset="0"/>
              </a:rPr>
              <a:t>, we will be considering the Big Question: How has the Christian message survived for over 2000 years? We will start by looking at the events of Pentecost and the Great Commission and reflect upon how news of God’s plan spread across the world. We will look at the role of the apostles, the significance of the Bible translation and how Christianity survived persecution in some countries, and end by considering how the church spreads the message of Christianity in the UK today.</a:t>
            </a:r>
            <a:endParaRPr lang="en-US" altLang="en-US" sz="1200" dirty="0">
              <a:latin typeface="Arial" pitchFamily="34" charset="0"/>
              <a:cs typeface="Arial" pitchFamily="34" charset="0"/>
            </a:endParaRPr>
          </a:p>
          <a:p>
            <a:pPr eaLnBrk="1" hangingPunct="1">
              <a:spcAft>
                <a:spcPts val="1000"/>
              </a:spcAft>
              <a:defRPr/>
            </a:pPr>
            <a:endParaRPr lang="en-GB" altLang="en-US" sz="1200" dirty="0">
              <a:latin typeface="Comic Sans MS" pitchFamily="66" charset="0"/>
              <a:cs typeface="Arial" pitchFamily="34" charset="0"/>
            </a:endParaRPr>
          </a:p>
          <a:p>
            <a:pPr eaLnBrk="1" hangingPunct="1">
              <a:spcAft>
                <a:spcPts val="1000"/>
              </a:spcAft>
              <a:defRPr/>
            </a:pPr>
            <a:endParaRPr lang="en-GB" altLang="en-US" sz="1200" dirty="0">
              <a:latin typeface="Comic Sans MS" pitchFamily="66" charset="0"/>
              <a:cs typeface="Arial" pitchFamily="34" charset="0"/>
            </a:endParaRPr>
          </a:p>
          <a:p>
            <a:pPr eaLnBrk="1" hangingPunct="1">
              <a:spcAft>
                <a:spcPts val="1000"/>
              </a:spcAft>
              <a:defRPr/>
            </a:pPr>
            <a:endParaRPr lang="en-GB" altLang="en-US" sz="1200" dirty="0">
              <a:latin typeface="Comic Sans MS" pitchFamily="66" charset="0"/>
              <a:cs typeface="Arial" pitchFamily="34" charset="0"/>
            </a:endParaRPr>
          </a:p>
          <a:p>
            <a:pPr lvl="1" eaLnBrk="1" hangingPunct="1">
              <a:spcAft>
                <a:spcPts val="1000"/>
              </a:spcAft>
              <a:defRPr/>
            </a:pPr>
            <a:endParaRPr lang="en-GB" altLang="en-US" sz="1200" dirty="0">
              <a:latin typeface="Comic Sans MS" pitchFamily="66" charset="0"/>
              <a:cs typeface="Arial" pitchFamily="34" charset="0"/>
            </a:endParaRPr>
          </a:p>
          <a:p>
            <a:pPr lvl="1" eaLnBrk="1" hangingPunct="1">
              <a:spcAft>
                <a:spcPts val="1000"/>
              </a:spcAft>
              <a:defRPr/>
            </a:pPr>
            <a:endParaRPr lang="en-GB" altLang="en-US" sz="1200" b="1" u="sng" dirty="0">
              <a:latin typeface="Comic Sans MS" pitchFamily="66" charset="0"/>
              <a:cs typeface="Arial" pitchFamily="34" charset="0"/>
            </a:endParaRPr>
          </a:p>
          <a:p>
            <a:pPr eaLnBrk="1" hangingPunct="1">
              <a:defRPr/>
            </a:pPr>
            <a:endParaRPr lang="en-US" altLang="en-US" sz="1800" dirty="0">
              <a:latin typeface="Arial" pitchFamily="34" charset="0"/>
              <a:cs typeface="Arial" pitchFamily="34" charset="0"/>
            </a:endParaRPr>
          </a:p>
        </p:txBody>
      </p:sp>
      <p:sp>
        <p:nvSpPr>
          <p:cNvPr id="3076" name="Text Box 2">
            <a:extLst>
              <a:ext uri="{FF2B5EF4-FFF2-40B4-BE49-F238E27FC236}">
                <a16:creationId xmlns:a16="http://schemas.microsoft.com/office/drawing/2014/main" id="{7EE26609-43D8-5670-11A0-1D3E13B07207}"/>
              </a:ext>
            </a:extLst>
          </p:cNvPr>
          <p:cNvSpPr txBox="1">
            <a:spLocks noChangeArrowheads="1"/>
          </p:cNvSpPr>
          <p:nvPr/>
        </p:nvSpPr>
        <p:spPr bwMode="auto">
          <a:xfrm>
            <a:off x="234950" y="4624388"/>
            <a:ext cx="4133850" cy="838200"/>
          </a:xfrm>
          <a:prstGeom prst="rect">
            <a:avLst/>
          </a:prstGeom>
          <a:solidFill>
            <a:srgbClr val="FFFFFF"/>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spcAft>
                <a:spcPts val="1000"/>
              </a:spcAft>
              <a:buFontTx/>
              <a:buNone/>
            </a:pPr>
            <a:r>
              <a:rPr lang="en-GB" altLang="en-US" sz="1000">
                <a:latin typeface="Comic Sans MS" panose="030F0702030302020204" pitchFamily="66" charset="0"/>
              </a:rPr>
              <a:t>This History and Art unit will focus on the lives of several people of colour and their significance during the Tudor period. The unit will specifically look at the life of Jacques Francis, who was employed by Henry VIII to lead the salvage dive of the Mary Rose. </a:t>
            </a:r>
          </a:p>
        </p:txBody>
      </p:sp>
      <p:sp>
        <p:nvSpPr>
          <p:cNvPr id="3" name="Text Box 2">
            <a:extLst>
              <a:ext uri="{FF2B5EF4-FFF2-40B4-BE49-F238E27FC236}">
                <a16:creationId xmlns:a16="http://schemas.microsoft.com/office/drawing/2014/main" id="{5153EECF-451E-9077-9212-D6CEB99D6CBE}"/>
              </a:ext>
            </a:extLst>
          </p:cNvPr>
          <p:cNvSpPr txBox="1">
            <a:spLocks noChangeArrowheads="1"/>
          </p:cNvSpPr>
          <p:nvPr/>
        </p:nvSpPr>
        <p:spPr bwMode="auto">
          <a:xfrm>
            <a:off x="249238" y="4287838"/>
            <a:ext cx="4133850" cy="288925"/>
          </a:xfrm>
          <a:prstGeom prst="rect">
            <a:avLst/>
          </a:prstGeom>
          <a:ln>
            <a:headEnd/>
            <a:tailEnd/>
          </a:ln>
        </p:spPr>
        <p:style>
          <a:lnRef idx="2">
            <a:schemeClr val="dk1"/>
          </a:lnRef>
          <a:fillRef idx="1">
            <a:schemeClr val="lt1"/>
          </a:fillRef>
          <a:effectRef idx="0">
            <a:schemeClr val="dk1"/>
          </a:effectRef>
          <a:fontRef idx="minor">
            <a:schemeClr val="dk1"/>
          </a:fontRef>
        </p:style>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cs typeface="Arial" charset="0"/>
              </a:rPr>
              <a:t>Overview of topic</a:t>
            </a:r>
            <a:endParaRPr lang="en-US" altLang="en-US" sz="1000" dirty="0">
              <a:latin typeface="Comic Sans MS" panose="030F0702030302020204" pitchFamily="66" charset="0"/>
              <a:cs typeface="Arial" charset="0"/>
            </a:endParaRPr>
          </a:p>
        </p:txBody>
      </p:sp>
      <p:sp>
        <p:nvSpPr>
          <p:cNvPr id="2" name="TextBox 1">
            <a:extLst>
              <a:ext uri="{FF2B5EF4-FFF2-40B4-BE49-F238E27FC236}">
                <a16:creationId xmlns:a16="http://schemas.microsoft.com/office/drawing/2014/main" id="{BC117EF4-930D-E8FC-843E-64761DB7B538}"/>
              </a:ext>
            </a:extLst>
          </p:cNvPr>
          <p:cNvSpPr txBox="1">
            <a:spLocks noChangeArrowheads="1"/>
          </p:cNvSpPr>
          <p:nvPr/>
        </p:nvSpPr>
        <p:spPr bwMode="auto">
          <a:xfrm>
            <a:off x="261938" y="1484313"/>
            <a:ext cx="4002087" cy="338137"/>
          </a:xfrm>
          <a:prstGeom prst="rect">
            <a:avLst/>
          </a:prstGeom>
          <a:gradFill rotWithShape="1">
            <a:gsLst>
              <a:gs pos="0">
                <a:srgbClr val="F5FFE6"/>
              </a:gs>
              <a:gs pos="64999">
                <a:srgbClr val="E4FDC2"/>
              </a:gs>
              <a:gs pos="100000">
                <a:srgbClr val="DAFDA7"/>
              </a:gs>
            </a:gsLst>
            <a:lin ang="5400000" scaled="1"/>
          </a:gradFill>
          <a:ln w="9525">
            <a:solidFill>
              <a:srgbClr val="98B954"/>
            </a:solidFill>
            <a:miter lim="800000"/>
            <a:headEnd/>
            <a:tailEnd/>
          </a:ln>
          <a:effectLst>
            <a:outerShdw blurRad="40000" dist="20000" dir="5400000" rotWithShape="0">
              <a:srgbClr val="808080">
                <a:alpha val="37999"/>
              </a:srgbClr>
            </a:outerShdw>
          </a:effectLst>
        </p:spPr>
        <p:txBody>
          <a:bodyPr>
            <a:spAutoFit/>
          </a:bodyPr>
          <a:lstStyle/>
          <a:p>
            <a:pPr algn="ctr">
              <a:defRPr/>
            </a:pPr>
            <a:r>
              <a:rPr lang="en-US" sz="1600" b="1" dirty="0">
                <a:solidFill>
                  <a:schemeClr val="dk1"/>
                </a:solidFill>
                <a:latin typeface="Comic Sans MS" panose="030F0702030302020204" pitchFamily="66" charset="0"/>
                <a:ea typeface="+mn-ea"/>
              </a:rPr>
              <a:t>Pre-Colonial Britain</a:t>
            </a:r>
            <a:endParaRPr lang="en-GB" sz="1600" b="1" dirty="0">
              <a:solidFill>
                <a:schemeClr val="dk1"/>
              </a:solidFill>
              <a:latin typeface="Comic Sans MS" panose="030F0702030302020204" pitchFamily="66" charset="0"/>
              <a:ea typeface="+mn-ea"/>
            </a:endParaRPr>
          </a:p>
        </p:txBody>
      </p:sp>
      <p:sp>
        <p:nvSpPr>
          <p:cNvPr id="14" name="Text Box 2">
            <a:extLst>
              <a:ext uri="{FF2B5EF4-FFF2-40B4-BE49-F238E27FC236}">
                <a16:creationId xmlns:a16="http://schemas.microsoft.com/office/drawing/2014/main" id="{E81CCE86-9C42-BB75-5C3A-3658CA19B834}"/>
              </a:ext>
            </a:extLst>
          </p:cNvPr>
          <p:cNvSpPr txBox="1">
            <a:spLocks noChangeArrowheads="1"/>
          </p:cNvSpPr>
          <p:nvPr/>
        </p:nvSpPr>
        <p:spPr bwMode="auto">
          <a:xfrm>
            <a:off x="231775" y="6435725"/>
            <a:ext cx="4137025" cy="306388"/>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200" b="1" dirty="0">
                <a:latin typeface="Comic Sans MS" pitchFamily="66" charset="0"/>
                <a:cs typeface="Arial" charset="0"/>
              </a:rPr>
              <a:t>Value of the half term: Responsible </a:t>
            </a:r>
          </a:p>
          <a:p>
            <a:pPr eaLnBrk="1" hangingPunct="1">
              <a:spcBef>
                <a:spcPct val="0"/>
              </a:spcBef>
              <a:buFontTx/>
              <a:buNone/>
              <a:defRPr/>
            </a:pPr>
            <a:r>
              <a:rPr lang="en-US" altLang="en-US" sz="1000" dirty="0">
                <a:latin typeface="Comic Sans MS" pitchFamily="66" charset="0"/>
                <a:cs typeface="Arial" charset="0"/>
              </a:rPr>
              <a:t> </a:t>
            </a:r>
          </a:p>
        </p:txBody>
      </p:sp>
      <p:sp>
        <p:nvSpPr>
          <p:cNvPr id="7" name="Rectangle 6">
            <a:extLst>
              <a:ext uri="{FF2B5EF4-FFF2-40B4-BE49-F238E27FC236}">
                <a16:creationId xmlns:a16="http://schemas.microsoft.com/office/drawing/2014/main" id="{4F774EE7-12DD-B20F-3E4A-2524DE36E224}"/>
              </a:ext>
            </a:extLst>
          </p:cNvPr>
          <p:cNvSpPr/>
          <p:nvPr/>
        </p:nvSpPr>
        <p:spPr>
          <a:xfrm>
            <a:off x="250825" y="5589588"/>
            <a:ext cx="4137025" cy="719137"/>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15000"/>
              </a:lnSpc>
              <a:spcAft>
                <a:spcPts val="0"/>
              </a:spcAft>
              <a:defRPr/>
            </a:pPr>
            <a:r>
              <a:rPr lang="en-GB" sz="1000" b="1" dirty="0">
                <a:solidFill>
                  <a:prstClr val="black"/>
                </a:solidFill>
                <a:latin typeface="Comic Sans MS" panose="030F0702030302020204" pitchFamily="66" charset="0"/>
                <a:ea typeface="Calibri" panose="020F0502020204030204" pitchFamily="34" charset="0"/>
                <a:cs typeface="Times New Roman" panose="02020603050405020304" pitchFamily="18" charset="0"/>
              </a:rPr>
              <a:t>Key Vocabulary</a:t>
            </a:r>
          </a:p>
          <a:p>
            <a:pPr algn="ctr">
              <a:lnSpc>
                <a:spcPct val="115000"/>
              </a:lnSpc>
              <a:spcAft>
                <a:spcPts val="0"/>
              </a:spcAft>
              <a:defRPr/>
            </a:pPr>
            <a:r>
              <a:rPr lang="en-US" sz="1000" b="1" dirty="0">
                <a:solidFill>
                  <a:prstClr val="black"/>
                </a:solidFill>
                <a:latin typeface="Comic Sans MS" panose="030F0702030302020204" pitchFamily="66" charset="0"/>
                <a:ea typeface="Calibri" panose="020F0502020204030204" pitchFamily="34" charset="0"/>
                <a:cs typeface="Times New Roman" panose="02020603050405020304" pitchFamily="18" charset="0"/>
              </a:rPr>
              <a:t>Free soil, monarch, salvage diver, testify, testimony, vessel, wreckage, Age of Exploration, carrack, galleon, Mary Rose, Solvent</a:t>
            </a:r>
            <a:endParaRPr lang="en-GB" sz="1100" dirty="0">
              <a:solidFill>
                <a:prstClr val="black"/>
              </a:solidFill>
              <a:latin typeface="Comic Sans MS" panose="030F0702030302020204" pitchFamily="66" charset="0"/>
              <a:ea typeface="Calibri" panose="020F0502020204030204" pitchFamily="34" charset="0"/>
              <a:cs typeface="Times New Roman" panose="02020603050405020304" pitchFamily="18" charset="0"/>
            </a:endParaRPr>
          </a:p>
        </p:txBody>
      </p:sp>
      <p:sp>
        <p:nvSpPr>
          <p:cNvPr id="3081" name="AutoShape 13" descr="Jacques Francis | The Past">
            <a:extLst>
              <a:ext uri="{FF2B5EF4-FFF2-40B4-BE49-F238E27FC236}">
                <a16:creationId xmlns:a16="http://schemas.microsoft.com/office/drawing/2014/main" id="{53F33A90-8323-68AB-447A-E6A4582B2C6E}"/>
              </a:ext>
            </a:extLst>
          </p:cNvPr>
          <p:cNvSpPr>
            <a:spLocks noChangeAspect="1" noChangeArrowheads="1"/>
          </p:cNvSpPr>
          <p:nvPr/>
        </p:nvSpPr>
        <p:spPr bwMode="auto">
          <a:xfrm>
            <a:off x="123825" y="-1365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altLang="en-US" sz="1800"/>
          </a:p>
        </p:txBody>
      </p:sp>
      <p:pic>
        <p:nvPicPr>
          <p:cNvPr id="3082" name="Picture 8">
            <a:extLst>
              <a:ext uri="{FF2B5EF4-FFF2-40B4-BE49-F238E27FC236}">
                <a16:creationId xmlns:a16="http://schemas.microsoft.com/office/drawing/2014/main" id="{88434A04-178F-C520-B06E-3BE38F19D5C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60488" y="2101850"/>
            <a:ext cx="2903537" cy="2033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3" name="Picture 7">
            <a:extLst>
              <a:ext uri="{FF2B5EF4-FFF2-40B4-BE49-F238E27FC236}">
                <a16:creationId xmlns:a16="http://schemas.microsoft.com/office/drawing/2014/main" id="{AA02F2EF-F990-9793-0249-471DB25955C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14313" y="2090738"/>
            <a:ext cx="1439862"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EA0CE922-9CB6-E7A6-5317-8EC60C292183}"/>
              </a:ext>
            </a:extLst>
          </p:cNvPr>
          <p:cNvSpPr>
            <a:spLocks noChangeArrowheads="1"/>
          </p:cNvSpPr>
          <p:nvPr/>
        </p:nvSpPr>
        <p:spPr bwMode="auto">
          <a:xfrm flipH="1">
            <a:off x="531813" y="115888"/>
            <a:ext cx="3105150" cy="576262"/>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p>
            <a:pPr algn="ctr" eaLnBrk="1" hangingPunct="1">
              <a:spcAft>
                <a:spcPts val="1000"/>
              </a:spcAft>
              <a:defRPr/>
            </a:pPr>
            <a:r>
              <a:rPr lang="en-GB" sz="1200" b="1" u="sng" dirty="0">
                <a:latin typeface="Comic Sans MS" pitchFamily="66" charset="0"/>
                <a:ea typeface="+mn-ea"/>
                <a:cs typeface="Arial" panose="020B0604020202020204" pitchFamily="34" charset="0"/>
              </a:rPr>
              <a:t>Other Curriculum Areas</a:t>
            </a:r>
            <a:endParaRPr lang="en-US" sz="1600" dirty="0">
              <a:latin typeface="Arial" pitchFamily="34" charset="0"/>
              <a:ea typeface="+mn-ea"/>
              <a:cs typeface="Arial" panose="020B0604020202020204" pitchFamily="34" charset="0"/>
            </a:endParaRPr>
          </a:p>
        </p:txBody>
      </p:sp>
      <p:sp>
        <p:nvSpPr>
          <p:cNvPr id="5123" name="Text Box 2">
            <a:extLst>
              <a:ext uri="{FF2B5EF4-FFF2-40B4-BE49-F238E27FC236}">
                <a16:creationId xmlns:a16="http://schemas.microsoft.com/office/drawing/2014/main" id="{5685ABF2-15EE-3AE2-0F06-D29E7A76483F}"/>
              </a:ext>
            </a:extLst>
          </p:cNvPr>
          <p:cNvSpPr txBox="1">
            <a:spLocks noChangeArrowheads="1"/>
          </p:cNvSpPr>
          <p:nvPr/>
        </p:nvSpPr>
        <p:spPr bwMode="auto">
          <a:xfrm>
            <a:off x="171450" y="1052513"/>
            <a:ext cx="4584700" cy="10810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buFontTx/>
              <a:buNone/>
            </a:pPr>
            <a:endParaRPr lang="en-US" altLang="en-US" sz="1000">
              <a:latin typeface="Arial" panose="020B0604020202020204" pitchFamily="34" charset="0"/>
            </a:endParaRPr>
          </a:p>
        </p:txBody>
      </p:sp>
      <p:sp>
        <p:nvSpPr>
          <p:cNvPr id="5124" name="Text Box 2">
            <a:extLst>
              <a:ext uri="{FF2B5EF4-FFF2-40B4-BE49-F238E27FC236}">
                <a16:creationId xmlns:a16="http://schemas.microsoft.com/office/drawing/2014/main" id="{495B8EE5-5BD9-F2B1-B65C-A2973B98B788}"/>
              </a:ext>
            </a:extLst>
          </p:cNvPr>
          <p:cNvSpPr txBox="1">
            <a:spLocks noChangeArrowheads="1"/>
          </p:cNvSpPr>
          <p:nvPr/>
        </p:nvSpPr>
        <p:spPr bwMode="auto">
          <a:xfrm>
            <a:off x="360363" y="2381250"/>
            <a:ext cx="4448175" cy="6223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spcAft>
                <a:spcPts val="1000"/>
              </a:spcAft>
              <a:buFontTx/>
              <a:buNone/>
            </a:pPr>
            <a:endParaRPr lang="en-US" altLang="en-US" sz="1800">
              <a:latin typeface="Arial" panose="020B0604020202020204" pitchFamily="34" charset="0"/>
            </a:endParaRPr>
          </a:p>
        </p:txBody>
      </p:sp>
      <p:sp>
        <p:nvSpPr>
          <p:cNvPr id="5125" name="Text Box 2">
            <a:extLst>
              <a:ext uri="{FF2B5EF4-FFF2-40B4-BE49-F238E27FC236}">
                <a16:creationId xmlns:a16="http://schemas.microsoft.com/office/drawing/2014/main" id="{3A4842AB-4FB3-E7CB-833D-263FBB2CDCA6}"/>
              </a:ext>
            </a:extLst>
          </p:cNvPr>
          <p:cNvSpPr txBox="1">
            <a:spLocks noChangeArrowheads="1"/>
          </p:cNvSpPr>
          <p:nvPr/>
        </p:nvSpPr>
        <p:spPr bwMode="auto">
          <a:xfrm>
            <a:off x="0" y="692150"/>
            <a:ext cx="4508500" cy="56165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just">
              <a:buFont typeface="Arial" panose="020B0604020202020204" pitchFamily="34" charset="0"/>
              <a:buNone/>
            </a:pPr>
            <a:r>
              <a:rPr lang="en-GB" altLang="en-US" sz="1000" b="1">
                <a:solidFill>
                  <a:srgbClr val="000000"/>
                </a:solidFill>
                <a:latin typeface="Comic Sans MS" panose="030F0702030302020204" pitchFamily="66" charset="0"/>
                <a:cs typeface="Arial" panose="020B0604020202020204" pitchFamily="34" charset="0"/>
              </a:rPr>
              <a:t>As </a:t>
            </a:r>
            <a:r>
              <a:rPr lang="en-GB" altLang="en-US" sz="1000" b="1">
                <a:latin typeface="Comic Sans MS" panose="030F0702030302020204" pitchFamily="66" charset="0"/>
                <a:cs typeface="Arial" panose="020B0604020202020204" pitchFamily="34" charset="0"/>
              </a:rPr>
              <a:t>Historians, </a:t>
            </a:r>
            <a:r>
              <a:rPr lang="en-GB" altLang="en-US" sz="1000">
                <a:latin typeface="Comic Sans MS" panose="030F0702030302020204" pitchFamily="66" charset="0"/>
                <a:cs typeface="Arial" panose="020B0604020202020204" pitchFamily="34" charset="0"/>
              </a:rPr>
              <a:t>we will be learning about Pre-Colonial Britain and how in England during the 16th century there was a concept, most likely theoretical, of ‘free soil’. We will learn about several people and their lives as ‘free people’ during the Tudor times. We will look at using historical timelines and the significance of their lives during this period of history.</a:t>
            </a:r>
          </a:p>
          <a:p>
            <a:pPr algn="just">
              <a:buFont typeface="Arial" panose="020B0604020202020204" pitchFamily="34" charset="0"/>
              <a:buNone/>
            </a:pPr>
            <a:endParaRPr lang="en-GB" altLang="en-US" sz="800">
              <a:latin typeface="Comic Sans MS" panose="030F0702030302020204" pitchFamily="66" charset="0"/>
              <a:cs typeface="Arial" panose="020B0604020202020204" pitchFamily="34" charset="0"/>
            </a:endParaRPr>
          </a:p>
          <a:p>
            <a:pPr algn="just">
              <a:buFont typeface="Arial" panose="020B0604020202020204" pitchFamily="34" charset="0"/>
              <a:buNone/>
            </a:pPr>
            <a:r>
              <a:rPr lang="en-GB" altLang="en-US" sz="1000" b="1">
                <a:latin typeface="Comic Sans MS" panose="030F0702030302020204" pitchFamily="66" charset="0"/>
                <a:cs typeface="Arial" panose="020B0604020202020204" pitchFamily="34" charset="0"/>
              </a:rPr>
              <a:t>As Artists,</a:t>
            </a:r>
            <a:r>
              <a:rPr lang="en-GB" altLang="en-US" sz="1000">
                <a:latin typeface="Comic Sans MS" panose="030F0702030302020204" pitchFamily="66" charset="0"/>
                <a:cs typeface="Arial" panose="020B0604020202020204" pitchFamily="34" charset="0"/>
              </a:rPr>
              <a:t> we will be completing our Batik fabric prints inspired by South African Shweshwe designs linked to last half term’s learning. Later on in the term we will look at the pre-Raphaelite artists and produce paintings and mixed-media pieces inspired by their subject matter, composition, and use of materials.</a:t>
            </a:r>
          </a:p>
          <a:p>
            <a:pPr algn="just">
              <a:buFont typeface="Arial" panose="020B0604020202020204" pitchFamily="34" charset="0"/>
              <a:buNone/>
            </a:pPr>
            <a:endParaRPr lang="en-GB" altLang="en-US" sz="800">
              <a:latin typeface="Comic Sans MS" panose="030F0702030302020204" pitchFamily="66" charset="0"/>
              <a:cs typeface="Arial" panose="020B0604020202020204" pitchFamily="34" charset="0"/>
            </a:endParaRPr>
          </a:p>
          <a:p>
            <a:pPr algn="just">
              <a:buFont typeface="Arial" panose="020B0604020202020204" pitchFamily="34" charset="0"/>
              <a:buNone/>
            </a:pPr>
            <a:r>
              <a:rPr lang="en-GB" altLang="en-US" sz="1000">
                <a:latin typeface="Comic Sans MS" panose="030F0702030302020204" pitchFamily="66" charset="0"/>
                <a:cs typeface="Arial" panose="020B0604020202020204" pitchFamily="34" charset="0"/>
              </a:rPr>
              <a:t>As </a:t>
            </a:r>
            <a:r>
              <a:rPr lang="en-GB" altLang="en-US" sz="1000" b="1">
                <a:latin typeface="Comic Sans MS" panose="030F0702030302020204" pitchFamily="66" charset="0"/>
                <a:cs typeface="Arial" panose="020B0604020202020204" pitchFamily="34" charset="0"/>
              </a:rPr>
              <a:t>Scientists</a:t>
            </a:r>
            <a:r>
              <a:rPr lang="en-GB" altLang="en-US" sz="1000">
                <a:latin typeface="Comic Sans MS" panose="030F0702030302020204" pitchFamily="66" charset="0"/>
                <a:cs typeface="Arial" panose="020B0604020202020204" pitchFamily="34" charset="0"/>
              </a:rPr>
              <a:t>, </a:t>
            </a:r>
            <a:r>
              <a:rPr lang="en-US" altLang="en-US" sz="1000">
                <a:latin typeface="Comic Sans MS" panose="030F0702030302020204" pitchFamily="66" charset="0"/>
                <a:cs typeface="Arial" panose="020B0604020202020204" pitchFamily="34" charset="0"/>
              </a:rPr>
              <a:t>we will explore the topic Evolution and Inheritance. We will look at how certain species are adapted to survive in their environments and look at Charles Darwin’s theory of evolution and ‘survival of the fittest’. We will also learn about how we inherit certain characteristics from our parents.</a:t>
            </a:r>
          </a:p>
          <a:p>
            <a:pPr algn="just">
              <a:buFont typeface="Arial" panose="020B0604020202020204" pitchFamily="34" charset="0"/>
              <a:buNone/>
            </a:pPr>
            <a:endParaRPr lang="en-GB" altLang="en-US" sz="800">
              <a:solidFill>
                <a:srgbClr val="000000"/>
              </a:solidFill>
              <a:latin typeface="Comic Sans MS" panose="030F0702030302020204" pitchFamily="66" charset="0"/>
              <a:cs typeface="Arial" panose="020B0604020202020204" pitchFamily="34" charset="0"/>
            </a:endParaRPr>
          </a:p>
          <a:p>
            <a:pPr algn="just" eaLnBrk="1" hangingPunct="1">
              <a:spcBef>
                <a:spcPct val="0"/>
              </a:spcBef>
              <a:spcAft>
                <a:spcPts val="1000"/>
              </a:spcAft>
              <a:buFont typeface="Arial" panose="020B0604020202020204" pitchFamily="34" charset="0"/>
              <a:buNone/>
            </a:pPr>
            <a:r>
              <a:rPr lang="en-GB" altLang="en-US" sz="1000" b="1">
                <a:latin typeface="Comic Sans MS" panose="030F0702030302020204" pitchFamily="66" charset="0"/>
                <a:cs typeface="Arial" panose="020B0604020202020204" pitchFamily="34" charset="0"/>
              </a:rPr>
              <a:t>As Athletes</a:t>
            </a:r>
            <a:r>
              <a:rPr lang="en-GB" altLang="en-US" sz="1000">
                <a:latin typeface="Comic Sans MS" panose="030F0702030302020204" pitchFamily="66" charset="0"/>
                <a:cs typeface="Arial" panose="020B0604020202020204" pitchFamily="34" charset="0"/>
              </a:rPr>
              <a:t>, we will be developing our skills in striking and fielding games. W</a:t>
            </a:r>
            <a:r>
              <a:rPr lang="en-US" altLang="en-US" sz="1000">
                <a:latin typeface="Comic Sans MS" panose="030F0702030302020204" pitchFamily="66" charset="0"/>
                <a:cs typeface="Arial" panose="020B0604020202020204" pitchFamily="34" charset="0"/>
              </a:rPr>
              <a:t>e will learn how to hit or strike the ball into spaces, to score runs in different ways and when fielding, how to work together to keep the batters’ scores down.  We will also play outdoor games and activities, including orienteering.</a:t>
            </a:r>
            <a:endParaRPr lang="en-GB" altLang="en-US" sz="1000">
              <a:latin typeface="Comic Sans MS" panose="030F0702030302020204" pitchFamily="66" charset="0"/>
              <a:cs typeface="Arial" panose="020B0604020202020204" pitchFamily="34" charset="0"/>
            </a:endParaRPr>
          </a:p>
          <a:p>
            <a:pPr algn="just" eaLnBrk="1" hangingPunct="1">
              <a:spcBef>
                <a:spcPct val="0"/>
              </a:spcBef>
              <a:spcAft>
                <a:spcPts val="1000"/>
              </a:spcAft>
              <a:buFont typeface="Arial" panose="020B0604020202020204" pitchFamily="34" charset="0"/>
              <a:buNone/>
            </a:pPr>
            <a:r>
              <a:rPr lang="en-GB" altLang="en-US" sz="1000" b="1">
                <a:latin typeface="Comic Sans MS" panose="030F0702030302020204" pitchFamily="66" charset="0"/>
                <a:cs typeface="Arial" panose="020B0604020202020204" pitchFamily="34" charset="0"/>
              </a:rPr>
              <a:t>As Musicians</a:t>
            </a:r>
            <a:r>
              <a:rPr lang="en-GB" altLang="en-US" sz="1000">
                <a:latin typeface="Comic Sans MS" panose="030F0702030302020204" pitchFamily="66" charset="0"/>
                <a:cs typeface="Arial" panose="020B0604020202020204" pitchFamily="34" charset="0"/>
              </a:rPr>
              <a:t>, we will look at traditional West African music and compose our own pieces inspired by it, thinking about rhythm, melody, harmony and instrument choice.</a:t>
            </a:r>
          </a:p>
          <a:p>
            <a:pPr algn="just" eaLnBrk="1" hangingPunct="1">
              <a:spcBef>
                <a:spcPct val="0"/>
              </a:spcBef>
              <a:spcAft>
                <a:spcPts val="1000"/>
              </a:spcAft>
              <a:buFont typeface="Arial" panose="020B0604020202020204" pitchFamily="34" charset="0"/>
              <a:buNone/>
            </a:pPr>
            <a:r>
              <a:rPr lang="en-US" altLang="en-US" sz="1000" b="1">
                <a:latin typeface="Comic Sans MS" panose="030F0702030302020204" pitchFamily="66" charset="0"/>
                <a:cs typeface="Arial" panose="020B0604020202020204" pitchFamily="34" charset="0"/>
              </a:rPr>
              <a:t>As Linguists</a:t>
            </a:r>
            <a:r>
              <a:rPr lang="en-US" altLang="en-US" sz="1000">
                <a:latin typeface="Comic Sans MS" panose="030F0702030302020204" pitchFamily="66" charset="0"/>
                <a:cs typeface="Arial" panose="020B0604020202020204" pitchFamily="34" charset="0"/>
              </a:rPr>
              <a:t>, we will learn how to talk about the future by using the future tense.</a:t>
            </a:r>
          </a:p>
          <a:p>
            <a:pPr algn="just" eaLnBrk="1" hangingPunct="1">
              <a:spcBef>
                <a:spcPct val="0"/>
              </a:spcBef>
              <a:spcAft>
                <a:spcPts val="1000"/>
              </a:spcAft>
              <a:buFont typeface="Arial" panose="020B0604020202020204" pitchFamily="34" charset="0"/>
              <a:buNone/>
            </a:pPr>
            <a:r>
              <a:rPr lang="en-GB" altLang="en-US" sz="1000" b="1">
                <a:latin typeface="Comic Sans MS" panose="030F0702030302020204" pitchFamily="66" charset="0"/>
                <a:cs typeface="Arial" panose="020B0604020202020204" pitchFamily="34" charset="0"/>
              </a:rPr>
              <a:t>As Emotionally Literate students</a:t>
            </a:r>
            <a:r>
              <a:rPr lang="en-GB" altLang="en-US" sz="1000">
                <a:latin typeface="Comic Sans MS" panose="030F0702030302020204" pitchFamily="66" charset="0"/>
                <a:cs typeface="Arial" panose="020B0604020202020204" pitchFamily="34" charset="0"/>
              </a:rPr>
              <a:t>, we will be thinking about how to cope with exam pressure, as well as continuing our Global Neighbours project focusing on tackling Climate Change. </a:t>
            </a:r>
          </a:p>
          <a:p>
            <a:pPr algn="just" eaLnBrk="1" hangingPunct="1">
              <a:spcBef>
                <a:spcPct val="0"/>
              </a:spcBef>
              <a:spcAft>
                <a:spcPts val="1000"/>
              </a:spcAft>
              <a:buFont typeface="Arial" panose="020B0604020202020204" pitchFamily="34" charset="0"/>
              <a:buNone/>
            </a:pPr>
            <a:r>
              <a:rPr lang="en-US" altLang="en-US" sz="1000" b="1">
                <a:latin typeface="Comic Sans MS" panose="030F0702030302020204" pitchFamily="66" charset="0"/>
                <a:cs typeface="Arial" panose="020B0604020202020204" pitchFamily="34" charset="0"/>
              </a:rPr>
              <a:t>As Computer Literate students</a:t>
            </a:r>
            <a:r>
              <a:rPr lang="en-US" altLang="en-US" sz="1000">
                <a:latin typeface="Comic Sans MS" panose="030F0702030302020204" pitchFamily="66" charset="0"/>
                <a:cs typeface="Arial" panose="020B0604020202020204" pitchFamily="34" charset="0"/>
              </a:rPr>
              <a:t>,</a:t>
            </a:r>
            <a:r>
              <a:rPr lang="en-GB" altLang="en-US" sz="1000">
                <a:latin typeface="Comic Sans MS" panose="030F0702030302020204" pitchFamily="66" charset="0"/>
                <a:cs typeface="Arial" panose="020B0604020202020204" pitchFamily="34" charset="0"/>
              </a:rPr>
              <a:t> we will be learning about Text Adventures -  a unit which explores computer games that focus on text instead of graphics. We will learn how to design, create and de-bug our own text adventures for other children in school to play.</a:t>
            </a:r>
          </a:p>
        </p:txBody>
      </p:sp>
      <p:sp>
        <p:nvSpPr>
          <p:cNvPr id="5126" name="Text Box 2">
            <a:extLst>
              <a:ext uri="{FF2B5EF4-FFF2-40B4-BE49-F238E27FC236}">
                <a16:creationId xmlns:a16="http://schemas.microsoft.com/office/drawing/2014/main" id="{8299A33F-1E45-114F-85EA-2F3EE9A96957}"/>
              </a:ext>
            </a:extLst>
          </p:cNvPr>
          <p:cNvSpPr txBox="1">
            <a:spLocks noChangeArrowheads="1"/>
          </p:cNvSpPr>
          <p:nvPr/>
        </p:nvSpPr>
        <p:spPr bwMode="auto">
          <a:xfrm>
            <a:off x="4545013" y="280988"/>
            <a:ext cx="4419600" cy="6461125"/>
          </a:xfrm>
          <a:prstGeom prst="rect">
            <a:avLst/>
          </a:prstGeom>
          <a:solidFill>
            <a:srgbClr val="FFFFFF"/>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spcAft>
                <a:spcPts val="1000"/>
              </a:spcAft>
              <a:buFontTx/>
              <a:buNone/>
            </a:pPr>
            <a:r>
              <a:rPr lang="en-GB" altLang="en-US" sz="1200" b="1" u="sng">
                <a:latin typeface="Comic Sans MS" panose="030F0702030302020204" pitchFamily="66" charset="0"/>
                <a:cs typeface="Arial" panose="020B0604020202020204" pitchFamily="34" charset="0"/>
              </a:rPr>
              <a:t>Reminders</a:t>
            </a:r>
          </a:p>
          <a:p>
            <a:pPr eaLnBrk="1" hangingPunct="1">
              <a:spcBef>
                <a:spcPct val="0"/>
              </a:spcBef>
              <a:spcAft>
                <a:spcPts val="1200"/>
              </a:spcAft>
              <a:buFont typeface="Arial" panose="020B0604020202020204" pitchFamily="34" charset="0"/>
              <a:buNone/>
            </a:pPr>
            <a:r>
              <a:rPr lang="en-US" altLang="en-US" sz="1000" u="sng">
                <a:solidFill>
                  <a:srgbClr val="000000"/>
                </a:solidFill>
                <a:latin typeface="Comic Sans MS" panose="030F0702030302020204" pitchFamily="66" charset="0"/>
                <a:cs typeface="Arial" panose="020B0604020202020204" pitchFamily="34" charset="0"/>
              </a:rPr>
              <a:t>P.E Days</a:t>
            </a:r>
            <a:r>
              <a:rPr lang="en-US" altLang="en-US" sz="1000">
                <a:solidFill>
                  <a:srgbClr val="000000"/>
                </a:solidFill>
                <a:latin typeface="Comic Sans MS" panose="030F0702030302020204" pitchFamily="66" charset="0"/>
                <a:cs typeface="Arial" panose="020B0604020202020204" pitchFamily="34" charset="0"/>
              </a:rPr>
              <a:t> </a:t>
            </a:r>
          </a:p>
          <a:p>
            <a:pPr eaLnBrk="1" hangingPunct="1">
              <a:spcBef>
                <a:spcPct val="0"/>
              </a:spcBef>
              <a:spcAft>
                <a:spcPts val="1200"/>
              </a:spcAft>
              <a:buFont typeface="Arial" panose="020B0604020202020204" pitchFamily="34" charset="0"/>
              <a:buNone/>
            </a:pPr>
            <a:r>
              <a:rPr lang="en-US" altLang="en-US" sz="1000">
                <a:solidFill>
                  <a:srgbClr val="000000"/>
                </a:solidFill>
                <a:latin typeface="Comic Sans MS" panose="030F0702030302020204" pitchFamily="66" charset="0"/>
                <a:cs typeface="Arial" panose="020B0604020202020204" pitchFamily="34" charset="0"/>
              </a:rPr>
              <a:t>Our P.E days are </a:t>
            </a:r>
            <a:r>
              <a:rPr lang="en-US" altLang="en-US" sz="1000" b="1">
                <a:solidFill>
                  <a:srgbClr val="000000"/>
                </a:solidFill>
                <a:latin typeface="Comic Sans MS" panose="030F0702030302020204" pitchFamily="66" charset="0"/>
                <a:cs typeface="Arial" panose="020B0604020202020204" pitchFamily="34" charset="0"/>
              </a:rPr>
              <a:t>Tuesday</a:t>
            </a:r>
            <a:r>
              <a:rPr lang="en-US" altLang="en-US" sz="1000">
                <a:solidFill>
                  <a:srgbClr val="000000"/>
                </a:solidFill>
                <a:latin typeface="Comic Sans MS" panose="030F0702030302020204" pitchFamily="66" charset="0"/>
                <a:cs typeface="Arial" panose="020B0604020202020204" pitchFamily="34" charset="0"/>
              </a:rPr>
              <a:t> and </a:t>
            </a:r>
            <a:r>
              <a:rPr lang="en-US" altLang="en-US" sz="1000" b="1">
                <a:solidFill>
                  <a:srgbClr val="000000"/>
                </a:solidFill>
                <a:latin typeface="Comic Sans MS" panose="030F0702030302020204" pitchFamily="66" charset="0"/>
                <a:cs typeface="Arial" panose="020B0604020202020204" pitchFamily="34" charset="0"/>
              </a:rPr>
              <a:t>Wednesday</a:t>
            </a:r>
            <a:r>
              <a:rPr lang="en-US" altLang="en-US" sz="1000">
                <a:solidFill>
                  <a:srgbClr val="000000"/>
                </a:solidFill>
                <a:latin typeface="Comic Sans MS" panose="030F0702030302020204" pitchFamily="66" charset="0"/>
                <a:cs typeface="Arial" panose="020B0604020202020204" pitchFamily="34" charset="0"/>
              </a:rPr>
              <a:t>. Children should come to school in full PE kit on these days. </a:t>
            </a:r>
          </a:p>
          <a:p>
            <a:pPr eaLnBrk="1" hangingPunct="1">
              <a:spcBef>
                <a:spcPct val="0"/>
              </a:spcBef>
              <a:spcAft>
                <a:spcPts val="1200"/>
              </a:spcAft>
              <a:buFont typeface="Arial" panose="020B0604020202020204" pitchFamily="34" charset="0"/>
              <a:buNone/>
            </a:pPr>
            <a:r>
              <a:rPr lang="en-US" altLang="en-US" sz="1000" b="1">
                <a:solidFill>
                  <a:srgbClr val="000000"/>
                </a:solidFill>
                <a:latin typeface="Comic Sans MS" panose="030F0702030302020204" pitchFamily="66" charset="0"/>
                <a:cs typeface="Arial" panose="020B0604020202020204" pitchFamily="34" charset="0"/>
              </a:rPr>
              <a:t>Reading</a:t>
            </a:r>
            <a:r>
              <a:rPr lang="en-US" altLang="en-US" sz="1000">
                <a:solidFill>
                  <a:srgbClr val="000000"/>
                </a:solidFill>
                <a:latin typeface="Comic Sans MS" panose="030F0702030302020204" pitchFamily="66" charset="0"/>
                <a:cs typeface="Arial" panose="020B0604020202020204" pitchFamily="34" charset="0"/>
              </a:rPr>
              <a:t>: Children are expected to read </a:t>
            </a:r>
            <a:r>
              <a:rPr lang="en-US" altLang="en-US" sz="1000" b="1">
                <a:solidFill>
                  <a:srgbClr val="000000"/>
                </a:solidFill>
                <a:latin typeface="Comic Sans MS" panose="030F0702030302020204" pitchFamily="66" charset="0"/>
                <a:cs typeface="Arial" panose="020B0604020202020204" pitchFamily="34" charset="0"/>
              </a:rPr>
              <a:t>everyday </a:t>
            </a:r>
            <a:r>
              <a:rPr lang="en-US" altLang="en-US" sz="1000">
                <a:solidFill>
                  <a:srgbClr val="000000"/>
                </a:solidFill>
                <a:latin typeface="Comic Sans MS" panose="030F0702030302020204" pitchFamily="66" charset="0"/>
                <a:cs typeface="Arial" panose="020B0604020202020204" pitchFamily="34" charset="0"/>
              </a:rPr>
              <a:t>at home and use home reading journals on a daily basis.  </a:t>
            </a:r>
          </a:p>
          <a:p>
            <a:pPr eaLnBrk="1" hangingPunct="1">
              <a:spcBef>
                <a:spcPct val="0"/>
              </a:spcBef>
              <a:spcAft>
                <a:spcPts val="1200"/>
              </a:spcAft>
              <a:buFont typeface="Arial" panose="020B0604020202020204" pitchFamily="34" charset="0"/>
              <a:buNone/>
            </a:pPr>
            <a:r>
              <a:rPr lang="en-US" altLang="en-US" sz="1000" b="1">
                <a:solidFill>
                  <a:srgbClr val="000000"/>
                </a:solidFill>
                <a:latin typeface="Comic Sans MS" panose="030F0702030302020204" pitchFamily="66" charset="0"/>
                <a:cs typeface="Arial" panose="020B0604020202020204" pitchFamily="34" charset="0"/>
              </a:rPr>
              <a:t>Spellings</a:t>
            </a:r>
            <a:r>
              <a:rPr lang="en-US" altLang="en-US" sz="1000">
                <a:solidFill>
                  <a:srgbClr val="000000"/>
                </a:solidFill>
                <a:latin typeface="Comic Sans MS" panose="030F0702030302020204" pitchFamily="66" charset="0"/>
                <a:cs typeface="Arial" panose="020B0604020202020204" pitchFamily="34" charset="0"/>
              </a:rPr>
              <a:t>: Children will have their weekly spelling test. Spellings should be found on the school website. Please also encourage your child to use the Emile spelling app.</a:t>
            </a:r>
          </a:p>
          <a:p>
            <a:pPr eaLnBrk="1" hangingPunct="1">
              <a:spcBef>
                <a:spcPct val="0"/>
              </a:spcBef>
              <a:spcAft>
                <a:spcPts val="1200"/>
              </a:spcAft>
              <a:buFont typeface="Arial" panose="020B0604020202020204" pitchFamily="34" charset="0"/>
              <a:buNone/>
            </a:pPr>
            <a:r>
              <a:rPr lang="en-US" altLang="en-US" sz="1000" b="1">
                <a:solidFill>
                  <a:srgbClr val="000000"/>
                </a:solidFill>
                <a:latin typeface="Comic Sans MS" panose="030F0702030302020204" pitchFamily="66" charset="0"/>
                <a:cs typeface="Arial" panose="020B0604020202020204" pitchFamily="34" charset="0"/>
              </a:rPr>
              <a:t>Homework: All homework this half term will be SATs revision</a:t>
            </a:r>
            <a:endParaRPr lang="en-US" altLang="en-US" sz="1000">
              <a:solidFill>
                <a:srgbClr val="000000"/>
              </a:solidFill>
              <a:latin typeface="Comic Sans MS" panose="030F0702030302020204" pitchFamily="66" charset="0"/>
              <a:cs typeface="Arial" panose="020B0604020202020204" pitchFamily="34" charset="0"/>
            </a:endParaRPr>
          </a:p>
          <a:p>
            <a:pPr eaLnBrk="1" hangingPunct="1">
              <a:spcBef>
                <a:spcPct val="0"/>
              </a:spcBef>
              <a:spcAft>
                <a:spcPts val="1200"/>
              </a:spcAft>
              <a:buFontTx/>
              <a:buNone/>
            </a:pPr>
            <a:r>
              <a:rPr lang="en-US" altLang="en-US" sz="1000" b="1" u="sng">
                <a:latin typeface="Comic Sans MS" panose="030F0702030302020204" pitchFamily="66" charset="0"/>
                <a:cs typeface="Arial" panose="020B0604020202020204" pitchFamily="34" charset="0"/>
              </a:rPr>
              <a:t>Learning Experiences</a:t>
            </a:r>
          </a:p>
          <a:p>
            <a:pPr eaLnBrk="1" hangingPunct="1">
              <a:spcBef>
                <a:spcPct val="0"/>
              </a:spcBef>
              <a:spcAft>
                <a:spcPts val="1200"/>
              </a:spcAft>
              <a:buFontTx/>
              <a:buNone/>
            </a:pPr>
            <a:r>
              <a:rPr lang="en-US" altLang="en-US" sz="1000">
                <a:latin typeface="Comic Sans MS" panose="030F0702030302020204" pitchFamily="66" charset="0"/>
                <a:cs typeface="Arial" panose="020B0604020202020204" pitchFamily="34" charset="0"/>
              </a:rPr>
              <a:t>w/c Tuesday 28</a:t>
            </a:r>
            <a:r>
              <a:rPr lang="en-US" altLang="en-US" sz="1000" baseline="30000">
                <a:latin typeface="Comic Sans MS" panose="030F0702030302020204" pitchFamily="66" charset="0"/>
                <a:cs typeface="Arial" panose="020B0604020202020204" pitchFamily="34" charset="0"/>
              </a:rPr>
              <a:t>th</a:t>
            </a:r>
            <a:r>
              <a:rPr lang="en-US" altLang="en-US" sz="1000">
                <a:latin typeface="Comic Sans MS" panose="030F0702030302020204" pitchFamily="66" charset="0"/>
                <a:cs typeface="Arial" panose="020B0604020202020204" pitchFamily="34" charset="0"/>
              </a:rPr>
              <a:t> April – Mock SATs week</a:t>
            </a:r>
          </a:p>
          <a:p>
            <a:pPr eaLnBrk="1" hangingPunct="1">
              <a:spcBef>
                <a:spcPct val="0"/>
              </a:spcBef>
              <a:spcAft>
                <a:spcPts val="1200"/>
              </a:spcAft>
              <a:buFontTx/>
              <a:buNone/>
            </a:pPr>
            <a:r>
              <a:rPr lang="en-US" altLang="en-US" sz="1000">
                <a:latin typeface="Comic Sans MS" panose="030F0702030302020204" pitchFamily="66" charset="0"/>
                <a:cs typeface="Arial" panose="020B0604020202020204" pitchFamily="34" charset="0"/>
              </a:rPr>
              <a:t>Thursday 24</a:t>
            </a:r>
            <a:r>
              <a:rPr lang="en-US" altLang="en-US" sz="1000" baseline="30000">
                <a:latin typeface="Comic Sans MS" panose="030F0702030302020204" pitchFamily="66" charset="0"/>
                <a:cs typeface="Arial" panose="020B0604020202020204" pitchFamily="34" charset="0"/>
              </a:rPr>
              <a:t>th</a:t>
            </a:r>
            <a:r>
              <a:rPr lang="en-US" altLang="en-US" sz="1000">
                <a:latin typeface="Comic Sans MS" panose="030F0702030302020204" pitchFamily="66" charset="0"/>
                <a:cs typeface="Arial" panose="020B0604020202020204" pitchFamily="34" charset="0"/>
              </a:rPr>
              <a:t> April – Arts Trophy Launch (Vision for the World speech)</a:t>
            </a:r>
          </a:p>
          <a:p>
            <a:pPr eaLnBrk="1" hangingPunct="1">
              <a:spcBef>
                <a:spcPct val="0"/>
              </a:spcBef>
              <a:spcAft>
                <a:spcPts val="1200"/>
              </a:spcAft>
              <a:buFontTx/>
              <a:buNone/>
            </a:pPr>
            <a:r>
              <a:rPr lang="en-US" altLang="en-US" sz="1000">
                <a:latin typeface="Comic Sans MS" panose="030F0702030302020204" pitchFamily="66" charset="0"/>
                <a:cs typeface="Arial" panose="020B0604020202020204" pitchFamily="34" charset="0"/>
              </a:rPr>
              <a:t>w/c Monday 11</a:t>
            </a:r>
            <a:r>
              <a:rPr lang="en-US" altLang="en-US" sz="1000" baseline="30000">
                <a:latin typeface="Comic Sans MS" panose="030F0702030302020204" pitchFamily="66" charset="0"/>
                <a:cs typeface="Arial" panose="020B0604020202020204" pitchFamily="34" charset="0"/>
              </a:rPr>
              <a:t>th</a:t>
            </a:r>
            <a:r>
              <a:rPr lang="en-US" altLang="en-US" sz="1000">
                <a:latin typeface="Comic Sans MS" panose="030F0702030302020204" pitchFamily="66" charset="0"/>
                <a:cs typeface="Arial" panose="020B0604020202020204" pitchFamily="34" charset="0"/>
              </a:rPr>
              <a:t> May – SATs week</a:t>
            </a:r>
          </a:p>
          <a:p>
            <a:pPr eaLnBrk="1" hangingPunct="1">
              <a:spcBef>
                <a:spcPct val="0"/>
              </a:spcBef>
              <a:spcAft>
                <a:spcPts val="1200"/>
              </a:spcAft>
              <a:buFontTx/>
              <a:buNone/>
            </a:pPr>
            <a:r>
              <a:rPr lang="en-US" altLang="en-US" sz="1000">
                <a:latin typeface="Comic Sans MS" panose="030F0702030302020204" pitchFamily="66" charset="0"/>
                <a:cs typeface="Arial" panose="020B0604020202020204" pitchFamily="34" charset="0"/>
              </a:rPr>
              <a:t>Thursday 14</a:t>
            </a:r>
            <a:r>
              <a:rPr lang="en-US" altLang="en-US" sz="1000" baseline="30000">
                <a:latin typeface="Comic Sans MS" panose="030F0702030302020204" pitchFamily="66" charset="0"/>
                <a:cs typeface="Arial" panose="020B0604020202020204" pitchFamily="34" charset="0"/>
              </a:rPr>
              <a:t>th</a:t>
            </a:r>
            <a:r>
              <a:rPr lang="en-US" altLang="en-US" sz="1000">
                <a:latin typeface="Comic Sans MS" panose="030F0702030302020204" pitchFamily="66" charset="0"/>
                <a:cs typeface="Arial" panose="020B0604020202020204" pitchFamily="34" charset="0"/>
              </a:rPr>
              <a:t> May – SATs pic-nic at Forty Hall</a:t>
            </a:r>
          </a:p>
          <a:p>
            <a:pPr eaLnBrk="1" hangingPunct="1">
              <a:spcBef>
                <a:spcPct val="0"/>
              </a:spcBef>
              <a:spcAft>
                <a:spcPts val="1200"/>
              </a:spcAft>
              <a:buFontTx/>
              <a:buNone/>
            </a:pPr>
            <a:r>
              <a:rPr lang="en-US" altLang="en-US" sz="1000">
                <a:latin typeface="Comic Sans MS" panose="030F0702030302020204" pitchFamily="66" charset="0"/>
                <a:cs typeface="Arial" panose="020B0604020202020204" pitchFamily="34" charset="0"/>
              </a:rPr>
              <a:t>Friday 15</a:t>
            </a:r>
            <a:r>
              <a:rPr lang="en-US" altLang="en-US" sz="1000" baseline="30000">
                <a:latin typeface="Comic Sans MS" panose="030F0702030302020204" pitchFamily="66" charset="0"/>
                <a:cs typeface="Arial" panose="020B0604020202020204" pitchFamily="34" charset="0"/>
              </a:rPr>
              <a:t>th</a:t>
            </a:r>
            <a:r>
              <a:rPr lang="en-US" altLang="en-US" sz="1000">
                <a:latin typeface="Comic Sans MS" panose="030F0702030302020204" pitchFamily="66" charset="0"/>
                <a:cs typeface="Arial" panose="020B0604020202020204" pitchFamily="34" charset="0"/>
              </a:rPr>
              <a:t> May – Arts Trophy Final </a:t>
            </a:r>
          </a:p>
          <a:p>
            <a:pPr eaLnBrk="1" hangingPunct="1">
              <a:spcBef>
                <a:spcPct val="0"/>
              </a:spcBef>
              <a:spcAft>
                <a:spcPts val="1200"/>
              </a:spcAft>
              <a:buFontTx/>
              <a:buNone/>
            </a:pPr>
            <a:r>
              <a:rPr lang="en-US" altLang="en-US" sz="1000">
                <a:latin typeface="Comic Sans MS" panose="030F0702030302020204" pitchFamily="66" charset="0"/>
                <a:cs typeface="Arial" panose="020B0604020202020204" pitchFamily="34" charset="0"/>
              </a:rPr>
              <a:t>w/c Monday 18</a:t>
            </a:r>
            <a:r>
              <a:rPr lang="en-US" altLang="en-US" sz="1000" baseline="30000">
                <a:latin typeface="Comic Sans MS" panose="030F0702030302020204" pitchFamily="66" charset="0"/>
                <a:cs typeface="Arial" panose="020B0604020202020204" pitchFamily="34" charset="0"/>
              </a:rPr>
              <a:t>th</a:t>
            </a:r>
            <a:r>
              <a:rPr lang="en-US" altLang="en-US" sz="1000">
                <a:latin typeface="Comic Sans MS" panose="030F0702030302020204" pitchFamily="66" charset="0"/>
                <a:cs typeface="Arial" panose="020B0604020202020204" pitchFamily="34" charset="0"/>
              </a:rPr>
              <a:t>  May – Global Neighbours Week </a:t>
            </a:r>
          </a:p>
          <a:p>
            <a:pPr eaLnBrk="1" hangingPunct="1">
              <a:spcBef>
                <a:spcPct val="0"/>
              </a:spcBef>
              <a:spcAft>
                <a:spcPts val="1200"/>
              </a:spcAft>
              <a:buFontTx/>
              <a:buNone/>
            </a:pPr>
            <a:endParaRPr lang="en-US" altLang="en-US" sz="1000">
              <a:latin typeface="Comic Sans MS" panose="030F0702030302020204" pitchFamily="66" charset="0"/>
              <a:cs typeface="Arial" panose="020B0604020202020204" pitchFamily="34" charset="0"/>
            </a:endParaRPr>
          </a:p>
          <a:p>
            <a:pPr eaLnBrk="1" hangingPunct="1">
              <a:spcBef>
                <a:spcPct val="0"/>
              </a:spcBef>
              <a:spcAft>
                <a:spcPts val="1200"/>
              </a:spcAft>
              <a:buFontTx/>
              <a:buNone/>
            </a:pPr>
            <a:endParaRPr lang="en-US" altLang="en-US" sz="1000">
              <a:latin typeface="Comic Sans MS" panose="030F0702030302020204" pitchFamily="66" charset="0"/>
              <a:cs typeface="Arial" panose="020B0604020202020204" pitchFamily="34" charset="0"/>
            </a:endParaRPr>
          </a:p>
          <a:p>
            <a:pPr eaLnBrk="1" hangingPunct="1">
              <a:spcBef>
                <a:spcPct val="0"/>
              </a:spcBef>
              <a:spcAft>
                <a:spcPts val="1200"/>
              </a:spcAft>
              <a:buFontTx/>
              <a:buNone/>
            </a:pPr>
            <a:endParaRPr lang="en-US" altLang="en-US" sz="1000">
              <a:solidFill>
                <a:srgbClr val="000000"/>
              </a:solidFill>
              <a:latin typeface="Comic Sans MS" panose="030F0702030302020204" pitchFamily="66" charset="0"/>
              <a:cs typeface="Arial" panose="020B0604020202020204" pitchFamily="34" charset="0"/>
            </a:endParaRPr>
          </a:p>
          <a:p>
            <a:pPr eaLnBrk="1" hangingPunct="1">
              <a:spcBef>
                <a:spcPct val="0"/>
              </a:spcBef>
              <a:spcAft>
                <a:spcPts val="1200"/>
              </a:spcAft>
              <a:buFontTx/>
              <a:buNone/>
            </a:pPr>
            <a:endParaRPr lang="en-US" altLang="en-US" sz="1000">
              <a:solidFill>
                <a:srgbClr val="000000"/>
              </a:solidFill>
              <a:latin typeface="Comic Sans MS" panose="030F0702030302020204" pitchFamily="66" charset="0"/>
              <a:cs typeface="Arial" panose="020B0604020202020204" pitchFamily="34" charset="0"/>
            </a:endParaRPr>
          </a:p>
          <a:p>
            <a:pPr eaLnBrk="1" hangingPunct="1">
              <a:spcBef>
                <a:spcPct val="0"/>
              </a:spcBef>
              <a:spcAft>
                <a:spcPts val="1200"/>
              </a:spcAft>
              <a:buFontTx/>
              <a:buNone/>
            </a:pPr>
            <a:endParaRPr lang="en-US" altLang="en-US" sz="1000">
              <a:solidFill>
                <a:srgbClr val="000000"/>
              </a:solidFill>
              <a:latin typeface="Comic Sans MS" panose="030F0702030302020204" pitchFamily="66" charset="0"/>
              <a:cs typeface="Arial" panose="020B0604020202020204" pitchFamily="34" charset="0"/>
            </a:endParaRPr>
          </a:p>
        </p:txBody>
      </p:sp>
      <p:sp>
        <p:nvSpPr>
          <p:cNvPr id="5127" name="Rectangle 1">
            <a:extLst>
              <a:ext uri="{FF2B5EF4-FFF2-40B4-BE49-F238E27FC236}">
                <a16:creationId xmlns:a16="http://schemas.microsoft.com/office/drawing/2014/main" id="{6A93CA84-B577-FA26-0C53-8D7F672381BE}"/>
              </a:ext>
            </a:extLst>
          </p:cNvPr>
          <p:cNvSpPr>
            <a:spLocks noChangeArrowheads="1"/>
          </p:cNvSpPr>
          <p:nvPr/>
        </p:nvSpPr>
        <p:spPr bwMode="auto">
          <a:xfrm>
            <a:off x="273050" y="2262188"/>
            <a:ext cx="457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spcAft>
                <a:spcPts val="1000"/>
              </a:spcAft>
              <a:buFontTx/>
              <a:buNone/>
            </a:pPr>
            <a:r>
              <a:rPr lang="en-GB" altLang="en-US" sz="1000">
                <a:latin typeface="Comic Sans MS" panose="030F0702030302020204" pitchFamily="66" charset="0"/>
              </a:rPr>
              <a:t>.</a:t>
            </a:r>
            <a:endParaRPr lang="en-US" altLang="en-US" sz="1000">
              <a:latin typeface="Comic Sans MS" panose="030F0702030302020204" pitchFamily="66"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3" ma:contentTypeDescription="Create a new document." ma:contentTypeScope="" ma:versionID="ef0b5838d9ca2e80ca5ac78122a63a0a">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5c5c0cf29ea19fe83182ebddc98469a9"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A34314B-C5B3-4871-A097-982C34070D5E}">
  <ds:schemaRefs>
    <ds:schemaRef ds:uri="http://schemas.microsoft.com/sharepoint/v3/contenttype/forms"/>
  </ds:schemaRefs>
</ds:datastoreItem>
</file>

<file path=customXml/itemProps2.xml><?xml version="1.0" encoding="utf-8"?>
<ds:datastoreItem xmlns:ds="http://schemas.openxmlformats.org/officeDocument/2006/customXml" ds:itemID="{3DD1EA4E-9197-4162-B3AE-595FC8D69D4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a6f9b4c-029b-444e-addf-4d66571c9b6f"/>
    <ds:schemaRef ds:uri="450a6b86-6e86-4b74-93c9-116031be49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22135</TotalTime>
  <Words>985</Words>
  <Application>Microsoft Office PowerPoint</Application>
  <PresentationFormat>On-screen Show (4:3)</PresentationFormat>
  <Paragraphs>50</Paragraphs>
  <Slides>2</Slides>
  <Notes>1</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c:creator>
  <cp:lastModifiedBy>H Dale</cp:lastModifiedBy>
  <cp:revision>183</cp:revision>
  <cp:lastPrinted>2016-09-01T06:41:04Z</cp:lastPrinted>
  <dcterms:created xsi:type="dcterms:W3CDTF">2014-02-13T13:53:14Z</dcterms:created>
  <dcterms:modified xsi:type="dcterms:W3CDTF">2026-04-15T16:00:41Z</dcterms:modified>
</cp:coreProperties>
</file>