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5"/>
  </p:sldMasterIdLst>
  <p:notesMasterIdLst>
    <p:notesMasterId r:id="rId8"/>
  </p:notesMasterIdLst>
  <p:sldIdLst>
    <p:sldId id="256" r:id="rId6"/>
    <p:sldId id="257" r:id="rId7"/>
  </p:sldIdLst>
  <p:sldSz cx="9144000" cy="6858000" type="screen4x3"/>
  <p:notesSz cx="6881813" cy="9296400"/>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S PGothic" panose="020B0600070205080204" pitchFamily="34" charset="-128"/>
        <a:cs typeface="+mn-cs"/>
      </a:defRPr>
    </a:lvl5pPr>
    <a:lvl6pPr marL="22860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6pPr>
    <a:lvl7pPr marL="27432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7pPr>
    <a:lvl8pPr marL="32004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8pPr>
    <a:lvl9pPr marL="3657600" algn="l" defTabSz="914400" rtl="0" eaLnBrk="1" latinLnBrk="0" hangingPunct="1">
      <a:defRPr kern="1200">
        <a:solidFill>
          <a:schemeClr val="tx1"/>
        </a:solidFill>
        <a:latin typeface="Calibri" panose="020F0502020204030204" pitchFamily="34" charset="0"/>
        <a:ea typeface="MS PGothic" panose="020B0600070205080204" pitchFamily="34" charset="-128"/>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C5267D2-B97D-1D43-CFC3-D504507ACBB0}" v="2" dt="2024-11-10T12:48:51.90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80"/>
    <p:restoredTop sz="94704"/>
  </p:normalViewPr>
  <p:slideViewPr>
    <p:cSldViewPr>
      <p:cViewPr>
        <p:scale>
          <a:sx n="102" d="100"/>
          <a:sy n="102" d="100"/>
        </p:scale>
        <p:origin x="-738"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slide" Target="slides/slide2.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10-28T16:24:44.382"/>
    </inkml:context>
    <inkml:brush xml:id="br0">
      <inkml:brushProperty name="width" value="0.1" units="cm"/>
      <inkml:brushProperty name="height" value="0.1" units="cm"/>
    </inkml:brush>
  </inkml:definitions>
  <inkml:trace contextRef="#ctx0" brushRef="#br0">27057 15649 4031 0 0,'-11'0'3040'0'0,"-4"-7"-5312"0"0,13-5 224 0 0,4 3 2048 0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10-28T16:24:44.383"/>
    </inkml:context>
    <inkml:brush xml:id="br0">
      <inkml:brushProperty name="width" value="0.1" units="cm"/>
      <inkml:brushProperty name="height" value="0.1" units="cm"/>
    </inkml:brush>
  </inkml:definitions>
  <inkml:trace contextRef="#ctx0" brushRef="#br0">26996 15904 3487 0 0,'-6'0'288'0'0,"-3"-5"-992"0"0,1-6 64 0 0,2-2 640 0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10-28T16:37:57.328"/>
    </inkml:context>
    <inkml:brush xml:id="br0">
      <inkml:brushProperty name="width" value="0.1" units="cm"/>
      <inkml:brushProperty name="height" value="0.1" units="cm"/>
    </inkml:brush>
  </inkml:definitions>
  <inkml:trace contextRef="#ctx0" brushRef="#br0">0 17410 9183 0 0,'0'4'-576'0'0,"0"8"-1056"0"0,0-4-5343 0 0,0-4 6975 0 0</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10-28T16:37:57.329"/>
    </inkml:context>
    <inkml:brush xml:id="br0">
      <inkml:brushProperty name="width" value="0.1" units="cm"/>
      <inkml:brushProperty name="height" value="0.1" units="cm"/>
    </inkml:brush>
  </inkml:definitions>
  <inkml:trace contextRef="#ctx0" brushRef="#br0">34413-2147483648 2015 0 0,'-12'0'-2015'0'0,"-4"0"2015"0"0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10-28T16:37:57.331"/>
    </inkml:context>
    <inkml:brush xml:id="br0">
      <inkml:brushProperty name="width" value="0.1" units="cm"/>
      <inkml:brushProperty name="height" value="0.1" units="cm"/>
    </inkml:brush>
  </inkml:definitions>
  <inkml:trace contextRef="#ctx0" brushRef="#br0">34687 7646 159 0 0,'0'4'128'0'0,"5"2"480"0"0,2-4-640 0 0,-1-9-192 0 0,0-5 256 0 0,-3-2-32 0 0</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channel name="OA" type="integer" max="360" units="deg"/>
          <inkml:channel name="OE" type="integer" max="90" units="deg"/>
        </inkml:traceFormat>
        <inkml:channelProperties>
          <inkml:channelProperty channel="X" name="resolution" value="1000" units="1/cm"/>
          <inkml:channelProperty channel="Y" name="resolution" value="1000" units="1/cm"/>
          <inkml:channelProperty channel="F" name="resolution" value="0" units="1/dev"/>
          <inkml:channelProperty channel="OA" name="resolution" value="1000" units="1/deg"/>
          <inkml:channelProperty channel="OE" name="resolution" value="1000" units="1/deg"/>
        </inkml:channelProperties>
      </inkml:inkSource>
      <inkml:timestamp xml:id="ts0" timeString="2024-10-29T10:41:32.212"/>
    </inkml:context>
    <inkml:brush xml:id="br0">
      <inkml:brushProperty name="width" value="0.1" units="cm"/>
      <inkml:brushProperty name="height" value="0.1" units="cm"/>
    </inkml:brush>
  </inkml:definitions>
  <inkml:trace contextRef="#ctx0" brushRef="#br0">17092 0 2847 0 0,'14'0'-2816'0'0,"3"0"2816"0"0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653B916F-5D02-A506-5510-FBE1BE87F5A6}"/>
              </a:ext>
            </a:extLst>
          </p:cNvPr>
          <p:cNvSpPr>
            <a:spLocks noGrp="1"/>
          </p:cNvSpPr>
          <p:nvPr>
            <p:ph type="hdr" sz="quarter"/>
          </p:nvPr>
        </p:nvSpPr>
        <p:spPr>
          <a:xfrm>
            <a:off x="0" y="0"/>
            <a:ext cx="2982913" cy="465138"/>
          </a:xfrm>
          <a:prstGeom prst="rect">
            <a:avLst/>
          </a:prstGeom>
        </p:spPr>
        <p:txBody>
          <a:bodyPr vert="horz" lIns="91440" tIns="45720" rIns="91440" bIns="45720" rtlCol="0"/>
          <a:lstStyle>
            <a:lvl1pPr algn="l">
              <a:defRPr sz="1200"/>
            </a:lvl1pPr>
          </a:lstStyle>
          <a:p>
            <a:pPr>
              <a:defRPr/>
            </a:pPr>
            <a:endParaRPr lang="en-GB"/>
          </a:p>
        </p:txBody>
      </p:sp>
      <p:sp>
        <p:nvSpPr>
          <p:cNvPr id="3" name="Date Placeholder 2">
            <a:extLst>
              <a:ext uri="{FF2B5EF4-FFF2-40B4-BE49-F238E27FC236}">
                <a16:creationId xmlns:a16="http://schemas.microsoft.com/office/drawing/2014/main" xmlns="" id="{97381370-7230-32E4-0306-969E4FF3B00C}"/>
              </a:ext>
            </a:extLst>
          </p:cNvPr>
          <p:cNvSpPr>
            <a:spLocks noGrp="1"/>
          </p:cNvSpPr>
          <p:nvPr>
            <p:ph type="dt" idx="1"/>
          </p:nvPr>
        </p:nvSpPr>
        <p:spPr>
          <a:xfrm>
            <a:off x="3897313" y="0"/>
            <a:ext cx="2982912" cy="465138"/>
          </a:xfrm>
          <a:prstGeom prst="rect">
            <a:avLst/>
          </a:prstGeom>
        </p:spPr>
        <p:txBody>
          <a:bodyPr vert="horz" lIns="91440" tIns="45720" rIns="91440" bIns="45720" rtlCol="0"/>
          <a:lstStyle>
            <a:lvl1pPr algn="r">
              <a:defRPr sz="1200"/>
            </a:lvl1pPr>
          </a:lstStyle>
          <a:p>
            <a:pPr>
              <a:defRPr/>
            </a:pPr>
            <a:fld id="{087FDDE3-FDE6-674D-8C64-3E6BCBACB7E9}" type="datetimeFigureOut">
              <a:rPr lang="en-GB"/>
              <a:pPr>
                <a:defRPr/>
              </a:pPr>
              <a:t>04/11/2025</a:t>
            </a:fld>
            <a:endParaRPr lang="en-GB"/>
          </a:p>
        </p:txBody>
      </p:sp>
      <p:sp>
        <p:nvSpPr>
          <p:cNvPr id="4" name="Slide Image Placeholder 3">
            <a:extLst>
              <a:ext uri="{FF2B5EF4-FFF2-40B4-BE49-F238E27FC236}">
                <a16:creationId xmlns:a16="http://schemas.microsoft.com/office/drawing/2014/main" xmlns="" id="{C754AE61-F596-3D45-B0C4-1ECC37BEC4DE}"/>
              </a:ext>
            </a:extLst>
          </p:cNvPr>
          <p:cNvSpPr>
            <a:spLocks noGrp="1" noRot="1" noChangeAspect="1"/>
          </p:cNvSpPr>
          <p:nvPr>
            <p:ph type="sldImg" idx="2"/>
          </p:nvPr>
        </p:nvSpPr>
        <p:spPr>
          <a:xfrm>
            <a:off x="1117600" y="696913"/>
            <a:ext cx="4648200" cy="34861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xmlns="" id="{4200CF41-175B-AB15-6A80-EEBDB32A4BA4}"/>
              </a:ext>
            </a:extLst>
          </p:cNvPr>
          <p:cNvSpPr>
            <a:spLocks noGrp="1"/>
          </p:cNvSpPr>
          <p:nvPr>
            <p:ph type="body" sz="quarter" idx="3"/>
          </p:nvPr>
        </p:nvSpPr>
        <p:spPr>
          <a:xfrm>
            <a:off x="688975" y="4416425"/>
            <a:ext cx="5505450" cy="4183063"/>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xmlns="" id="{E54EF800-B8A9-D8FE-CA8C-380AD7BFCB72}"/>
              </a:ext>
            </a:extLst>
          </p:cNvPr>
          <p:cNvSpPr>
            <a:spLocks noGrp="1"/>
          </p:cNvSpPr>
          <p:nvPr>
            <p:ph type="ftr" sz="quarter" idx="4"/>
          </p:nvPr>
        </p:nvSpPr>
        <p:spPr>
          <a:xfrm>
            <a:off x="0" y="8829675"/>
            <a:ext cx="2982913" cy="465138"/>
          </a:xfrm>
          <a:prstGeom prst="rect">
            <a:avLst/>
          </a:prstGeom>
        </p:spPr>
        <p:txBody>
          <a:bodyPr vert="horz" lIns="91440" tIns="45720" rIns="91440" bIns="45720" rtlCol="0" anchor="b"/>
          <a:lstStyle>
            <a:lvl1pPr algn="l">
              <a:defRPr sz="1200"/>
            </a:lvl1pPr>
          </a:lstStyle>
          <a:p>
            <a:pPr>
              <a:defRPr/>
            </a:pPr>
            <a:endParaRPr lang="en-GB"/>
          </a:p>
        </p:txBody>
      </p:sp>
      <p:sp>
        <p:nvSpPr>
          <p:cNvPr id="7" name="Slide Number Placeholder 6">
            <a:extLst>
              <a:ext uri="{FF2B5EF4-FFF2-40B4-BE49-F238E27FC236}">
                <a16:creationId xmlns:a16="http://schemas.microsoft.com/office/drawing/2014/main" xmlns="" id="{9594E5A1-119C-79A8-9B63-DAF1A7A721CB}"/>
              </a:ext>
            </a:extLst>
          </p:cNvPr>
          <p:cNvSpPr>
            <a:spLocks noGrp="1"/>
          </p:cNvSpPr>
          <p:nvPr>
            <p:ph type="sldNum" sz="quarter" idx="5"/>
          </p:nvPr>
        </p:nvSpPr>
        <p:spPr>
          <a:xfrm>
            <a:off x="3897313" y="8829675"/>
            <a:ext cx="2982912" cy="465138"/>
          </a:xfrm>
          <a:prstGeom prst="rect">
            <a:avLst/>
          </a:prstGeom>
        </p:spPr>
        <p:txBody>
          <a:bodyPr vert="horz" wrap="square" lIns="91440" tIns="45720" rIns="91440" bIns="45720" numCol="1" anchor="b" anchorCtr="0" compatLnSpc="1">
            <a:prstTxWarp prst="textNoShape">
              <a:avLst/>
            </a:prstTxWarp>
          </a:bodyPr>
          <a:lstStyle>
            <a:lvl1pPr algn="r">
              <a:defRPr sz="1200" smtClean="0"/>
            </a:lvl1pPr>
          </a:lstStyle>
          <a:p>
            <a:pPr>
              <a:defRPr/>
            </a:pPr>
            <a:fld id="{8002B68F-24C6-B648-BAAE-9481D62B9F95}" type="slidenum">
              <a:rPr lang="en-GB" altLang="en-US"/>
              <a:pPr>
                <a:defRPr/>
              </a:pPr>
              <a:t>‹#›</a:t>
            </a:fld>
            <a:endParaRPr lang="en-GB" altLang="en-US"/>
          </a:p>
        </p:txBody>
      </p:sp>
    </p:spTree>
    <p:extLst>
      <p:ext uri="{BB962C8B-B14F-4D97-AF65-F5344CB8AC3E}">
        <p14:creationId xmlns:p14="http://schemas.microsoft.com/office/powerpoint/2010/main" val="369037592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8002B68F-24C6-B648-BAAE-9481D62B9F95}" type="slidenum">
              <a:rPr lang="en-GB" altLang="en-US" smtClean="0"/>
              <a:pPr>
                <a:defRPr/>
              </a:pPr>
              <a:t>1</a:t>
            </a:fld>
            <a:endParaRPr lang="en-GB" altLang="en-US"/>
          </a:p>
        </p:txBody>
      </p:sp>
    </p:spTree>
    <p:extLst>
      <p:ext uri="{BB962C8B-B14F-4D97-AF65-F5344CB8AC3E}">
        <p14:creationId xmlns:p14="http://schemas.microsoft.com/office/powerpoint/2010/main" val="40577088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Image Placeholder 1">
            <a:extLst>
              <a:ext uri="{FF2B5EF4-FFF2-40B4-BE49-F238E27FC236}">
                <a16:creationId xmlns:a16="http://schemas.microsoft.com/office/drawing/2014/main" xmlns="" id="{86FEB28A-852A-CF31-4B77-6B420A0D2EE3}"/>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3" name="Notes Placeholder 2">
            <a:extLst>
              <a:ext uri="{FF2B5EF4-FFF2-40B4-BE49-F238E27FC236}">
                <a16:creationId xmlns:a16="http://schemas.microsoft.com/office/drawing/2014/main" xmlns="" id="{976AA071-F08E-ABB3-9137-16A65F7127C9}"/>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5124" name="Slide Number Placeholder 3">
            <a:extLst>
              <a:ext uri="{FF2B5EF4-FFF2-40B4-BE49-F238E27FC236}">
                <a16:creationId xmlns:a16="http://schemas.microsoft.com/office/drawing/2014/main" xmlns="" id="{8C14DC79-0D99-87E1-C3C3-53F49089202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MS PGothic" panose="020B0600070205080204" pitchFamily="34" charset="-128"/>
              </a:defRPr>
            </a:lvl1pPr>
            <a:lvl2pPr marL="742950" indent="-285750">
              <a:defRPr>
                <a:solidFill>
                  <a:schemeClr val="tx1"/>
                </a:solidFill>
                <a:latin typeface="Calibri" panose="020F0502020204030204" pitchFamily="34" charset="0"/>
                <a:ea typeface="MS PGothic" panose="020B0600070205080204" pitchFamily="34" charset="-128"/>
              </a:defRPr>
            </a:lvl2pPr>
            <a:lvl3pPr marL="1143000" indent="-228600">
              <a:defRPr>
                <a:solidFill>
                  <a:schemeClr val="tx1"/>
                </a:solidFill>
                <a:latin typeface="Calibri" panose="020F0502020204030204" pitchFamily="34" charset="0"/>
                <a:ea typeface="MS PGothic" panose="020B0600070205080204" pitchFamily="34" charset="-128"/>
              </a:defRPr>
            </a:lvl3pPr>
            <a:lvl4pPr marL="1600200" indent="-228600">
              <a:defRPr>
                <a:solidFill>
                  <a:schemeClr val="tx1"/>
                </a:solidFill>
                <a:latin typeface="Calibri" panose="020F0502020204030204" pitchFamily="34" charset="0"/>
                <a:ea typeface="MS PGothic" panose="020B0600070205080204" pitchFamily="34" charset="-128"/>
              </a:defRPr>
            </a:lvl4pPr>
            <a:lvl5pPr marL="2057400" indent="-228600">
              <a:defRPr>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0"/>
              </a:spcBef>
              <a:spcAft>
                <a:spcPct val="0"/>
              </a:spcAft>
              <a:defRPr>
                <a:solidFill>
                  <a:schemeClr val="tx1"/>
                </a:solidFill>
                <a:latin typeface="Calibri" panose="020F0502020204030204" pitchFamily="34" charset="0"/>
                <a:ea typeface="MS PGothic" panose="020B0600070205080204" pitchFamily="34" charset="-128"/>
              </a:defRPr>
            </a:lvl9pPr>
          </a:lstStyle>
          <a:p>
            <a:fld id="{34518FE4-D5E4-0541-B34D-6B66738E37F0}" type="slidenum">
              <a:rPr lang="en-GB" altLang="en-US"/>
              <a:pPr/>
              <a:t>2</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BFC04A4A-4C2A-8FDD-F6DD-5C4FB1EE9303}"/>
              </a:ext>
            </a:extLst>
          </p:cNvPr>
          <p:cNvSpPr>
            <a:spLocks noGrp="1"/>
          </p:cNvSpPr>
          <p:nvPr>
            <p:ph type="dt" sz="half" idx="10"/>
          </p:nvPr>
        </p:nvSpPr>
        <p:spPr/>
        <p:txBody>
          <a:bodyPr/>
          <a:lstStyle>
            <a:lvl1pPr>
              <a:defRPr/>
            </a:lvl1pPr>
          </a:lstStyle>
          <a:p>
            <a:pPr>
              <a:defRPr/>
            </a:pPr>
            <a:fld id="{D50F298C-2A36-6647-9E88-77B416AEF8ED}" type="datetimeFigureOut">
              <a:rPr lang="en-GB" altLang="en-US"/>
              <a:pPr>
                <a:defRPr/>
              </a:pPr>
              <a:t>04/11/2025</a:t>
            </a:fld>
            <a:endParaRPr lang="en-GB" altLang="en-US"/>
          </a:p>
        </p:txBody>
      </p:sp>
      <p:sp>
        <p:nvSpPr>
          <p:cNvPr id="5" name="Footer Placeholder 4">
            <a:extLst>
              <a:ext uri="{FF2B5EF4-FFF2-40B4-BE49-F238E27FC236}">
                <a16:creationId xmlns:a16="http://schemas.microsoft.com/office/drawing/2014/main" xmlns="" id="{CE892CFE-7372-7222-B2FA-FA51087EC34B}"/>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xmlns="" id="{80B8085D-31AF-5B0F-2C31-3A4AEBA93170}"/>
              </a:ext>
            </a:extLst>
          </p:cNvPr>
          <p:cNvSpPr>
            <a:spLocks noGrp="1"/>
          </p:cNvSpPr>
          <p:nvPr>
            <p:ph type="sldNum" sz="quarter" idx="12"/>
          </p:nvPr>
        </p:nvSpPr>
        <p:spPr/>
        <p:txBody>
          <a:bodyPr/>
          <a:lstStyle>
            <a:lvl1pPr>
              <a:defRPr/>
            </a:lvl1pPr>
          </a:lstStyle>
          <a:p>
            <a:pPr>
              <a:defRPr/>
            </a:pPr>
            <a:fld id="{46B727D2-2A12-1749-9F51-5AA3A1177EA6}" type="slidenum">
              <a:rPr lang="en-GB" altLang="en-US"/>
              <a:pPr>
                <a:defRPr/>
              </a:pPr>
              <a:t>‹#›</a:t>
            </a:fld>
            <a:endParaRPr lang="en-GB" altLang="en-US"/>
          </a:p>
        </p:txBody>
      </p:sp>
    </p:spTree>
    <p:extLst>
      <p:ext uri="{BB962C8B-B14F-4D97-AF65-F5344CB8AC3E}">
        <p14:creationId xmlns:p14="http://schemas.microsoft.com/office/powerpoint/2010/main" val="22690452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AB8F2762-2B92-FBF3-DF8A-459151E523BD}"/>
              </a:ext>
            </a:extLst>
          </p:cNvPr>
          <p:cNvSpPr>
            <a:spLocks noGrp="1"/>
          </p:cNvSpPr>
          <p:nvPr>
            <p:ph type="dt" sz="half" idx="10"/>
          </p:nvPr>
        </p:nvSpPr>
        <p:spPr/>
        <p:txBody>
          <a:bodyPr/>
          <a:lstStyle>
            <a:lvl1pPr>
              <a:defRPr/>
            </a:lvl1pPr>
          </a:lstStyle>
          <a:p>
            <a:pPr>
              <a:defRPr/>
            </a:pPr>
            <a:fld id="{2674761E-E551-F844-BFB1-740CD2E1215D}" type="datetimeFigureOut">
              <a:rPr lang="en-GB" altLang="en-US"/>
              <a:pPr>
                <a:defRPr/>
              </a:pPr>
              <a:t>04/11/2025</a:t>
            </a:fld>
            <a:endParaRPr lang="en-GB" altLang="en-US"/>
          </a:p>
        </p:txBody>
      </p:sp>
      <p:sp>
        <p:nvSpPr>
          <p:cNvPr id="5" name="Footer Placeholder 4">
            <a:extLst>
              <a:ext uri="{FF2B5EF4-FFF2-40B4-BE49-F238E27FC236}">
                <a16:creationId xmlns:a16="http://schemas.microsoft.com/office/drawing/2014/main" xmlns="" id="{6CF30BAE-149B-0121-A76D-FC27F585A2C4}"/>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xmlns="" id="{D7F87026-8FBE-5413-ADD5-2C6825176622}"/>
              </a:ext>
            </a:extLst>
          </p:cNvPr>
          <p:cNvSpPr>
            <a:spLocks noGrp="1"/>
          </p:cNvSpPr>
          <p:nvPr>
            <p:ph type="sldNum" sz="quarter" idx="12"/>
          </p:nvPr>
        </p:nvSpPr>
        <p:spPr/>
        <p:txBody>
          <a:bodyPr/>
          <a:lstStyle>
            <a:lvl1pPr>
              <a:defRPr/>
            </a:lvl1pPr>
          </a:lstStyle>
          <a:p>
            <a:pPr>
              <a:defRPr/>
            </a:pPr>
            <a:fld id="{5D2F8060-C8A3-9941-8960-F24E7977DD2A}" type="slidenum">
              <a:rPr lang="en-GB" altLang="en-US"/>
              <a:pPr>
                <a:defRPr/>
              </a:pPr>
              <a:t>‹#›</a:t>
            </a:fld>
            <a:endParaRPr lang="en-GB" altLang="en-US"/>
          </a:p>
        </p:txBody>
      </p:sp>
    </p:spTree>
    <p:extLst>
      <p:ext uri="{BB962C8B-B14F-4D97-AF65-F5344CB8AC3E}">
        <p14:creationId xmlns:p14="http://schemas.microsoft.com/office/powerpoint/2010/main" val="37073911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C1271D50-74A7-5B3E-2BA1-4A48D6F57F45}"/>
              </a:ext>
            </a:extLst>
          </p:cNvPr>
          <p:cNvSpPr>
            <a:spLocks noGrp="1"/>
          </p:cNvSpPr>
          <p:nvPr>
            <p:ph type="dt" sz="half" idx="10"/>
          </p:nvPr>
        </p:nvSpPr>
        <p:spPr/>
        <p:txBody>
          <a:bodyPr/>
          <a:lstStyle>
            <a:lvl1pPr>
              <a:defRPr/>
            </a:lvl1pPr>
          </a:lstStyle>
          <a:p>
            <a:pPr>
              <a:defRPr/>
            </a:pPr>
            <a:fld id="{D5461069-0CD3-9947-A872-40A2DDC98E0B}" type="datetimeFigureOut">
              <a:rPr lang="en-GB" altLang="en-US"/>
              <a:pPr>
                <a:defRPr/>
              </a:pPr>
              <a:t>04/11/2025</a:t>
            </a:fld>
            <a:endParaRPr lang="en-GB" altLang="en-US"/>
          </a:p>
        </p:txBody>
      </p:sp>
      <p:sp>
        <p:nvSpPr>
          <p:cNvPr id="5" name="Footer Placeholder 4">
            <a:extLst>
              <a:ext uri="{FF2B5EF4-FFF2-40B4-BE49-F238E27FC236}">
                <a16:creationId xmlns:a16="http://schemas.microsoft.com/office/drawing/2014/main" xmlns="" id="{9535797C-269D-953C-7471-DC833EF9EEC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xmlns="" id="{9505D5B7-FAFF-58B1-690E-4EBFAC2A1A32}"/>
              </a:ext>
            </a:extLst>
          </p:cNvPr>
          <p:cNvSpPr>
            <a:spLocks noGrp="1"/>
          </p:cNvSpPr>
          <p:nvPr>
            <p:ph type="sldNum" sz="quarter" idx="12"/>
          </p:nvPr>
        </p:nvSpPr>
        <p:spPr/>
        <p:txBody>
          <a:bodyPr/>
          <a:lstStyle>
            <a:lvl1pPr>
              <a:defRPr/>
            </a:lvl1pPr>
          </a:lstStyle>
          <a:p>
            <a:pPr>
              <a:defRPr/>
            </a:pPr>
            <a:fld id="{34338A43-B568-EE46-BE35-BEEB07DBECE8}" type="slidenum">
              <a:rPr lang="en-GB" altLang="en-US"/>
              <a:pPr>
                <a:defRPr/>
              </a:pPr>
              <a:t>‹#›</a:t>
            </a:fld>
            <a:endParaRPr lang="en-GB" altLang="en-US"/>
          </a:p>
        </p:txBody>
      </p:sp>
    </p:spTree>
    <p:extLst>
      <p:ext uri="{BB962C8B-B14F-4D97-AF65-F5344CB8AC3E}">
        <p14:creationId xmlns:p14="http://schemas.microsoft.com/office/powerpoint/2010/main" val="22731940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xmlns="" id="{325A8326-45D2-1482-6AD0-053BC6ADA520}"/>
              </a:ext>
            </a:extLst>
          </p:cNvPr>
          <p:cNvSpPr>
            <a:spLocks noGrp="1"/>
          </p:cNvSpPr>
          <p:nvPr>
            <p:ph type="dt" sz="half" idx="10"/>
          </p:nvPr>
        </p:nvSpPr>
        <p:spPr/>
        <p:txBody>
          <a:bodyPr/>
          <a:lstStyle>
            <a:lvl1pPr>
              <a:defRPr/>
            </a:lvl1pPr>
          </a:lstStyle>
          <a:p>
            <a:pPr>
              <a:defRPr/>
            </a:pPr>
            <a:fld id="{6425540B-B0AF-8644-B554-342C253ED9B6}" type="datetimeFigureOut">
              <a:rPr lang="en-GB" altLang="en-US"/>
              <a:pPr>
                <a:defRPr/>
              </a:pPr>
              <a:t>04/11/2025</a:t>
            </a:fld>
            <a:endParaRPr lang="en-GB" altLang="en-US"/>
          </a:p>
        </p:txBody>
      </p:sp>
      <p:sp>
        <p:nvSpPr>
          <p:cNvPr id="6" name="Footer Placeholder 4">
            <a:extLst>
              <a:ext uri="{FF2B5EF4-FFF2-40B4-BE49-F238E27FC236}">
                <a16:creationId xmlns:a16="http://schemas.microsoft.com/office/drawing/2014/main" xmlns="" id="{698BC554-A91F-3974-90BD-A73E73ACDC6A}"/>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xmlns="" id="{C6B51886-5413-FC39-76D3-452D31E5C57C}"/>
              </a:ext>
            </a:extLst>
          </p:cNvPr>
          <p:cNvSpPr>
            <a:spLocks noGrp="1"/>
          </p:cNvSpPr>
          <p:nvPr>
            <p:ph type="sldNum" sz="quarter" idx="12"/>
          </p:nvPr>
        </p:nvSpPr>
        <p:spPr/>
        <p:txBody>
          <a:bodyPr/>
          <a:lstStyle>
            <a:lvl1pPr>
              <a:defRPr/>
            </a:lvl1pPr>
          </a:lstStyle>
          <a:p>
            <a:pPr>
              <a:defRPr/>
            </a:pPr>
            <a:fld id="{3D33CC76-9187-8A4E-9243-B0E9A81348F3}" type="slidenum">
              <a:rPr lang="en-GB" altLang="en-US"/>
              <a:pPr>
                <a:defRPr/>
              </a:pPr>
              <a:t>‹#›</a:t>
            </a:fld>
            <a:endParaRPr lang="en-GB" altLang="en-US"/>
          </a:p>
        </p:txBody>
      </p:sp>
    </p:spTree>
    <p:extLst>
      <p:ext uri="{BB962C8B-B14F-4D97-AF65-F5344CB8AC3E}">
        <p14:creationId xmlns:p14="http://schemas.microsoft.com/office/powerpoint/2010/main" val="2835171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xmlns="" id="{C803CF5C-9507-F45D-760C-8DC2918DB085}"/>
              </a:ext>
            </a:extLst>
          </p:cNvPr>
          <p:cNvSpPr>
            <a:spLocks noGrp="1"/>
          </p:cNvSpPr>
          <p:nvPr>
            <p:ph type="dt" sz="half" idx="10"/>
          </p:nvPr>
        </p:nvSpPr>
        <p:spPr/>
        <p:txBody>
          <a:bodyPr/>
          <a:lstStyle>
            <a:lvl1pPr>
              <a:defRPr/>
            </a:lvl1pPr>
          </a:lstStyle>
          <a:p>
            <a:pPr>
              <a:defRPr/>
            </a:pPr>
            <a:fld id="{3178B957-068F-BA4F-910B-E4DB9E3BEEFE}" type="datetimeFigureOut">
              <a:rPr lang="en-GB" altLang="en-US"/>
              <a:pPr>
                <a:defRPr/>
              </a:pPr>
              <a:t>04/11/2025</a:t>
            </a:fld>
            <a:endParaRPr lang="en-GB" altLang="en-US"/>
          </a:p>
        </p:txBody>
      </p:sp>
      <p:sp>
        <p:nvSpPr>
          <p:cNvPr id="8" name="Footer Placeholder 4">
            <a:extLst>
              <a:ext uri="{FF2B5EF4-FFF2-40B4-BE49-F238E27FC236}">
                <a16:creationId xmlns:a16="http://schemas.microsoft.com/office/drawing/2014/main" xmlns="" id="{D83EFFFE-B695-4F32-8DE1-E7C14BF48FD3}"/>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xmlns="" id="{AD3E1400-C0E0-BF06-BFB8-4B0758350B4D}"/>
              </a:ext>
            </a:extLst>
          </p:cNvPr>
          <p:cNvSpPr>
            <a:spLocks noGrp="1"/>
          </p:cNvSpPr>
          <p:nvPr>
            <p:ph type="sldNum" sz="quarter" idx="12"/>
          </p:nvPr>
        </p:nvSpPr>
        <p:spPr/>
        <p:txBody>
          <a:bodyPr/>
          <a:lstStyle>
            <a:lvl1pPr>
              <a:defRPr/>
            </a:lvl1pPr>
          </a:lstStyle>
          <a:p>
            <a:pPr>
              <a:defRPr/>
            </a:pPr>
            <a:fld id="{9002D7B5-EC63-5041-9325-AB0599534D4C}" type="slidenum">
              <a:rPr lang="en-GB" altLang="en-US"/>
              <a:pPr>
                <a:defRPr/>
              </a:pPr>
              <a:t>‹#›</a:t>
            </a:fld>
            <a:endParaRPr lang="en-GB" altLang="en-US"/>
          </a:p>
        </p:txBody>
      </p:sp>
    </p:spTree>
    <p:extLst>
      <p:ext uri="{BB962C8B-B14F-4D97-AF65-F5344CB8AC3E}">
        <p14:creationId xmlns:p14="http://schemas.microsoft.com/office/powerpoint/2010/main" val="8140873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xmlns="" id="{8559D983-D5BD-8C5C-4EC3-036D2B7DD720}"/>
              </a:ext>
            </a:extLst>
          </p:cNvPr>
          <p:cNvSpPr>
            <a:spLocks noGrp="1"/>
          </p:cNvSpPr>
          <p:nvPr>
            <p:ph type="dt" sz="half" idx="10"/>
          </p:nvPr>
        </p:nvSpPr>
        <p:spPr/>
        <p:txBody>
          <a:bodyPr/>
          <a:lstStyle>
            <a:lvl1pPr>
              <a:defRPr/>
            </a:lvl1pPr>
          </a:lstStyle>
          <a:p>
            <a:pPr>
              <a:defRPr/>
            </a:pPr>
            <a:fld id="{DC3CB738-C960-1D4B-934A-9E8B4DCF25AC}" type="datetimeFigureOut">
              <a:rPr lang="en-GB" altLang="en-US"/>
              <a:pPr>
                <a:defRPr/>
              </a:pPr>
              <a:t>04/11/2025</a:t>
            </a:fld>
            <a:endParaRPr lang="en-GB" altLang="en-US"/>
          </a:p>
        </p:txBody>
      </p:sp>
      <p:sp>
        <p:nvSpPr>
          <p:cNvPr id="4" name="Footer Placeholder 4">
            <a:extLst>
              <a:ext uri="{FF2B5EF4-FFF2-40B4-BE49-F238E27FC236}">
                <a16:creationId xmlns:a16="http://schemas.microsoft.com/office/drawing/2014/main" xmlns="" id="{972E76F7-6308-5AF2-BB96-0E8D109684BB}"/>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xmlns="" id="{7BE152B3-3872-B350-E725-235D8C76C485}"/>
              </a:ext>
            </a:extLst>
          </p:cNvPr>
          <p:cNvSpPr>
            <a:spLocks noGrp="1"/>
          </p:cNvSpPr>
          <p:nvPr>
            <p:ph type="sldNum" sz="quarter" idx="12"/>
          </p:nvPr>
        </p:nvSpPr>
        <p:spPr/>
        <p:txBody>
          <a:bodyPr/>
          <a:lstStyle>
            <a:lvl1pPr>
              <a:defRPr/>
            </a:lvl1pPr>
          </a:lstStyle>
          <a:p>
            <a:pPr>
              <a:defRPr/>
            </a:pPr>
            <a:fld id="{69A2EF32-FEFD-BB43-BC8A-BB46E0B963AE}" type="slidenum">
              <a:rPr lang="en-GB" altLang="en-US"/>
              <a:pPr>
                <a:defRPr/>
              </a:pPr>
              <a:t>‹#›</a:t>
            </a:fld>
            <a:endParaRPr lang="en-GB" altLang="en-US"/>
          </a:p>
        </p:txBody>
      </p:sp>
    </p:spTree>
    <p:extLst>
      <p:ext uri="{BB962C8B-B14F-4D97-AF65-F5344CB8AC3E}">
        <p14:creationId xmlns:p14="http://schemas.microsoft.com/office/powerpoint/2010/main" val="31369384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xmlns="" id="{3230ADBE-894D-D5A7-1C17-FD323BF107C9}"/>
              </a:ext>
            </a:extLst>
          </p:cNvPr>
          <p:cNvSpPr>
            <a:spLocks noGrp="1"/>
          </p:cNvSpPr>
          <p:nvPr>
            <p:ph type="dt" sz="half" idx="10"/>
          </p:nvPr>
        </p:nvSpPr>
        <p:spPr/>
        <p:txBody>
          <a:bodyPr/>
          <a:lstStyle>
            <a:lvl1pPr>
              <a:defRPr/>
            </a:lvl1pPr>
          </a:lstStyle>
          <a:p>
            <a:pPr>
              <a:defRPr/>
            </a:pPr>
            <a:fld id="{AEC81E27-E3C6-624A-AAA4-C63C96C15184}" type="datetimeFigureOut">
              <a:rPr lang="en-GB" altLang="en-US"/>
              <a:pPr>
                <a:defRPr/>
              </a:pPr>
              <a:t>04/11/2025</a:t>
            </a:fld>
            <a:endParaRPr lang="en-GB" altLang="en-US"/>
          </a:p>
        </p:txBody>
      </p:sp>
      <p:sp>
        <p:nvSpPr>
          <p:cNvPr id="3" name="Footer Placeholder 4">
            <a:extLst>
              <a:ext uri="{FF2B5EF4-FFF2-40B4-BE49-F238E27FC236}">
                <a16:creationId xmlns:a16="http://schemas.microsoft.com/office/drawing/2014/main" xmlns="" id="{1DFCA010-CBA5-9162-8B4F-DB9D579EDD1F}"/>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xmlns="" id="{D316A0A1-6D5E-AEB8-C2E4-1E93EBE7BC78}"/>
              </a:ext>
            </a:extLst>
          </p:cNvPr>
          <p:cNvSpPr>
            <a:spLocks noGrp="1"/>
          </p:cNvSpPr>
          <p:nvPr>
            <p:ph type="sldNum" sz="quarter" idx="12"/>
          </p:nvPr>
        </p:nvSpPr>
        <p:spPr/>
        <p:txBody>
          <a:bodyPr/>
          <a:lstStyle>
            <a:lvl1pPr>
              <a:defRPr/>
            </a:lvl1pPr>
          </a:lstStyle>
          <a:p>
            <a:pPr>
              <a:defRPr/>
            </a:pPr>
            <a:fld id="{0A653E09-D80A-024A-A9A6-041AB0ADDD59}" type="slidenum">
              <a:rPr lang="en-GB" altLang="en-US"/>
              <a:pPr>
                <a:defRPr/>
              </a:pPr>
              <a:t>‹#›</a:t>
            </a:fld>
            <a:endParaRPr lang="en-GB" altLang="en-US"/>
          </a:p>
        </p:txBody>
      </p:sp>
    </p:spTree>
    <p:extLst>
      <p:ext uri="{BB962C8B-B14F-4D97-AF65-F5344CB8AC3E}">
        <p14:creationId xmlns:p14="http://schemas.microsoft.com/office/powerpoint/2010/main" val="4124038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xmlns="" id="{CECDF05F-F5DC-0615-863A-973E26229C2C}"/>
              </a:ext>
            </a:extLst>
          </p:cNvPr>
          <p:cNvSpPr>
            <a:spLocks noGrp="1"/>
          </p:cNvSpPr>
          <p:nvPr>
            <p:ph type="dt" sz="half" idx="10"/>
          </p:nvPr>
        </p:nvSpPr>
        <p:spPr/>
        <p:txBody>
          <a:bodyPr/>
          <a:lstStyle>
            <a:lvl1pPr>
              <a:defRPr/>
            </a:lvl1pPr>
          </a:lstStyle>
          <a:p>
            <a:pPr>
              <a:defRPr/>
            </a:pPr>
            <a:fld id="{60BBE2C3-2122-9B42-AFAC-99C6D9245DBB}" type="datetimeFigureOut">
              <a:rPr lang="en-GB" altLang="en-US"/>
              <a:pPr>
                <a:defRPr/>
              </a:pPr>
              <a:t>04/11/2025</a:t>
            </a:fld>
            <a:endParaRPr lang="en-GB" altLang="en-US"/>
          </a:p>
        </p:txBody>
      </p:sp>
      <p:sp>
        <p:nvSpPr>
          <p:cNvPr id="6" name="Footer Placeholder 4">
            <a:extLst>
              <a:ext uri="{FF2B5EF4-FFF2-40B4-BE49-F238E27FC236}">
                <a16:creationId xmlns:a16="http://schemas.microsoft.com/office/drawing/2014/main" xmlns="" id="{4A41DFCF-5670-0365-867F-A53D3D3CBA3F}"/>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xmlns="" id="{3DD32EB0-BA8F-EEF2-5708-9C87B940FBC9}"/>
              </a:ext>
            </a:extLst>
          </p:cNvPr>
          <p:cNvSpPr>
            <a:spLocks noGrp="1"/>
          </p:cNvSpPr>
          <p:nvPr>
            <p:ph type="sldNum" sz="quarter" idx="12"/>
          </p:nvPr>
        </p:nvSpPr>
        <p:spPr/>
        <p:txBody>
          <a:bodyPr/>
          <a:lstStyle>
            <a:lvl1pPr>
              <a:defRPr/>
            </a:lvl1pPr>
          </a:lstStyle>
          <a:p>
            <a:pPr>
              <a:defRPr/>
            </a:pPr>
            <a:fld id="{55143E38-5898-4043-84DD-4CAD8E4F88DA}" type="slidenum">
              <a:rPr lang="en-GB" altLang="en-US"/>
              <a:pPr>
                <a:defRPr/>
              </a:pPr>
              <a:t>‹#›</a:t>
            </a:fld>
            <a:endParaRPr lang="en-GB" altLang="en-US"/>
          </a:p>
        </p:txBody>
      </p:sp>
    </p:spTree>
    <p:extLst>
      <p:ext uri="{BB962C8B-B14F-4D97-AF65-F5344CB8AC3E}">
        <p14:creationId xmlns:p14="http://schemas.microsoft.com/office/powerpoint/2010/main" val="4043576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xmlns="" id="{487F31EB-9732-638C-E0E2-2BC79357823F}"/>
              </a:ext>
            </a:extLst>
          </p:cNvPr>
          <p:cNvSpPr>
            <a:spLocks noGrp="1"/>
          </p:cNvSpPr>
          <p:nvPr>
            <p:ph type="dt" sz="half" idx="10"/>
          </p:nvPr>
        </p:nvSpPr>
        <p:spPr/>
        <p:txBody>
          <a:bodyPr/>
          <a:lstStyle>
            <a:lvl1pPr>
              <a:defRPr/>
            </a:lvl1pPr>
          </a:lstStyle>
          <a:p>
            <a:pPr>
              <a:defRPr/>
            </a:pPr>
            <a:fld id="{217F4EDF-B0E1-1F41-87DB-DFB39A36877E}" type="datetimeFigureOut">
              <a:rPr lang="en-GB" altLang="en-US"/>
              <a:pPr>
                <a:defRPr/>
              </a:pPr>
              <a:t>04/11/2025</a:t>
            </a:fld>
            <a:endParaRPr lang="en-GB" altLang="en-US"/>
          </a:p>
        </p:txBody>
      </p:sp>
      <p:sp>
        <p:nvSpPr>
          <p:cNvPr id="6" name="Footer Placeholder 4">
            <a:extLst>
              <a:ext uri="{FF2B5EF4-FFF2-40B4-BE49-F238E27FC236}">
                <a16:creationId xmlns:a16="http://schemas.microsoft.com/office/drawing/2014/main" xmlns="" id="{47FB9480-A43A-2E7B-717C-54B72F01FE09}"/>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xmlns="" id="{90186663-8763-1F49-30FB-AE9528DCD84A}"/>
              </a:ext>
            </a:extLst>
          </p:cNvPr>
          <p:cNvSpPr>
            <a:spLocks noGrp="1"/>
          </p:cNvSpPr>
          <p:nvPr>
            <p:ph type="sldNum" sz="quarter" idx="12"/>
          </p:nvPr>
        </p:nvSpPr>
        <p:spPr/>
        <p:txBody>
          <a:bodyPr/>
          <a:lstStyle>
            <a:lvl1pPr>
              <a:defRPr/>
            </a:lvl1pPr>
          </a:lstStyle>
          <a:p>
            <a:pPr>
              <a:defRPr/>
            </a:pPr>
            <a:fld id="{EEABACF7-336E-E940-9211-5013D18334E5}" type="slidenum">
              <a:rPr lang="en-GB" altLang="en-US"/>
              <a:pPr>
                <a:defRPr/>
              </a:pPr>
              <a:t>‹#›</a:t>
            </a:fld>
            <a:endParaRPr lang="en-GB" altLang="en-US"/>
          </a:p>
        </p:txBody>
      </p:sp>
    </p:spTree>
    <p:extLst>
      <p:ext uri="{BB962C8B-B14F-4D97-AF65-F5344CB8AC3E}">
        <p14:creationId xmlns:p14="http://schemas.microsoft.com/office/powerpoint/2010/main" val="2606771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87AEBA7F-AE25-AF69-1537-E0F43516D715}"/>
              </a:ext>
            </a:extLst>
          </p:cNvPr>
          <p:cNvSpPr>
            <a:spLocks noGrp="1"/>
          </p:cNvSpPr>
          <p:nvPr>
            <p:ph type="dt" sz="half" idx="10"/>
          </p:nvPr>
        </p:nvSpPr>
        <p:spPr/>
        <p:txBody>
          <a:bodyPr/>
          <a:lstStyle>
            <a:lvl1pPr>
              <a:defRPr/>
            </a:lvl1pPr>
          </a:lstStyle>
          <a:p>
            <a:pPr>
              <a:defRPr/>
            </a:pPr>
            <a:fld id="{0E92BF17-E0F6-E243-BFA9-FB43B062AADF}" type="datetimeFigureOut">
              <a:rPr lang="en-GB" altLang="en-US"/>
              <a:pPr>
                <a:defRPr/>
              </a:pPr>
              <a:t>04/11/2025</a:t>
            </a:fld>
            <a:endParaRPr lang="en-GB" altLang="en-US"/>
          </a:p>
        </p:txBody>
      </p:sp>
      <p:sp>
        <p:nvSpPr>
          <p:cNvPr id="5" name="Footer Placeholder 4">
            <a:extLst>
              <a:ext uri="{FF2B5EF4-FFF2-40B4-BE49-F238E27FC236}">
                <a16:creationId xmlns:a16="http://schemas.microsoft.com/office/drawing/2014/main" xmlns="" id="{7DFAE67B-DB59-9E1C-4189-FC5A6346C417}"/>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xmlns="" id="{85E85E3D-D595-33E2-0C17-C5BA5A7B22E4}"/>
              </a:ext>
            </a:extLst>
          </p:cNvPr>
          <p:cNvSpPr>
            <a:spLocks noGrp="1"/>
          </p:cNvSpPr>
          <p:nvPr>
            <p:ph type="sldNum" sz="quarter" idx="12"/>
          </p:nvPr>
        </p:nvSpPr>
        <p:spPr/>
        <p:txBody>
          <a:bodyPr/>
          <a:lstStyle>
            <a:lvl1pPr>
              <a:defRPr/>
            </a:lvl1pPr>
          </a:lstStyle>
          <a:p>
            <a:pPr>
              <a:defRPr/>
            </a:pPr>
            <a:fld id="{B9B996BE-1554-0A41-9507-87A918E54CAC}" type="slidenum">
              <a:rPr lang="en-GB" altLang="en-US"/>
              <a:pPr>
                <a:defRPr/>
              </a:pPr>
              <a:t>‹#›</a:t>
            </a:fld>
            <a:endParaRPr lang="en-GB" altLang="en-US"/>
          </a:p>
        </p:txBody>
      </p:sp>
    </p:spTree>
    <p:extLst>
      <p:ext uri="{BB962C8B-B14F-4D97-AF65-F5344CB8AC3E}">
        <p14:creationId xmlns:p14="http://schemas.microsoft.com/office/powerpoint/2010/main" val="38067234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E0663395-9C64-292B-0FB6-7794A2C3A956}"/>
              </a:ext>
            </a:extLst>
          </p:cNvPr>
          <p:cNvSpPr>
            <a:spLocks noGrp="1"/>
          </p:cNvSpPr>
          <p:nvPr>
            <p:ph type="dt" sz="half" idx="10"/>
          </p:nvPr>
        </p:nvSpPr>
        <p:spPr/>
        <p:txBody>
          <a:bodyPr/>
          <a:lstStyle>
            <a:lvl1pPr>
              <a:defRPr/>
            </a:lvl1pPr>
          </a:lstStyle>
          <a:p>
            <a:pPr>
              <a:defRPr/>
            </a:pPr>
            <a:fld id="{4BB10BB5-CB9B-904C-ABFB-16924E35FA72}" type="datetimeFigureOut">
              <a:rPr lang="en-GB" altLang="en-US"/>
              <a:pPr>
                <a:defRPr/>
              </a:pPr>
              <a:t>04/11/2025</a:t>
            </a:fld>
            <a:endParaRPr lang="en-GB" altLang="en-US"/>
          </a:p>
        </p:txBody>
      </p:sp>
      <p:sp>
        <p:nvSpPr>
          <p:cNvPr id="5" name="Footer Placeholder 4">
            <a:extLst>
              <a:ext uri="{FF2B5EF4-FFF2-40B4-BE49-F238E27FC236}">
                <a16:creationId xmlns:a16="http://schemas.microsoft.com/office/drawing/2014/main" xmlns="" id="{D25005A1-EB3F-0785-2225-4F7A2E33846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xmlns="" id="{BCF6F0A0-A7A3-DECF-89FB-E8372D0B4D16}"/>
              </a:ext>
            </a:extLst>
          </p:cNvPr>
          <p:cNvSpPr>
            <a:spLocks noGrp="1"/>
          </p:cNvSpPr>
          <p:nvPr>
            <p:ph type="sldNum" sz="quarter" idx="12"/>
          </p:nvPr>
        </p:nvSpPr>
        <p:spPr/>
        <p:txBody>
          <a:bodyPr/>
          <a:lstStyle>
            <a:lvl1pPr>
              <a:defRPr/>
            </a:lvl1pPr>
          </a:lstStyle>
          <a:p>
            <a:pPr>
              <a:defRPr/>
            </a:pPr>
            <a:fld id="{4A7A47B0-3396-4C44-8768-F082388310A1}" type="slidenum">
              <a:rPr lang="en-GB" altLang="en-US"/>
              <a:pPr>
                <a:defRPr/>
              </a:pPr>
              <a:t>‹#›</a:t>
            </a:fld>
            <a:endParaRPr lang="en-GB" altLang="en-US"/>
          </a:p>
        </p:txBody>
      </p:sp>
    </p:spTree>
    <p:extLst>
      <p:ext uri="{BB962C8B-B14F-4D97-AF65-F5344CB8AC3E}">
        <p14:creationId xmlns:p14="http://schemas.microsoft.com/office/powerpoint/2010/main" val="35153451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xmlns="" id="{068B8010-DD3B-535B-814C-22F623FE8ACE}"/>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xmlns="" id="{0F6D8829-137C-4306-FB01-252A38902BAC}"/>
              </a:ext>
            </a:extLst>
          </p:cNvPr>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xmlns="" id="{6F9AEEFC-AD68-C120-D5E0-CE97FA7E4045}"/>
              </a:ext>
            </a:extLst>
          </p:cNvPr>
          <p:cNvSpPr>
            <a:spLocks noGrp="1"/>
          </p:cNvSpPr>
          <p:nvPr>
            <p:ph type="dt" sz="half" idx="2"/>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eaLnBrk="1" hangingPunct="1">
              <a:defRPr sz="1200">
                <a:solidFill>
                  <a:srgbClr val="898989"/>
                </a:solidFill>
                <a:cs typeface="Arial" pitchFamily="34" charset="0"/>
              </a:defRPr>
            </a:lvl1pPr>
          </a:lstStyle>
          <a:p>
            <a:pPr>
              <a:defRPr/>
            </a:pPr>
            <a:fld id="{8F32ABAE-3160-0743-801C-09F2DA9EA13C}" type="datetimeFigureOut">
              <a:rPr lang="en-GB" altLang="en-US"/>
              <a:pPr>
                <a:defRPr/>
              </a:pPr>
              <a:t>04/11/2025</a:t>
            </a:fld>
            <a:endParaRPr lang="en-GB" altLang="en-US"/>
          </a:p>
        </p:txBody>
      </p:sp>
      <p:sp>
        <p:nvSpPr>
          <p:cNvPr id="5" name="Footer Placeholder 4">
            <a:extLst>
              <a:ext uri="{FF2B5EF4-FFF2-40B4-BE49-F238E27FC236}">
                <a16:creationId xmlns:a16="http://schemas.microsoft.com/office/drawing/2014/main" xmlns="" id="{89A9DB6C-8066-52CE-9891-116F910D9CC7}"/>
              </a:ext>
            </a:extLst>
          </p:cNvPr>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chemeClr val="tx1">
                    <a:tint val="75000"/>
                  </a:schemeClr>
                </a:solidFill>
                <a:latin typeface="+mn-lt"/>
                <a:ea typeface="+mn-ea"/>
                <a:cs typeface="+mn-cs"/>
              </a:defRPr>
            </a:lvl1pPr>
          </a:lstStyle>
          <a:p>
            <a:pPr>
              <a:defRPr/>
            </a:pPr>
            <a:endParaRPr lang="en-GB"/>
          </a:p>
        </p:txBody>
      </p:sp>
      <p:sp>
        <p:nvSpPr>
          <p:cNvPr id="6" name="Slide Number Placeholder 5">
            <a:extLst>
              <a:ext uri="{FF2B5EF4-FFF2-40B4-BE49-F238E27FC236}">
                <a16:creationId xmlns:a16="http://schemas.microsoft.com/office/drawing/2014/main" xmlns="" id="{4376EF94-96C9-F414-4026-7FE8AA3C07D8}"/>
              </a:ext>
            </a:extLst>
          </p:cNvPr>
          <p:cNvSpPr>
            <a:spLocks noGrp="1"/>
          </p:cNvSpPr>
          <p:nvPr>
            <p:ph type="sldNum" sz="quarter" idx="4"/>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smtClean="0">
                <a:solidFill>
                  <a:srgbClr val="898989"/>
                </a:solidFill>
                <a:cs typeface="Arial" panose="020B0604020202020204" pitchFamily="34" charset="0"/>
              </a:defRPr>
            </a:lvl1pPr>
          </a:lstStyle>
          <a:p>
            <a:pPr>
              <a:defRPr/>
            </a:pPr>
            <a:fld id="{B0A13853-7E7A-424F-BDA6-C26A702FAA31}"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S PGothic" pitchFamily="34" charset="-128"/>
          <a:cs typeface="ＭＳ Ｐゴシック" charset="0"/>
        </a:defRPr>
      </a:lvl1pPr>
      <a:lvl2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2pPr>
      <a:lvl3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3pPr>
      <a:lvl4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4pPr>
      <a:lvl5pPr algn="ctr" rtl="0" eaLnBrk="0" fontAlgn="base" hangingPunct="0">
        <a:spcBef>
          <a:spcPct val="0"/>
        </a:spcBef>
        <a:spcAft>
          <a:spcPct val="0"/>
        </a:spcAft>
        <a:defRPr sz="4400">
          <a:solidFill>
            <a:schemeClr val="tx1"/>
          </a:solidFill>
          <a:latin typeface="Calibri" pitchFamily="34" charset="0"/>
          <a:ea typeface="MS PGothic" pitchFamily="34" charset="-128"/>
          <a:cs typeface="ＭＳ Ｐゴシック"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S PGothic" pitchFamily="34" charset="-128"/>
          <a:cs typeface="ＭＳ Ｐゴシック" charset="0"/>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S PGothic" pitchFamily="34" charset="-128"/>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S PGothic" pitchFamily="34" charset="-128"/>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S PGothic" pitchFamily="34" charset="-128"/>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13" Type="http://schemas.openxmlformats.org/officeDocument/2006/relationships/customXml" Target="../ink/ink5.xml"/><Relationship Id="rId3" Type="http://schemas.openxmlformats.org/officeDocument/2006/relationships/image" Target="../media/image1.png"/><Relationship Id="rId7" Type="http://schemas.openxmlformats.org/officeDocument/2006/relationships/customXml" Target="../ink/ink2.xml"/><Relationship Id="rId12"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3.png"/><Relationship Id="rId11" Type="http://schemas.openxmlformats.org/officeDocument/2006/relationships/customXml" Target="../ink/ink4.xml"/><Relationship Id="rId5" Type="http://schemas.openxmlformats.org/officeDocument/2006/relationships/customXml" Target="../ink/ink1.xml"/><Relationship Id="rId15" Type="http://schemas.openxmlformats.org/officeDocument/2006/relationships/customXml" Target="../ink/ink6.xml"/><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customXml" Target="../ink/ink3.xml"/><Relationship Id="rId14" Type="http://schemas.openxmlformats.org/officeDocument/2006/relationships/image" Target="../media/image7.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xmlns="" id="{5474062E-7FEE-FA6D-E9D6-56CD2BE71744}"/>
              </a:ext>
            </a:extLst>
          </p:cNvPr>
          <p:cNvSpPr>
            <a:spLocks noChangeArrowheads="1"/>
          </p:cNvSpPr>
          <p:nvPr/>
        </p:nvSpPr>
        <p:spPr bwMode="auto">
          <a:xfrm flipH="1">
            <a:off x="220942" y="60046"/>
            <a:ext cx="4041310" cy="1146922"/>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eaLnBrk="1" hangingPunct="1">
              <a:spcAft>
                <a:spcPts val="1000"/>
              </a:spcAft>
              <a:defRPr/>
            </a:pPr>
            <a:r>
              <a:rPr lang="en-GB" sz="1400" b="1" dirty="0">
                <a:latin typeface="Comic Sans MS" pitchFamily="66" charset="0"/>
                <a:ea typeface="+mn-ea"/>
                <a:cs typeface="Arial" panose="020B0604020202020204" pitchFamily="34" charset="0"/>
              </a:rPr>
              <a:t>Year 1 Curriculum Plan</a:t>
            </a:r>
          </a:p>
          <a:p>
            <a:pPr eaLnBrk="1" hangingPunct="1">
              <a:spcAft>
                <a:spcPts val="1000"/>
              </a:spcAft>
              <a:defRPr/>
            </a:pPr>
            <a:r>
              <a:rPr lang="en-GB" sz="1400" b="1" dirty="0">
                <a:latin typeface="Comic Sans MS" pitchFamily="66" charset="0"/>
                <a:ea typeface="+mn-ea"/>
                <a:cs typeface="Arial" panose="020B0604020202020204" pitchFamily="34" charset="0"/>
              </a:rPr>
              <a:t>Autumn 2 2024-25</a:t>
            </a:r>
            <a:endParaRPr lang="en-US" sz="1400" dirty="0">
              <a:latin typeface="Arial" pitchFamily="34" charset="0"/>
              <a:ea typeface="+mn-ea"/>
              <a:cs typeface="Arial" panose="020B0604020202020204" pitchFamily="34" charset="0"/>
            </a:endParaRPr>
          </a:p>
        </p:txBody>
      </p:sp>
      <p:sp>
        <p:nvSpPr>
          <p:cNvPr id="5" name="Rectangle 397">
            <a:extLst>
              <a:ext uri="{FF2B5EF4-FFF2-40B4-BE49-F238E27FC236}">
                <a16:creationId xmlns:a16="http://schemas.microsoft.com/office/drawing/2014/main" xmlns="" id="{05413171-EEC0-8B6A-637A-085E4EE0765D}"/>
              </a:ext>
            </a:extLst>
          </p:cNvPr>
          <p:cNvSpPr>
            <a:spLocks noChangeArrowheads="1"/>
          </p:cNvSpPr>
          <p:nvPr/>
        </p:nvSpPr>
        <p:spPr bwMode="auto">
          <a:xfrm flipH="1">
            <a:off x="4443716" y="8091"/>
            <a:ext cx="4674230" cy="6850765"/>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nchor="t"/>
          <a:lstStyle>
            <a:lvl1pPr>
              <a:defRPr sz="2400">
                <a:solidFill>
                  <a:schemeClr val="tx1"/>
                </a:solidFill>
                <a:latin typeface="Calibri" pitchFamily="34" charset="0"/>
                <a:ea typeface="MS PGothic" pitchFamily="34" charset="-128"/>
              </a:defRPr>
            </a:lvl1pPr>
            <a:lvl2pPr>
              <a:defRPr sz="2400">
                <a:solidFill>
                  <a:schemeClr val="tx1"/>
                </a:solidFill>
                <a:latin typeface="Calibri" pitchFamily="34" charset="0"/>
                <a:ea typeface="MS PGothic" pitchFamily="34" charset="-128"/>
              </a:defRPr>
            </a:lvl2pPr>
            <a:lvl3pPr marL="1143000" indent="-228600">
              <a:defRPr sz="2400">
                <a:solidFill>
                  <a:schemeClr val="tx1"/>
                </a:solidFill>
                <a:latin typeface="Calibri" pitchFamily="34" charset="0"/>
                <a:ea typeface="MS PGothic" pitchFamily="34" charset="-128"/>
              </a:defRPr>
            </a:lvl3pPr>
            <a:lvl4pPr marL="1600200" indent="-228600">
              <a:defRPr sz="2400">
                <a:solidFill>
                  <a:schemeClr val="tx1"/>
                </a:solidFill>
                <a:latin typeface="Calibri" pitchFamily="34" charset="0"/>
                <a:ea typeface="MS PGothic" pitchFamily="34" charset="-128"/>
              </a:defRPr>
            </a:lvl4pPr>
            <a:lvl5pPr marL="2057400" indent="-228600">
              <a:defRPr sz="2400">
                <a:solidFill>
                  <a:schemeClr val="tx1"/>
                </a:solidFill>
                <a:latin typeface="Calibri" pitchFamily="34" charset="0"/>
                <a:ea typeface="MS PGothic" pitchFamily="34" charset="-128"/>
              </a:defRPr>
            </a:lvl5pPr>
            <a:lvl6pPr marL="2514600" indent="-228600" eaLnBrk="0" fontAlgn="base" hangingPunct="0">
              <a:spcBef>
                <a:spcPct val="0"/>
              </a:spcBef>
              <a:spcAft>
                <a:spcPct val="0"/>
              </a:spcAft>
              <a:defRPr sz="2400">
                <a:solidFill>
                  <a:schemeClr val="tx1"/>
                </a:solidFill>
                <a:latin typeface="Calibri" pitchFamily="34" charset="0"/>
                <a:ea typeface="MS PGothic" pitchFamily="34" charset="-128"/>
              </a:defRPr>
            </a:lvl6pPr>
            <a:lvl7pPr marL="2971800" indent="-228600" eaLnBrk="0" fontAlgn="base" hangingPunct="0">
              <a:spcBef>
                <a:spcPct val="0"/>
              </a:spcBef>
              <a:spcAft>
                <a:spcPct val="0"/>
              </a:spcAft>
              <a:defRPr sz="2400">
                <a:solidFill>
                  <a:schemeClr val="tx1"/>
                </a:solidFill>
                <a:latin typeface="Calibri" pitchFamily="34" charset="0"/>
                <a:ea typeface="MS PGothic" pitchFamily="34" charset="-128"/>
              </a:defRPr>
            </a:lvl7pPr>
            <a:lvl8pPr marL="3429000" indent="-228600" eaLnBrk="0" fontAlgn="base" hangingPunct="0">
              <a:spcBef>
                <a:spcPct val="0"/>
              </a:spcBef>
              <a:spcAft>
                <a:spcPct val="0"/>
              </a:spcAft>
              <a:defRPr sz="2400">
                <a:solidFill>
                  <a:schemeClr val="tx1"/>
                </a:solidFill>
                <a:latin typeface="Calibri" pitchFamily="34" charset="0"/>
                <a:ea typeface="MS PGothic" pitchFamily="34" charset="-128"/>
              </a:defRPr>
            </a:lvl8pPr>
            <a:lvl9pPr marL="3886200" indent="-228600" eaLnBrk="0" fontAlgn="base" hangingPunct="0">
              <a:spcBef>
                <a:spcPct val="0"/>
              </a:spcBef>
              <a:spcAft>
                <a:spcPct val="0"/>
              </a:spcAft>
              <a:defRPr sz="2400">
                <a:solidFill>
                  <a:schemeClr val="tx1"/>
                </a:solidFill>
                <a:latin typeface="Calibri" pitchFamily="34" charset="0"/>
                <a:ea typeface="MS PGothic" pitchFamily="34" charset="-128"/>
              </a:defRPr>
            </a:lvl9pPr>
          </a:lstStyle>
          <a:p>
            <a:pPr algn="ctr" eaLnBrk="1" hangingPunct="1">
              <a:spcAft>
                <a:spcPts val="1000"/>
              </a:spcAft>
              <a:defRPr/>
            </a:pPr>
            <a:r>
              <a:rPr lang="en-GB" altLang="en-US" sz="1050" b="1" u="sng" dirty="0">
                <a:latin typeface="Comic Sans MS"/>
                <a:ea typeface="MS PGothic"/>
                <a:cs typeface="Arial"/>
              </a:rPr>
              <a:t>Key Curriculum Areas</a:t>
            </a:r>
          </a:p>
          <a:p>
            <a:pPr algn="just" eaLnBrk="1" hangingPunct="1">
              <a:spcAft>
                <a:spcPts val="1000"/>
              </a:spcAft>
              <a:defRPr/>
            </a:pPr>
            <a:r>
              <a:rPr lang="en-GB" altLang="en-US" sz="1050" b="1" dirty="0">
                <a:latin typeface="Comic Sans MS"/>
                <a:ea typeface="MS PGothic"/>
                <a:cs typeface="Arial"/>
              </a:rPr>
              <a:t>As Readers </a:t>
            </a:r>
            <a:r>
              <a:rPr lang="en-GB" altLang="en-US" sz="1050" dirty="0">
                <a:latin typeface="Comic Sans MS"/>
                <a:ea typeface="MS PGothic"/>
              </a:rPr>
              <a:t>we will continue with our three structured reading sessions which allow us to develop our phonic and word reading skills, grow our vocabulary and focus on our understanding of texts.   We will continue to grow the code as we take on new Phase 5 graphemes, tricky words and develop our confidence in asking ‘the question’ for example: is it /</a:t>
            </a:r>
            <a:r>
              <a:rPr lang="en-GB" altLang="en-US" sz="1050" dirty="0" err="1">
                <a:latin typeface="Comic Sans MS"/>
                <a:ea typeface="MS PGothic"/>
              </a:rPr>
              <a:t>i</a:t>
            </a:r>
            <a:r>
              <a:rPr lang="en-GB" altLang="en-US" sz="1050" dirty="0">
                <a:latin typeface="Comic Sans MS"/>
                <a:ea typeface="MS PGothic"/>
              </a:rPr>
              <a:t>/ in light or /</a:t>
            </a:r>
            <a:r>
              <a:rPr lang="en-GB" altLang="en-US" sz="1050" dirty="0" err="1">
                <a:latin typeface="Comic Sans MS"/>
                <a:ea typeface="MS PGothic"/>
              </a:rPr>
              <a:t>i</a:t>
            </a:r>
            <a:r>
              <a:rPr lang="en-GB" altLang="en-US" sz="1050" dirty="0">
                <a:latin typeface="Comic Sans MS"/>
                <a:ea typeface="MS PGothic"/>
              </a:rPr>
              <a:t>/ in pie? Our tricky words this term are: </a:t>
            </a:r>
            <a:r>
              <a:rPr lang="en-GB" altLang="en-US" sz="1050" b="1" dirty="0">
                <a:solidFill>
                  <a:schemeClr val="accent6">
                    <a:lumMod val="75000"/>
                  </a:schemeClr>
                </a:solidFill>
                <a:latin typeface="Comic Sans MS"/>
                <a:ea typeface="MS PGothic"/>
              </a:rPr>
              <a:t>their, people, oh, your, Mr, Mrs, Ms, ask, could, should, would, our, house, mouse, water, want.</a:t>
            </a:r>
          </a:p>
          <a:p>
            <a:pPr algn="just" eaLnBrk="1" hangingPunct="1">
              <a:spcAft>
                <a:spcPts val="1000"/>
              </a:spcAft>
              <a:defRPr/>
            </a:pPr>
            <a:r>
              <a:rPr lang="en-GB" altLang="en-US" sz="1050" b="1" dirty="0">
                <a:latin typeface="Comic Sans MS"/>
                <a:ea typeface="MS PGothic"/>
                <a:cs typeface="Arial"/>
              </a:rPr>
              <a:t>As Writers </a:t>
            </a:r>
            <a:r>
              <a:rPr lang="en-GB" altLang="en-US" sz="1050" dirty="0">
                <a:latin typeface="Comic Sans MS"/>
                <a:ea typeface="MS PGothic"/>
                <a:cs typeface="Arial"/>
              </a:rPr>
              <a:t>we will explore two texts </a:t>
            </a:r>
            <a:r>
              <a:rPr lang="en-GB" altLang="en-US" sz="1050" i="1" dirty="0">
                <a:latin typeface="Comic Sans MS"/>
                <a:ea typeface="MS PGothic"/>
                <a:cs typeface="Arial"/>
              </a:rPr>
              <a:t>Paddington and London Calls</a:t>
            </a:r>
            <a:r>
              <a:rPr lang="en-GB" altLang="en-US" sz="1050" dirty="0">
                <a:latin typeface="Comic Sans MS"/>
                <a:ea typeface="MS PGothic"/>
                <a:cs typeface="Arial"/>
              </a:rPr>
              <a:t>.  We will spend time becoming familiar with our texts by orally retelling, sequencing pictures, story mapping and role play. We will work towards writing a character description of Paddington.   We will also explore the features of non-fiction writing to create a guide to London.  We will continue to orally compose our sentences and write using the phonemes we have been taught. We will develop our use of punctuation as we think about when to use a full stop, question or exclamation mark. As we continue to develop our writing skills it is essential we can read our work back.  When we are </a:t>
            </a:r>
            <a:r>
              <a:rPr lang="en-GB" altLang="en-US" sz="1050">
                <a:latin typeface="Comic Sans MS"/>
                <a:ea typeface="MS PGothic"/>
                <a:cs typeface="Arial"/>
              </a:rPr>
              <a:t>editing,</a:t>
            </a:r>
            <a:r>
              <a:rPr lang="en-GB" altLang="en-US" sz="1050" dirty="0">
                <a:latin typeface="Comic Sans MS"/>
                <a:ea typeface="MS PGothic"/>
                <a:cs typeface="Arial"/>
              </a:rPr>
              <a:t> we are developing the correct use of grammar, essential spelling skills and correct letter formation too.  </a:t>
            </a:r>
            <a:endParaRPr lang="en-GB" altLang="en-US" sz="1050" b="1" dirty="0">
              <a:latin typeface="Comic Sans MS"/>
              <a:ea typeface="MS PGothic"/>
              <a:cs typeface="Arial"/>
            </a:endParaRPr>
          </a:p>
          <a:p>
            <a:pPr algn="just" eaLnBrk="1" hangingPunct="1">
              <a:spcAft>
                <a:spcPts val="1000"/>
              </a:spcAft>
              <a:defRPr/>
            </a:pPr>
            <a:r>
              <a:rPr lang="en-GB" altLang="en-US" sz="1050" b="1" dirty="0">
                <a:latin typeface="Comic Sans MS"/>
                <a:ea typeface="MS PGothic"/>
              </a:rPr>
              <a:t>As Mathematicians</a:t>
            </a:r>
            <a:r>
              <a:rPr lang="en-GB" altLang="en-US" sz="1050" dirty="0">
                <a:latin typeface="Comic Sans MS"/>
                <a:ea typeface="MS PGothic"/>
              </a:rPr>
              <a:t>, we will continue to use a range of  manipulatives and number lines to develop our place value and numeracy skills. We will continue to use part </a:t>
            </a:r>
            <a:r>
              <a:rPr lang="en-GB" altLang="en-US" sz="1050" dirty="0" err="1">
                <a:latin typeface="Comic Sans MS"/>
                <a:ea typeface="MS PGothic"/>
              </a:rPr>
              <a:t>part</a:t>
            </a:r>
            <a:r>
              <a:rPr lang="en-GB" altLang="en-US" sz="1050" dirty="0">
                <a:latin typeface="Comic Sans MS"/>
                <a:ea typeface="MS PGothic"/>
              </a:rPr>
              <a:t> whole models as we further explore the operations of addition and subtraction. We will read, interpret and solve numerical and pictorial number sentences.  We will revisit and develop our understanding of 2D and 3D shapes. </a:t>
            </a:r>
          </a:p>
          <a:p>
            <a:pPr algn="just" eaLnBrk="1" hangingPunct="1">
              <a:spcAft>
                <a:spcPts val="1000"/>
              </a:spcAft>
              <a:defRPr/>
            </a:pPr>
            <a:r>
              <a:rPr lang="en-US" altLang="en-US" sz="1050" b="1" dirty="0">
                <a:latin typeface="Comic Sans MS"/>
                <a:ea typeface="MS PGothic"/>
                <a:cs typeface="Arial"/>
              </a:rPr>
              <a:t>As Religiously Literate students</a:t>
            </a:r>
            <a:r>
              <a:rPr lang="en-US" altLang="en-US" sz="1050" dirty="0">
                <a:latin typeface="Comic Sans MS"/>
                <a:ea typeface="MS PGothic"/>
              </a:rPr>
              <a:t>, we will explore one big questions. We will focus on Why is each person important in the Nativity story? We will be focusing on the key concept, Incarnation and understand what that means. We will revisit the Nativity and understand the message of the story and how each person holds special significant for Christians. </a:t>
            </a:r>
            <a:endParaRPr lang="en-US" sz="1050">
              <a:latin typeface="Comic Sans MS"/>
              <a:ea typeface="MS PGothic"/>
              <a:cs typeface="Arial" pitchFamily="34" charset="0"/>
            </a:endParaRPr>
          </a:p>
          <a:p>
            <a:pPr eaLnBrk="1" hangingPunct="1">
              <a:spcAft>
                <a:spcPts val="1000"/>
              </a:spcAft>
              <a:defRPr/>
            </a:pPr>
            <a:endParaRPr lang="en-GB" altLang="en-US" sz="1050" dirty="0">
              <a:latin typeface="Comic Sans MS" pitchFamily="66" charset="0"/>
              <a:cs typeface="Arial" pitchFamily="34" charset="0"/>
            </a:endParaRPr>
          </a:p>
          <a:p>
            <a:pPr lvl="1" eaLnBrk="1" hangingPunct="1">
              <a:spcAft>
                <a:spcPts val="1000"/>
              </a:spcAft>
              <a:defRPr/>
            </a:pPr>
            <a:endParaRPr lang="en-GB" altLang="en-US" sz="1200" dirty="0">
              <a:latin typeface="Comic Sans MS" pitchFamily="66" charset="0"/>
              <a:cs typeface="Arial" pitchFamily="34" charset="0"/>
            </a:endParaRPr>
          </a:p>
          <a:p>
            <a:pPr lvl="1" eaLnBrk="1" hangingPunct="1">
              <a:spcAft>
                <a:spcPts val="1000"/>
              </a:spcAft>
              <a:defRPr/>
            </a:pPr>
            <a:endParaRPr lang="en-GB" altLang="en-US" sz="1200" b="1" u="sng" dirty="0">
              <a:latin typeface="Comic Sans MS" pitchFamily="66" charset="0"/>
              <a:cs typeface="Arial" pitchFamily="34" charset="0"/>
            </a:endParaRPr>
          </a:p>
          <a:p>
            <a:pPr eaLnBrk="1" hangingPunct="1">
              <a:defRPr/>
            </a:pPr>
            <a:endParaRPr lang="en-US" altLang="en-US" sz="1800" dirty="0">
              <a:latin typeface="Arial" pitchFamily="34" charset="0"/>
              <a:cs typeface="Arial" pitchFamily="34" charset="0"/>
            </a:endParaRPr>
          </a:p>
        </p:txBody>
      </p:sp>
      <p:sp>
        <p:nvSpPr>
          <p:cNvPr id="2053" name="Text Box 2">
            <a:extLst>
              <a:ext uri="{FF2B5EF4-FFF2-40B4-BE49-F238E27FC236}">
                <a16:creationId xmlns:a16="http://schemas.microsoft.com/office/drawing/2014/main" xmlns="" id="{29D25DCE-F0B1-F863-29CF-70F9D3BB5721}"/>
              </a:ext>
            </a:extLst>
          </p:cNvPr>
          <p:cNvSpPr txBox="1">
            <a:spLocks noChangeArrowheads="1"/>
          </p:cNvSpPr>
          <p:nvPr/>
        </p:nvSpPr>
        <p:spPr bwMode="auto">
          <a:xfrm>
            <a:off x="261938" y="3887340"/>
            <a:ext cx="4046538"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Overview of Topic</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13" name="Text Box 2">
            <a:extLst>
              <a:ext uri="{FF2B5EF4-FFF2-40B4-BE49-F238E27FC236}">
                <a16:creationId xmlns:a16="http://schemas.microsoft.com/office/drawing/2014/main" xmlns="" id="{C52D53B8-7A46-D417-A37B-D621771913CF}"/>
              </a:ext>
            </a:extLst>
          </p:cNvPr>
          <p:cNvSpPr txBox="1">
            <a:spLocks noChangeArrowheads="1"/>
          </p:cNvSpPr>
          <p:nvPr/>
        </p:nvSpPr>
        <p:spPr bwMode="auto">
          <a:xfrm rot="10800000" flipV="1">
            <a:off x="87284" y="6336889"/>
            <a:ext cx="4389365" cy="580559"/>
          </a:xfrm>
          <a:prstGeom prst="rect">
            <a:avLst/>
          </a:prstGeom>
          <a:solidFill>
            <a:schemeClr val="accent3">
              <a:lumMod val="40000"/>
              <a:lumOff val="60000"/>
            </a:schemeClr>
          </a:solidFill>
          <a:ln w="9525">
            <a:solidFill>
              <a:srgbClr val="000000"/>
            </a:solidFill>
            <a:miter lim="800000"/>
            <a:headEnd/>
            <a:tailEnd/>
          </a:ln>
        </p:spPr>
        <p:txBody>
          <a:bodyPr lIns="91440" tIns="45720" rIns="91440" bIns="45720" anchor="t"/>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None/>
              <a:defRPr/>
            </a:pPr>
            <a:r>
              <a:rPr lang="en-GB" altLang="en-US" sz="1200" b="1" dirty="0">
                <a:latin typeface="Comic Sans MS"/>
                <a:ea typeface="+mn-ea"/>
                <a:cs typeface="Arial"/>
              </a:rPr>
              <a:t>Value of the half term: </a:t>
            </a:r>
            <a:r>
              <a:rPr lang="en-GB" sz="1200" dirty="0">
                <a:solidFill>
                  <a:srgbClr val="212121"/>
                </a:solidFill>
                <a:latin typeface="Comic Sans MS"/>
                <a:ea typeface="MS PGothic"/>
              </a:rPr>
              <a:t>Respect – Through Faith in God, Ourselves and Each Other</a:t>
            </a:r>
            <a:endParaRPr lang="en-GB" sz="1200" dirty="0" err="1">
              <a:solidFill>
                <a:srgbClr val="212121"/>
              </a:solidFill>
              <a:latin typeface="Comic Sans MS"/>
              <a:ea typeface="MS PGothic"/>
              <a:cs typeface="Arial" charset="0"/>
            </a:endParaRPr>
          </a:p>
        </p:txBody>
      </p:sp>
      <p:sp>
        <p:nvSpPr>
          <p:cNvPr id="10" name="TextBox 9">
            <a:extLst>
              <a:ext uri="{FF2B5EF4-FFF2-40B4-BE49-F238E27FC236}">
                <a16:creationId xmlns:a16="http://schemas.microsoft.com/office/drawing/2014/main" xmlns="" id="{3F3AAC5E-8958-D8E0-DB8E-60309CED3500}"/>
              </a:ext>
            </a:extLst>
          </p:cNvPr>
          <p:cNvSpPr txBox="1">
            <a:spLocks noChangeArrowheads="1"/>
          </p:cNvSpPr>
          <p:nvPr/>
        </p:nvSpPr>
        <p:spPr bwMode="auto">
          <a:xfrm>
            <a:off x="261938" y="1319715"/>
            <a:ext cx="4002087" cy="369887"/>
          </a:xfrm>
          <a:prstGeom prst="rect">
            <a:avLst/>
          </a:prstGeom>
          <a:gradFill rotWithShape="1">
            <a:gsLst>
              <a:gs pos="0">
                <a:srgbClr val="F5FFE6"/>
              </a:gs>
              <a:gs pos="64999">
                <a:srgbClr val="E4FDC2"/>
              </a:gs>
              <a:gs pos="100000">
                <a:srgbClr val="DAFDA7"/>
              </a:gs>
            </a:gsLst>
            <a:lin ang="5400000" scaled="1"/>
          </a:gradFill>
          <a:ln w="9525">
            <a:solidFill>
              <a:srgbClr val="98B954"/>
            </a:solidFill>
            <a:miter lim="800000"/>
            <a:headEnd/>
            <a:tailEnd/>
          </a:ln>
          <a:effectLst>
            <a:outerShdw blurRad="40000" dist="20000" dir="5400000" rotWithShape="0">
              <a:srgbClr val="808080">
                <a:alpha val="37999"/>
              </a:srgbClr>
            </a:outerShdw>
          </a:effectLst>
        </p:spPr>
        <p:txBody>
          <a:bodyPr>
            <a:spAutoFit/>
          </a:bodyPr>
          <a:lstStyle/>
          <a:p>
            <a:pPr algn="ctr">
              <a:defRPr/>
            </a:pPr>
            <a:r>
              <a:rPr lang="en-GB" b="1" dirty="0">
                <a:solidFill>
                  <a:schemeClr val="dk1"/>
                </a:solidFill>
                <a:latin typeface="Comic Sans MS" panose="030F0702030302020204" pitchFamily="66" charset="0"/>
                <a:ea typeface="+mn-ea"/>
              </a:rPr>
              <a:t>Where am I? </a:t>
            </a:r>
          </a:p>
        </p:txBody>
      </p:sp>
      <p:sp>
        <p:nvSpPr>
          <p:cNvPr id="3080" name="Rectangle 2">
            <a:extLst>
              <a:ext uri="{FF2B5EF4-FFF2-40B4-BE49-F238E27FC236}">
                <a16:creationId xmlns:a16="http://schemas.microsoft.com/office/drawing/2014/main" xmlns="" id="{C37D2CE8-62D1-970D-62DF-68A6914B6831}"/>
              </a:ext>
            </a:extLst>
          </p:cNvPr>
          <p:cNvSpPr>
            <a:spLocks noChangeArrowheads="1"/>
          </p:cNvSpPr>
          <p:nvPr/>
        </p:nvSpPr>
        <p:spPr bwMode="auto">
          <a:xfrm>
            <a:off x="363538" y="4652963"/>
            <a:ext cx="374491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spcBef>
                <a:spcPct val="0"/>
              </a:spcBef>
              <a:buFontTx/>
              <a:buNone/>
            </a:pPr>
            <a:endParaRPr lang="en-GB" altLang="en-US" sz="1200"/>
          </a:p>
        </p:txBody>
      </p:sp>
      <p:sp>
        <p:nvSpPr>
          <p:cNvPr id="3081" name="Rectangle 1">
            <a:extLst>
              <a:ext uri="{FF2B5EF4-FFF2-40B4-BE49-F238E27FC236}">
                <a16:creationId xmlns:a16="http://schemas.microsoft.com/office/drawing/2014/main" xmlns="" id="{4A50CE14-0BFD-5341-B3B2-A2C778332BC6}"/>
              </a:ext>
            </a:extLst>
          </p:cNvPr>
          <p:cNvSpPr>
            <a:spLocks noChangeArrowheads="1"/>
          </p:cNvSpPr>
          <p:nvPr/>
        </p:nvSpPr>
        <p:spPr bwMode="auto">
          <a:xfrm>
            <a:off x="-48931" y="4178973"/>
            <a:ext cx="4488983"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FontTx/>
              <a:buNone/>
            </a:pPr>
            <a:r>
              <a:rPr lang="en-US" altLang="en-US" sz="1100" i="1" dirty="0">
                <a:latin typeface="Comic Sans MS" panose="030F0902030302020204" pitchFamily="66" charset="0"/>
              </a:rPr>
              <a:t>When Paddington Bear arrived in London he probably thought Where am I?  We will be asking ourselves the same question as we discover where we are in Enfield, London and the UK.  We will use maps, atlases and globes to locate the four countries of the UK and their capital cities, identify their key characteristics, and surrounding seas.   We will consider our local area and discuss the pros and cons of different living environments.</a:t>
            </a:r>
            <a:endParaRPr lang="en-US" altLang="en-US" sz="1100" dirty="0">
              <a:latin typeface="Comic Sans MS" panose="030F0902030302020204" pitchFamily="66" charset="0"/>
            </a:endParaRPr>
          </a:p>
        </p:txBody>
      </p:sp>
      <p:pic>
        <p:nvPicPr>
          <p:cNvPr id="3082" name="Picture 12">
            <a:extLst>
              <a:ext uri="{FF2B5EF4-FFF2-40B4-BE49-F238E27FC236}">
                <a16:creationId xmlns:a16="http://schemas.microsoft.com/office/drawing/2014/main" xmlns="" id="{81839358-E8D7-EC8E-18FE-59EACE2B006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4719" t="2388" r="2269" b="4594"/>
          <a:stretch/>
        </p:blipFill>
        <p:spPr bwMode="auto">
          <a:xfrm>
            <a:off x="755576" y="1655984"/>
            <a:ext cx="3096344" cy="21943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 Box 2">
            <a:extLst>
              <a:ext uri="{FF2B5EF4-FFF2-40B4-BE49-F238E27FC236}">
                <a16:creationId xmlns:a16="http://schemas.microsoft.com/office/drawing/2014/main" xmlns="" id="{047EE37D-7273-E93E-EB96-64A76DCB359D}"/>
              </a:ext>
            </a:extLst>
          </p:cNvPr>
          <p:cNvSpPr txBox="1">
            <a:spLocks noChangeArrowheads="1"/>
          </p:cNvSpPr>
          <p:nvPr/>
        </p:nvSpPr>
        <p:spPr bwMode="auto">
          <a:xfrm>
            <a:off x="286035" y="5433602"/>
            <a:ext cx="4046538" cy="288925"/>
          </a:xfrm>
          <a:prstGeom prst="rect">
            <a:avLst/>
          </a:prstGeom>
          <a:solidFill>
            <a:schemeClr val="accent3">
              <a:lumMod val="40000"/>
              <a:lumOff val="60000"/>
            </a:schemeClr>
          </a:solidFill>
          <a:ln w="9525">
            <a:solidFill>
              <a:srgbClr val="000000"/>
            </a:solidFill>
            <a:miter lim="800000"/>
            <a:headEnd/>
            <a:tailEnd/>
          </a:ln>
        </p:spPr>
        <p:txBody>
          <a:bodyPr/>
          <a:lstStyle>
            <a:lvl1pPr>
              <a:spcBef>
                <a:spcPct val="20000"/>
              </a:spcBef>
              <a:buFont typeface="Arial" charset="0"/>
              <a:buChar char="•"/>
              <a:defRPr sz="3200">
                <a:solidFill>
                  <a:schemeClr val="tx1"/>
                </a:solidFill>
                <a:latin typeface="Calibri" pitchFamily="34" charset="0"/>
              </a:defRPr>
            </a:lvl1pPr>
            <a:lvl2pPr marL="742950" indent="-285750">
              <a:spcBef>
                <a:spcPct val="20000"/>
              </a:spcBef>
              <a:buFont typeface="Arial" charset="0"/>
              <a:buChar char="–"/>
              <a:defRPr sz="2800">
                <a:solidFill>
                  <a:schemeClr val="tx1"/>
                </a:solidFill>
                <a:latin typeface="Calibri" pitchFamily="34" charset="0"/>
              </a:defRPr>
            </a:lvl2pPr>
            <a:lvl3pPr marL="1143000" indent="-228600">
              <a:spcBef>
                <a:spcPct val="20000"/>
              </a:spcBef>
              <a:buFont typeface="Arial" charset="0"/>
              <a:buChar char="•"/>
              <a:defRPr sz="2400">
                <a:solidFill>
                  <a:schemeClr val="tx1"/>
                </a:solidFill>
                <a:latin typeface="Calibri" pitchFamily="34" charset="0"/>
              </a:defRPr>
            </a:lvl3pPr>
            <a:lvl4pPr marL="1600200" indent="-228600">
              <a:spcBef>
                <a:spcPct val="20000"/>
              </a:spcBef>
              <a:buFont typeface="Arial" charset="0"/>
              <a:buChar char="–"/>
              <a:defRPr sz="2000">
                <a:solidFill>
                  <a:schemeClr val="tx1"/>
                </a:solidFill>
                <a:latin typeface="Calibri" pitchFamily="34" charset="0"/>
              </a:defRPr>
            </a:lvl4pPr>
            <a:lvl5pPr marL="2057400" indent="-228600">
              <a:spcBef>
                <a:spcPct val="20000"/>
              </a:spcBef>
              <a:buFont typeface="Arial" charset="0"/>
              <a:buChar char="»"/>
              <a:defRPr sz="2000">
                <a:solidFill>
                  <a:schemeClr val="tx1"/>
                </a:solidFill>
                <a:latin typeface="Calibri" pitchFamily="34" charset="0"/>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defRPr>
            </a:lvl9pPr>
          </a:lstStyle>
          <a:p>
            <a:pPr algn="ctr" eaLnBrk="1" hangingPunct="1">
              <a:spcBef>
                <a:spcPct val="0"/>
              </a:spcBef>
              <a:buFontTx/>
              <a:buNone/>
              <a:defRPr/>
            </a:pPr>
            <a:r>
              <a:rPr lang="en-GB" altLang="en-US" sz="1400" b="1" u="sng" dirty="0">
                <a:latin typeface="Comic Sans MS" pitchFamily="66" charset="0"/>
                <a:ea typeface="+mn-ea"/>
                <a:cs typeface="Arial" charset="0"/>
              </a:rPr>
              <a:t>Key vocabulary:</a:t>
            </a:r>
          </a:p>
          <a:p>
            <a:pPr eaLnBrk="1" hangingPunct="1">
              <a:spcBef>
                <a:spcPct val="0"/>
              </a:spcBef>
              <a:buFontTx/>
              <a:buNone/>
              <a:defRPr/>
            </a:pPr>
            <a:endParaRPr lang="en-US" altLang="en-US" sz="1000" dirty="0">
              <a:latin typeface="Comic Sans MS" panose="030F0702030302020204" pitchFamily="66" charset="0"/>
              <a:ea typeface="+mn-ea"/>
              <a:cs typeface="Arial" charset="0"/>
            </a:endParaRPr>
          </a:p>
        </p:txBody>
      </p:sp>
      <p:sp>
        <p:nvSpPr>
          <p:cNvPr id="3" name="Rectangle 1">
            <a:extLst>
              <a:ext uri="{FF2B5EF4-FFF2-40B4-BE49-F238E27FC236}">
                <a16:creationId xmlns:a16="http://schemas.microsoft.com/office/drawing/2014/main" xmlns="" id="{F5C776C2-76BE-5B29-9D7A-C20C0D75C95F}"/>
              </a:ext>
            </a:extLst>
          </p:cNvPr>
          <p:cNvSpPr>
            <a:spLocks noChangeArrowheads="1"/>
          </p:cNvSpPr>
          <p:nvPr/>
        </p:nvSpPr>
        <p:spPr bwMode="auto">
          <a:xfrm>
            <a:off x="286035" y="5781664"/>
            <a:ext cx="4238624" cy="6001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ctr">
              <a:spcBef>
                <a:spcPct val="0"/>
              </a:spcBef>
              <a:buFontTx/>
              <a:buNone/>
            </a:pPr>
            <a:r>
              <a:rPr lang="en-US" altLang="en-US" sz="1100" dirty="0">
                <a:latin typeface="Comic Sans MS" panose="030F0902030302020204" pitchFamily="66" charset="0"/>
              </a:rPr>
              <a:t>Atlas, aerial view, capital city, city, compass point, country, Enfield, island, London, Northern Ireland, Scotland, surrounded, Wales.</a:t>
            </a:r>
          </a:p>
        </p:txBody>
      </p:sp>
      <p:pic>
        <p:nvPicPr>
          <p:cNvPr id="6" name="Picture 13">
            <a:extLst>
              <a:ext uri="{FF2B5EF4-FFF2-40B4-BE49-F238E27FC236}">
                <a16:creationId xmlns:a16="http://schemas.microsoft.com/office/drawing/2014/main" xmlns="" id="{D6C10088-8835-1C50-3208-7D07574AD006}"/>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286913" y="-20404"/>
            <a:ext cx="1128112" cy="1341438"/>
          </a:xfrm>
          <a:prstGeom prst="rect">
            <a:avLst/>
          </a:prstGeom>
          <a:noFill/>
          <a:extLst>
            <a:ext uri="{909E8E84-426E-40DD-AFC4-6F175D3DCCD1}">
              <a14:hiddenFill xmlns:a14="http://schemas.microsoft.com/office/drawing/2010/main">
                <a:solidFill>
                  <a:srgbClr val="FFFFFF"/>
                </a:solidFill>
              </a14:hiddenFill>
            </a:ext>
          </a:extLst>
        </p:spPr>
      </p:pic>
      <mc:AlternateContent xmlns:mc="http://schemas.openxmlformats.org/markup-compatibility/2006" xmlns:p14="http://schemas.microsoft.com/office/powerpoint/2010/main">
        <mc:Choice Requires="p14">
          <p:contentPart p14:bwMode="auto" r:id="rId5">
            <p14:nvContentPartPr>
              <p14:cNvPr id="7" name="Ink 6">
                <a:extLst>
                  <a:ext uri="{FF2B5EF4-FFF2-40B4-BE49-F238E27FC236}">
                    <a16:creationId xmlns:a16="http://schemas.microsoft.com/office/drawing/2014/main" xmlns="" id="{F8DC4A9E-A138-7997-90BE-EAF5C50F6B06}"/>
                  </a:ext>
                </a:extLst>
              </p14:cNvPr>
              <p14:cNvContentPartPr/>
              <p14:nvPr/>
            </p14:nvContentPartPr>
            <p14:xfrm>
              <a:off x="7658188" y="5767462"/>
              <a:ext cx="10732" cy="10732"/>
            </p14:xfrm>
          </p:contentPart>
        </mc:Choice>
        <mc:Fallback xmlns="">
          <p:pic>
            <p:nvPicPr>
              <p:cNvPr id="7" name="Ink 6">
                <a:extLst>
                  <a:ext uri="{FF2B5EF4-FFF2-40B4-BE49-F238E27FC236}">
                    <a16:creationId xmlns:a16="http://schemas.microsoft.com/office/drawing/2014/main" id="{F8DC4A9E-A138-7997-90BE-EAF5C50F6B06}"/>
                  </a:ext>
                </a:extLst>
              </p:cNvPr>
              <p:cNvPicPr/>
              <p:nvPr/>
            </p:nvPicPr>
            <p:blipFill>
              <a:blip r:embed="rId6"/>
              <a:stretch>
                <a:fillRect/>
              </a:stretch>
            </p:blipFill>
            <p:spPr>
              <a:xfrm>
                <a:off x="7619859" y="5739220"/>
                <a:ext cx="86623" cy="66651"/>
              </a:xfrm>
              <a:prstGeom prst="rect">
                <a:avLst/>
              </a:prstGeom>
            </p:spPr>
          </p:pic>
        </mc:Fallback>
      </mc:AlternateContent>
      <mc:AlternateContent xmlns:mc="http://schemas.openxmlformats.org/markup-compatibility/2006" xmlns:p14="http://schemas.microsoft.com/office/powerpoint/2010/main">
        <mc:Choice Requires="p14">
          <p:contentPart p14:bwMode="auto" r:id="rId7">
            <p14:nvContentPartPr>
              <p14:cNvPr id="8" name="Ink 7">
                <a:extLst>
                  <a:ext uri="{FF2B5EF4-FFF2-40B4-BE49-F238E27FC236}">
                    <a16:creationId xmlns:a16="http://schemas.microsoft.com/office/drawing/2014/main" xmlns="" id="{4800658F-3CF7-8C87-1652-F455BD8A35E8}"/>
                  </a:ext>
                </a:extLst>
              </p14:cNvPr>
              <p14:cNvContentPartPr/>
              <p14:nvPr/>
            </p14:nvContentPartPr>
            <p14:xfrm>
              <a:off x="7633032" y="5870534"/>
              <a:ext cx="10732" cy="10817"/>
            </p14:xfrm>
          </p:contentPart>
        </mc:Choice>
        <mc:Fallback xmlns="">
          <p:pic>
            <p:nvPicPr>
              <p:cNvPr id="8" name="Ink 7">
                <a:extLst>
                  <a:ext uri="{FF2B5EF4-FFF2-40B4-BE49-F238E27FC236}">
                    <a16:creationId xmlns:a16="http://schemas.microsoft.com/office/drawing/2014/main" id="{4800658F-3CF7-8C87-1652-F455BD8A35E8}"/>
                  </a:ext>
                </a:extLst>
              </p:cNvPr>
              <p:cNvPicPr/>
              <p:nvPr/>
            </p:nvPicPr>
            <p:blipFill>
              <a:blip r:embed="rId8"/>
              <a:stretch>
                <a:fillRect/>
              </a:stretch>
            </p:blipFill>
            <p:spPr>
              <a:xfrm>
                <a:off x="7610674" y="5853087"/>
                <a:ext cx="55002" cy="45362"/>
              </a:xfrm>
              <a:prstGeom prst="rect">
                <a:avLst/>
              </a:prstGeom>
            </p:spPr>
          </p:pic>
        </mc:Fallback>
      </mc:AlternateContent>
      <mc:AlternateContent xmlns:mc="http://schemas.openxmlformats.org/markup-compatibility/2006" xmlns:p14="http://schemas.microsoft.com/office/powerpoint/2010/main">
        <mc:Choice Requires="p14">
          <p:contentPart p14:bwMode="auto" r:id="rId9">
            <p14:nvContentPartPr>
              <p14:cNvPr id="9" name="Ink 8">
                <a:extLst>
                  <a:ext uri="{FF2B5EF4-FFF2-40B4-BE49-F238E27FC236}">
                    <a16:creationId xmlns:a16="http://schemas.microsoft.com/office/drawing/2014/main" xmlns="" id="{7DD5B4F4-E611-F855-BD27-124F5D7F005B}"/>
                  </a:ext>
                </a:extLst>
              </p14:cNvPr>
              <p14:cNvContentPartPr/>
              <p14:nvPr/>
            </p14:nvContentPartPr>
            <p14:xfrm>
              <a:off x="7678882" y="6255326"/>
              <a:ext cx="10390" cy="10405"/>
            </p14:xfrm>
          </p:contentPart>
        </mc:Choice>
        <mc:Fallback xmlns="">
          <p:pic>
            <p:nvPicPr>
              <p:cNvPr id="9" name="Ink 8">
                <a:extLst>
                  <a:ext uri="{FF2B5EF4-FFF2-40B4-BE49-F238E27FC236}">
                    <a16:creationId xmlns:a16="http://schemas.microsoft.com/office/drawing/2014/main" id="{7DD5B4F4-E611-F855-BD27-124F5D7F005B}"/>
                  </a:ext>
                </a:extLst>
              </p:cNvPr>
              <p:cNvPicPr/>
              <p:nvPr/>
            </p:nvPicPr>
            <p:blipFill>
              <a:blip r:embed="rId10"/>
              <a:stretch>
                <a:fillRect/>
              </a:stretch>
            </p:blipFill>
            <p:spPr>
              <a:xfrm>
                <a:off x="7159382" y="6237386"/>
                <a:ext cx="1039000" cy="45926"/>
              </a:xfrm>
              <a:prstGeom prst="rect">
                <a:avLst/>
              </a:prstGeom>
            </p:spPr>
          </p:pic>
        </mc:Fallback>
      </mc:AlternateContent>
      <mc:AlternateContent xmlns:mc="http://schemas.openxmlformats.org/markup-compatibility/2006" xmlns:p14="http://schemas.microsoft.com/office/powerpoint/2010/main">
        <mc:Choice Requires="p14">
          <p:contentPart p14:bwMode="auto" r:id="rId11">
            <p14:nvContentPartPr>
              <p14:cNvPr id="17" name="Ink 16">
                <a:extLst>
                  <a:ext uri="{FF2B5EF4-FFF2-40B4-BE49-F238E27FC236}">
                    <a16:creationId xmlns:a16="http://schemas.microsoft.com/office/drawing/2014/main" xmlns="" id="{0F352879-7AF1-49BC-80EE-E5F84BFE9004}"/>
                  </a:ext>
                </a:extLst>
              </p14:cNvPr>
              <p14:cNvContentPartPr/>
              <p14:nvPr/>
            </p14:nvContentPartPr>
            <p14:xfrm>
              <a:off x="10449139" y="5372100"/>
              <a:ext cx="10390" cy="10390"/>
            </p14:xfrm>
          </p:contentPart>
        </mc:Choice>
        <mc:Fallback xmlns="">
          <p:pic>
            <p:nvPicPr>
              <p:cNvPr id="17" name="Ink 16">
                <a:extLst>
                  <a:ext uri="{FF2B5EF4-FFF2-40B4-BE49-F238E27FC236}">
                    <a16:creationId xmlns:a16="http://schemas.microsoft.com/office/drawing/2014/main" id="{0F352879-7AF1-49BC-80EE-E5F84BFE9004}"/>
                  </a:ext>
                </a:extLst>
              </p:cNvPr>
              <p:cNvPicPr/>
              <p:nvPr/>
            </p:nvPicPr>
            <p:blipFill>
              <a:blip r:embed="rId12"/>
              <a:stretch>
                <a:fillRect/>
              </a:stretch>
            </p:blipFill>
            <p:spPr>
              <a:xfrm>
                <a:off x="10409177" y="4852600"/>
                <a:ext cx="89514" cy="1039000"/>
              </a:xfrm>
              <a:prstGeom prst="rect">
                <a:avLst/>
              </a:prstGeom>
            </p:spPr>
          </p:pic>
        </mc:Fallback>
      </mc:AlternateContent>
      <mc:AlternateContent xmlns:mc="http://schemas.openxmlformats.org/markup-compatibility/2006" xmlns:p14="http://schemas.microsoft.com/office/powerpoint/2010/main">
        <mc:Choice Requires="p14">
          <p:contentPart p14:bwMode="auto" r:id="rId13">
            <p14:nvContentPartPr>
              <p14:cNvPr id="24" name="Ink 23">
                <a:extLst>
                  <a:ext uri="{FF2B5EF4-FFF2-40B4-BE49-F238E27FC236}">
                    <a16:creationId xmlns:a16="http://schemas.microsoft.com/office/drawing/2014/main" xmlns="" id="{FF596527-C33F-97A6-63B0-A47B393F410E}"/>
                  </a:ext>
                </a:extLst>
              </p14:cNvPr>
              <p14:cNvContentPartPr/>
              <p14:nvPr/>
            </p14:nvContentPartPr>
            <p14:xfrm>
              <a:off x="10306877" y="2695418"/>
              <a:ext cx="9939" cy="12416"/>
            </p14:xfrm>
          </p:contentPart>
        </mc:Choice>
        <mc:Fallback xmlns="">
          <p:pic>
            <p:nvPicPr>
              <p:cNvPr id="24" name="Ink 23">
                <a:extLst>
                  <a:ext uri="{FF2B5EF4-FFF2-40B4-BE49-F238E27FC236}">
                    <a16:creationId xmlns:a16="http://schemas.microsoft.com/office/drawing/2014/main" id="{FF596527-C33F-97A6-63B0-A47B393F410E}"/>
                  </a:ext>
                </a:extLst>
              </p:cNvPr>
              <p:cNvPicPr/>
              <p:nvPr/>
            </p:nvPicPr>
            <p:blipFill>
              <a:blip r:embed="rId14"/>
              <a:stretch>
                <a:fillRect/>
              </a:stretch>
            </p:blipFill>
            <p:spPr>
              <a:xfrm>
                <a:off x="10287764" y="2678174"/>
                <a:ext cx="47784" cy="46560"/>
              </a:xfrm>
              <a:prstGeom prst="rect">
                <a:avLst/>
              </a:prstGeom>
            </p:spPr>
          </p:pic>
        </mc:Fallback>
      </mc:AlternateContent>
      <mc:AlternateContent xmlns:mc="http://schemas.openxmlformats.org/markup-compatibility/2006" xmlns:p14="http://schemas.microsoft.com/office/powerpoint/2010/main">
        <mc:Choice Requires="p14">
          <p:contentPart p14:bwMode="auto" r:id="rId15">
            <p14:nvContentPartPr>
              <p14:cNvPr id="14" name="Ink 13">
                <a:extLst>
                  <a:ext uri="{FF2B5EF4-FFF2-40B4-BE49-F238E27FC236}">
                    <a16:creationId xmlns:a16="http://schemas.microsoft.com/office/drawing/2014/main" xmlns="" id="{0BD2EA48-0025-577A-A529-5AD1E8CCD80B}"/>
                  </a:ext>
                </a:extLst>
              </p14:cNvPr>
              <p14:cNvContentPartPr/>
              <p14:nvPr/>
            </p14:nvContentPartPr>
            <p14:xfrm>
              <a:off x="3555999" y="1385454"/>
              <a:ext cx="11545" cy="11545"/>
            </p14:xfrm>
          </p:contentPart>
        </mc:Choice>
        <mc:Fallback xmlns="">
          <p:pic>
            <p:nvPicPr>
              <p:cNvPr id="14" name="Ink 13">
                <a:extLst>
                  <a:ext uri="{FF2B5EF4-FFF2-40B4-BE49-F238E27FC236}">
                    <a16:creationId xmlns:a16="http://schemas.microsoft.com/office/drawing/2014/main" id="{0BD2EA48-0025-577A-A529-5AD1E8CCD80B}"/>
                  </a:ext>
                </a:extLst>
              </p:cNvPr>
              <p:cNvPicPr/>
              <p:nvPr/>
            </p:nvPicPr>
            <p:blipFill>
              <a:blip r:embed="rId12"/>
              <a:stretch>
                <a:fillRect/>
              </a:stretch>
            </p:blipFill>
            <p:spPr>
              <a:xfrm>
                <a:off x="3514767" y="808204"/>
                <a:ext cx="93185" cy="1154500"/>
              </a:xfrm>
              <a:prstGeom prst="rect">
                <a:avLst/>
              </a:prstGeom>
            </p:spPr>
          </p:pic>
        </mc:Fallback>
      </mc:AlternateContent>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97">
            <a:extLst>
              <a:ext uri="{FF2B5EF4-FFF2-40B4-BE49-F238E27FC236}">
                <a16:creationId xmlns:a16="http://schemas.microsoft.com/office/drawing/2014/main" xmlns="" id="{07504C3E-7EE1-0095-182A-D16DCB7B4799}"/>
              </a:ext>
            </a:extLst>
          </p:cNvPr>
          <p:cNvSpPr>
            <a:spLocks noChangeArrowheads="1"/>
          </p:cNvSpPr>
          <p:nvPr/>
        </p:nvSpPr>
        <p:spPr bwMode="auto">
          <a:xfrm flipH="1">
            <a:off x="171450" y="115888"/>
            <a:ext cx="2863850" cy="628650"/>
          </a:xfrm>
          <a:prstGeom prst="rect">
            <a:avLst/>
          </a:prstGeom>
          <a:solidFill>
            <a:srgbClr val="D7E4BD"/>
          </a:solidFill>
          <a:ln>
            <a:noFill/>
          </a:ln>
          <a:effectLst>
            <a:outerShdw blurRad="50800" dist="38100" dir="2700000" algn="tl" rotWithShape="0">
              <a:srgbClr val="808080">
                <a:alpha val="39998"/>
              </a:srgbClr>
            </a:outerShdw>
          </a:effectLst>
        </p:spPr>
        <p:txBody>
          <a:bodyPr lIns="274320" tIns="274320" rIns="274320" bIns="274320"/>
          <a:lstStyle/>
          <a:p>
            <a:pPr algn="just" eaLnBrk="1" hangingPunct="1">
              <a:spcAft>
                <a:spcPts val="0"/>
              </a:spcAft>
              <a:defRPr/>
            </a:pPr>
            <a:r>
              <a:rPr lang="en-GB" sz="1400" b="1" u="sng" dirty="0">
                <a:latin typeface="Comic Sans MS" pitchFamily="66" charset="0"/>
                <a:ea typeface="+mn-ea"/>
                <a:cs typeface="Arial" panose="020B0604020202020204" pitchFamily="34" charset="0"/>
              </a:rPr>
              <a:t>Other Curriculum Areas</a:t>
            </a:r>
            <a:endParaRPr lang="en-US" dirty="0">
              <a:latin typeface="Arial" pitchFamily="34" charset="0"/>
              <a:ea typeface="+mn-ea"/>
              <a:cs typeface="Arial" panose="020B0604020202020204" pitchFamily="34" charset="0"/>
            </a:endParaRPr>
          </a:p>
        </p:txBody>
      </p:sp>
      <p:sp>
        <p:nvSpPr>
          <p:cNvPr id="4099" name="Text Box 2">
            <a:extLst>
              <a:ext uri="{FF2B5EF4-FFF2-40B4-BE49-F238E27FC236}">
                <a16:creationId xmlns:a16="http://schemas.microsoft.com/office/drawing/2014/main" xmlns="" id="{96350BC5-C602-3F56-526B-DD037577F4A2}"/>
              </a:ext>
            </a:extLst>
          </p:cNvPr>
          <p:cNvSpPr txBox="1">
            <a:spLocks noChangeArrowheads="1"/>
          </p:cNvSpPr>
          <p:nvPr/>
        </p:nvSpPr>
        <p:spPr bwMode="auto">
          <a:xfrm>
            <a:off x="360363" y="2381250"/>
            <a:ext cx="4448175" cy="62230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eaLnBrk="1" hangingPunct="1">
              <a:spcBef>
                <a:spcPct val="0"/>
              </a:spcBef>
              <a:spcAft>
                <a:spcPts val="1000"/>
              </a:spcAft>
              <a:buFontTx/>
              <a:buNone/>
            </a:pPr>
            <a:endParaRPr lang="en-US" altLang="en-US" sz="1800">
              <a:latin typeface="Arial" panose="020B0604020202020204" pitchFamily="34" charset="0"/>
            </a:endParaRPr>
          </a:p>
        </p:txBody>
      </p:sp>
      <p:sp>
        <p:nvSpPr>
          <p:cNvPr id="4100" name="Text Box 2">
            <a:extLst>
              <a:ext uri="{FF2B5EF4-FFF2-40B4-BE49-F238E27FC236}">
                <a16:creationId xmlns:a16="http://schemas.microsoft.com/office/drawing/2014/main" xmlns="" id="{322CC5AB-17F7-DB6F-6247-CD6B9A057220}"/>
              </a:ext>
            </a:extLst>
          </p:cNvPr>
          <p:cNvSpPr txBox="1">
            <a:spLocks noChangeArrowheads="1"/>
          </p:cNvSpPr>
          <p:nvPr/>
        </p:nvSpPr>
        <p:spPr bwMode="auto">
          <a:xfrm>
            <a:off x="-2945" y="911501"/>
            <a:ext cx="4398963" cy="56927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lstStyle>
            <a:lvl1pPr>
              <a:spcBef>
                <a:spcPct val="20000"/>
              </a:spcBef>
              <a:buFont typeface="Arial" panose="020B0604020202020204" pitchFamily="34" charset="0"/>
              <a:buChar char="•"/>
              <a:defRPr sz="3200">
                <a:solidFill>
                  <a:schemeClr val="tx1"/>
                </a:solidFill>
                <a:latin typeface="Calibri" panose="020F0502020204030204" pitchFamily="34" charset="0"/>
                <a:ea typeface="MS PGothic" panose="020B0600070205080204" pitchFamily="34" charset="-128"/>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ea typeface="MS PGothic" panose="020B0600070205080204" pitchFamily="34" charset="-128"/>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ea typeface="MS PGothic" panose="020B0600070205080204" pitchFamily="34" charset="-128"/>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ea typeface="MS PGothic" panose="020B0600070205080204" pitchFamily="34" charset="-128"/>
              </a:defRPr>
            </a:lvl9pPr>
          </a:lstStyle>
          <a:p>
            <a:pPr algn="just">
              <a:buFont typeface="Arial" panose="020B0604020202020204" pitchFamily="34" charset="0"/>
              <a:buNone/>
            </a:pPr>
            <a:r>
              <a:rPr lang="en-GB" altLang="en-US" sz="900" b="1" dirty="0">
                <a:solidFill>
                  <a:srgbClr val="000000"/>
                </a:solidFill>
                <a:latin typeface="Comic Sans MS"/>
                <a:ea typeface="MS PGothic"/>
              </a:rPr>
              <a:t>As Scientists </a:t>
            </a:r>
            <a:r>
              <a:rPr lang="en-GB" altLang="en-US" sz="900" dirty="0">
                <a:solidFill>
                  <a:srgbClr val="000000"/>
                </a:solidFill>
                <a:latin typeface="Comic Sans MS"/>
                <a:ea typeface="MS PGothic"/>
              </a:rPr>
              <a:t>we will look at everyday materials and explore their properties. We will consider how materials are made and whether they are natural or man-made. As a result, we will recognise that the same object can be made from different materials and that very different objects can be made from the same material. </a:t>
            </a:r>
            <a:r>
              <a:rPr lang="en-US" altLang="en-US" sz="900" dirty="0">
                <a:latin typeface="Comic Sans MS"/>
                <a:ea typeface="MS PGothic"/>
              </a:rPr>
              <a:t>  We will sort and separate using physical grouping, overlapping rings and record this in tables,  Venn  and Carroll diagrams. Later on we will have the opportunity to apply our materials knowledge in our Design and Technology project. </a:t>
            </a:r>
            <a:endParaRPr lang="en-GB" altLang="en-US" sz="900" dirty="0">
              <a:solidFill>
                <a:srgbClr val="000000"/>
              </a:solidFill>
              <a:latin typeface="Comic Sans MS"/>
              <a:ea typeface="MS PGothic"/>
            </a:endParaRPr>
          </a:p>
          <a:p>
            <a:endParaRPr lang="en-GB" altLang="en-US" sz="900" b="1" dirty="0">
              <a:solidFill>
                <a:srgbClr val="000000"/>
              </a:solidFill>
              <a:latin typeface="Comic Sans MS" panose="030F0902030302020204" pitchFamily="66" charset="0"/>
            </a:endParaRPr>
          </a:p>
          <a:p>
            <a:pPr algn="just" eaLnBrk="1" hangingPunct="1">
              <a:buNone/>
            </a:pPr>
            <a:r>
              <a:rPr lang="en-GB" altLang="en-US" sz="900" b="1" dirty="0">
                <a:latin typeface="Comic Sans MS"/>
                <a:ea typeface="MS PGothic"/>
              </a:rPr>
              <a:t>As Athletes, </a:t>
            </a:r>
            <a:r>
              <a:rPr lang="en-GB" altLang="en-US" sz="900" dirty="0">
                <a:latin typeface="Comic Sans MS"/>
                <a:ea typeface="MS PGothic"/>
              </a:rPr>
              <a:t>we will </a:t>
            </a:r>
            <a:r>
              <a:rPr lang="en-GB" altLang="en-US" sz="900" dirty="0">
                <a:latin typeface="Comic Sans MS"/>
                <a:ea typeface="MS PGothic"/>
                <a:cs typeface="Calibri"/>
              </a:rPr>
              <a:t>d</a:t>
            </a:r>
            <a:r>
              <a:rPr lang="en-GB" sz="900" dirty="0">
                <a:latin typeface="Comic Sans MS"/>
                <a:ea typeface="MS PGothic"/>
                <a:cs typeface="Calibri"/>
              </a:rPr>
              <a:t>evelop pupils’ sending and receiving skills, applying and developing understanding of where we send a ball and why. Pupils will combine their sending and receiving skills to keep possession. Pupils will explore stopping the ball. We will also introduce teamwork. Pupils will explore and learn why it is important to include everyone when working as a team and what makes an effective team. Pupils will begin to explore simple strategies to solve problems</a:t>
            </a:r>
            <a:endParaRPr lang="en-GB" dirty="0">
              <a:latin typeface="Comic Sans MS"/>
              <a:cs typeface="Calibri" panose="020F0502020204030204" pitchFamily="34" charset="0"/>
            </a:endParaRPr>
          </a:p>
          <a:p>
            <a:pPr algn="just">
              <a:buFont typeface="Arial" panose="020B0604020202020204" pitchFamily="34" charset="0"/>
              <a:buNone/>
            </a:pPr>
            <a:endParaRPr lang="en-GB" sz="900" dirty="0">
              <a:latin typeface="Calibri"/>
              <a:ea typeface="MS PGothic"/>
              <a:cs typeface="Calibri"/>
            </a:endParaRPr>
          </a:p>
          <a:p>
            <a:pPr algn="just" eaLnBrk="1" hangingPunct="1">
              <a:spcAft>
                <a:spcPts val="1000"/>
              </a:spcAft>
              <a:buFontTx/>
              <a:buNone/>
            </a:pPr>
            <a:r>
              <a:rPr lang="en-US" altLang="en-US" sz="900" b="1" dirty="0">
                <a:latin typeface="Comic Sans MS"/>
                <a:ea typeface="MS PGothic"/>
              </a:rPr>
              <a:t>As Emotionally Literate </a:t>
            </a:r>
            <a:r>
              <a:rPr lang="en-US" altLang="en-US" sz="900" dirty="0">
                <a:latin typeface="Comic Sans MS"/>
                <a:ea typeface="MS PGothic"/>
              </a:rPr>
              <a:t>students  we will be learning about feelings and </a:t>
            </a:r>
            <a:r>
              <a:rPr lang="en-US" altLang="en-US" sz="900" dirty="0" err="1">
                <a:latin typeface="Comic Sans MS"/>
                <a:ea typeface="MS PGothic"/>
              </a:rPr>
              <a:t>recognising</a:t>
            </a:r>
            <a:r>
              <a:rPr lang="en-US" altLang="en-US" sz="900" dirty="0">
                <a:latin typeface="Comic Sans MS"/>
                <a:ea typeface="MS PGothic"/>
              </a:rPr>
              <a:t> that people can feel and respond differently to the same situation.  We will identify how different emotions look and feel in our bodies, </a:t>
            </a:r>
            <a:r>
              <a:rPr lang="en-US" altLang="en-US" sz="900" dirty="0" err="1">
                <a:latin typeface="Comic Sans MS"/>
                <a:ea typeface="MS PGothic"/>
              </a:rPr>
              <a:t>recognise</a:t>
            </a:r>
            <a:r>
              <a:rPr lang="en-US" altLang="en-US" sz="900" dirty="0">
                <a:latin typeface="Comic Sans MS"/>
                <a:ea typeface="MS PGothic"/>
              </a:rPr>
              <a:t> that some emotions are stronger than others and learn different ways to manage these feelings. We will talk about how change and loss can also affect the way we feel and </a:t>
            </a:r>
            <a:r>
              <a:rPr lang="en-US" altLang="en-US" sz="900" dirty="0" err="1">
                <a:latin typeface="Comic Sans MS"/>
                <a:ea typeface="MS PGothic"/>
              </a:rPr>
              <a:t>recognise</a:t>
            </a:r>
            <a:r>
              <a:rPr lang="en-US" altLang="en-US" sz="900" dirty="0">
                <a:latin typeface="Comic Sans MS"/>
                <a:ea typeface="MS PGothic"/>
              </a:rPr>
              <a:t> what we can do for ourselves and others when we experience this.  </a:t>
            </a:r>
          </a:p>
          <a:p>
            <a:pPr>
              <a:buFont typeface="Arial" panose="020B0604020202020204" pitchFamily="34" charset="0"/>
              <a:buNone/>
            </a:pPr>
            <a:r>
              <a:rPr lang="en-US" altLang="en-US" sz="900" dirty="0">
                <a:latin typeface="Calibri"/>
                <a:ea typeface="MS PGothic"/>
                <a:cs typeface="Calibri"/>
              </a:rPr>
              <a:t> </a:t>
            </a:r>
            <a:r>
              <a:rPr lang="en-US" altLang="en-US" sz="900" b="1" dirty="0">
                <a:latin typeface="Comic Sans MS"/>
                <a:ea typeface="MS PGothic"/>
              </a:rPr>
              <a:t>As Design Technologists </a:t>
            </a:r>
            <a:r>
              <a:rPr lang="en-GB" altLang="en-US" sz="900" dirty="0">
                <a:latin typeface="Comic Sans MS"/>
                <a:ea typeface="MS PGothic"/>
              </a:rPr>
              <a:t>we will design and make a scarecrow.  We will conduct product research before planning a design which will need to  meet the specification of our ‘client’. We will use our materials knowledge to make sensible and practical decisions and of course evaluate our final product.  </a:t>
            </a:r>
          </a:p>
          <a:p>
            <a:pPr>
              <a:buFont typeface="Arial" panose="020B0604020202020204" pitchFamily="34" charset="0"/>
              <a:buNone/>
            </a:pPr>
            <a:endParaRPr lang="en-GB" altLang="en-US" sz="900" dirty="0">
              <a:latin typeface="Comic Sans MS" panose="030F0902030302020204" pitchFamily="66" charset="0"/>
            </a:endParaRPr>
          </a:p>
          <a:p>
            <a:pPr algn="just" eaLnBrk="1" hangingPunct="1">
              <a:spcAft>
                <a:spcPts val="1000"/>
              </a:spcAft>
              <a:buFontTx/>
              <a:buNone/>
            </a:pPr>
            <a:r>
              <a:rPr lang="en-GB" altLang="en-US" sz="900" b="1" dirty="0">
                <a:latin typeface="Comic Sans MS"/>
                <a:ea typeface="MS PGothic"/>
              </a:rPr>
              <a:t>As musicians </a:t>
            </a:r>
            <a:r>
              <a:rPr lang="en-GB" altLang="en-US" sz="900" dirty="0">
                <a:latin typeface="Comic Sans MS"/>
                <a:ea typeface="MS PGothic"/>
              </a:rPr>
              <a:t>we will use the school to explore </a:t>
            </a:r>
            <a:r>
              <a:rPr lang="en-US" altLang="en-US" sz="900" dirty="0">
                <a:latin typeface="Comic Sans MS"/>
                <a:ea typeface="MS PGothic"/>
              </a:rPr>
              <a:t>different sound sources and </a:t>
            </a:r>
            <a:r>
              <a:rPr lang="en-US" altLang="en-US" sz="900" dirty="0" err="1">
                <a:latin typeface="Comic Sans MS"/>
                <a:ea typeface="MS PGothic"/>
              </a:rPr>
              <a:t>analyse</a:t>
            </a:r>
            <a:r>
              <a:rPr lang="en-US" altLang="en-US" sz="900" dirty="0">
                <a:latin typeface="Comic Sans MS"/>
                <a:ea typeface="MS PGothic"/>
              </a:rPr>
              <a:t> the different dynamics and duration of sounds. We will think about how we can interpret these sounds on instruments and other materials to create and perform a soundscape. </a:t>
            </a:r>
          </a:p>
          <a:p>
            <a:pPr algn="just" eaLnBrk="1" hangingPunct="1">
              <a:spcAft>
                <a:spcPts val="1000"/>
              </a:spcAft>
              <a:buFontTx/>
              <a:buNone/>
            </a:pPr>
            <a:r>
              <a:rPr lang="en-US" altLang="en-US" sz="900" b="1" dirty="0">
                <a:latin typeface="Comic Sans MS"/>
                <a:ea typeface="MS PGothic"/>
              </a:rPr>
              <a:t>As Computer Literate </a:t>
            </a:r>
            <a:r>
              <a:rPr lang="en-US" altLang="en-US" sz="900" dirty="0">
                <a:latin typeface="Comic Sans MS"/>
                <a:ea typeface="MS PGothic"/>
              </a:rPr>
              <a:t>students we will continue to </a:t>
            </a:r>
            <a:r>
              <a:rPr lang="en-US" altLang="en-US" sz="900" dirty="0" err="1">
                <a:latin typeface="Comic Sans MS"/>
                <a:ea typeface="MS PGothic"/>
              </a:rPr>
              <a:t>familiarise</a:t>
            </a:r>
            <a:r>
              <a:rPr lang="en-US" altLang="en-US" sz="900" dirty="0">
                <a:latin typeface="Comic Sans MS"/>
                <a:ea typeface="MS PGothic"/>
              </a:rPr>
              <a:t> ourselves </a:t>
            </a:r>
            <a:r>
              <a:rPr lang="en-US" altLang="en-US" sz="900" dirty="0" smtClean="0">
                <a:latin typeface="Comic Sans MS"/>
                <a:ea typeface="MS PGothic"/>
              </a:rPr>
              <a:t>with the keyboard and </a:t>
            </a:r>
            <a:r>
              <a:rPr lang="en-US" altLang="en-US" sz="900" dirty="0">
                <a:latin typeface="Comic Sans MS"/>
                <a:ea typeface="MS PGothic"/>
              </a:rPr>
              <a:t>logging into Purple Mash </a:t>
            </a:r>
            <a:r>
              <a:rPr lang="en-US" altLang="en-US" sz="900" dirty="0" smtClean="0">
                <a:latin typeface="Comic Sans MS"/>
                <a:ea typeface="MS PGothic"/>
              </a:rPr>
              <a:t>independently. </a:t>
            </a:r>
            <a:r>
              <a:rPr lang="en-US" altLang="en-US" sz="900" dirty="0">
                <a:latin typeface="Comic Sans MS"/>
                <a:ea typeface="MS PGothic"/>
              </a:rPr>
              <a:t>We will </a:t>
            </a:r>
            <a:r>
              <a:rPr lang="en-US" altLang="en-US" sz="900" dirty="0" smtClean="0">
                <a:latin typeface="Comic Sans MS"/>
                <a:ea typeface="MS PGothic"/>
              </a:rPr>
              <a:t>begin to use </a:t>
            </a:r>
            <a:r>
              <a:rPr lang="en-US" altLang="en-US" sz="900" dirty="0">
                <a:latin typeface="Comic Sans MS"/>
                <a:ea typeface="MS PGothic"/>
              </a:rPr>
              <a:t>the Grouping activities to sort objects by a range of criteria. We will also explore data being represented pictorially and interpret and create our own pictograms. </a:t>
            </a:r>
            <a:endParaRPr lang="en-GB" altLang="en-US" sz="900" dirty="0">
              <a:latin typeface="Comic Sans MS"/>
              <a:ea typeface="MS PGothic"/>
            </a:endParaRPr>
          </a:p>
        </p:txBody>
      </p:sp>
      <p:sp>
        <p:nvSpPr>
          <p:cNvPr id="3077" name="Text Box 2">
            <a:extLst>
              <a:ext uri="{FF2B5EF4-FFF2-40B4-BE49-F238E27FC236}">
                <a16:creationId xmlns:a16="http://schemas.microsoft.com/office/drawing/2014/main" xmlns="" id="{3A7FD6FD-A9F8-8416-B4C6-654980947DD5}"/>
              </a:ext>
            </a:extLst>
          </p:cNvPr>
          <p:cNvSpPr txBox="1">
            <a:spLocks noChangeArrowheads="1"/>
          </p:cNvSpPr>
          <p:nvPr/>
        </p:nvSpPr>
        <p:spPr bwMode="auto">
          <a:xfrm>
            <a:off x="4389306" y="2692"/>
            <a:ext cx="4757458" cy="6857000"/>
          </a:xfrm>
          <a:prstGeom prst="rect">
            <a:avLst/>
          </a:prstGeom>
          <a:solidFill>
            <a:srgbClr val="FFFFFF"/>
          </a:solidFill>
          <a:ln w="9525">
            <a:solidFill>
              <a:srgbClr val="000000"/>
            </a:solidFill>
            <a:miter lim="800000"/>
            <a:headEnd/>
            <a:tailEnd/>
          </a:ln>
        </p:spPr>
        <p:txBody>
          <a:bodyPr lIns="91440" tIns="45720" rIns="91440" bIns="45720" anchor="t"/>
          <a:lstStyle>
            <a:lvl1pPr>
              <a:spcBef>
                <a:spcPct val="20000"/>
              </a:spcBef>
              <a:buFont typeface="Arial" charset="0"/>
              <a:buChar char="•"/>
              <a:defRPr sz="3200">
                <a:solidFill>
                  <a:schemeClr val="tx1"/>
                </a:solidFill>
                <a:latin typeface="Calibri" pitchFamily="34" charset="0"/>
                <a:ea typeface="MS PGothic" pitchFamily="34" charset="-128"/>
              </a:defRPr>
            </a:lvl1pPr>
            <a:lvl2pPr marL="742950" indent="-285750">
              <a:spcBef>
                <a:spcPct val="20000"/>
              </a:spcBef>
              <a:buFont typeface="Arial" charset="0"/>
              <a:buChar char="–"/>
              <a:defRPr sz="2800">
                <a:solidFill>
                  <a:schemeClr val="tx1"/>
                </a:solidFill>
                <a:latin typeface="Calibri" pitchFamily="34" charset="0"/>
                <a:ea typeface="MS PGothic" pitchFamily="34" charset="-128"/>
              </a:defRPr>
            </a:lvl2pPr>
            <a:lvl3pPr marL="1143000" indent="-228600">
              <a:spcBef>
                <a:spcPct val="20000"/>
              </a:spcBef>
              <a:buFont typeface="Arial" charset="0"/>
              <a:buChar char="•"/>
              <a:defRPr sz="2400">
                <a:solidFill>
                  <a:schemeClr val="tx1"/>
                </a:solidFill>
                <a:latin typeface="Calibri" pitchFamily="34" charset="0"/>
                <a:ea typeface="MS PGothic" pitchFamily="34" charset="-128"/>
              </a:defRPr>
            </a:lvl3pPr>
            <a:lvl4pPr marL="1600200" indent="-228600">
              <a:spcBef>
                <a:spcPct val="20000"/>
              </a:spcBef>
              <a:buFont typeface="Arial" charset="0"/>
              <a:buChar char="–"/>
              <a:defRPr sz="2000">
                <a:solidFill>
                  <a:schemeClr val="tx1"/>
                </a:solidFill>
                <a:latin typeface="Calibri" pitchFamily="34" charset="0"/>
                <a:ea typeface="MS PGothic" pitchFamily="34" charset="-128"/>
              </a:defRPr>
            </a:lvl4pPr>
            <a:lvl5pPr marL="2057400" indent="-228600">
              <a:spcBef>
                <a:spcPct val="20000"/>
              </a:spcBef>
              <a:buFont typeface="Arial" charset="0"/>
              <a:buChar char="»"/>
              <a:defRPr sz="2000">
                <a:solidFill>
                  <a:schemeClr val="tx1"/>
                </a:solidFill>
                <a:latin typeface="Calibri" pitchFamily="34" charset="0"/>
                <a:ea typeface="MS PGothic" pitchFamily="34" charset="-128"/>
              </a:defRPr>
            </a:lvl5pPr>
            <a:lvl6pPr marL="25146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6pPr>
            <a:lvl7pPr marL="29718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7pPr>
            <a:lvl8pPr marL="34290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8pPr>
            <a:lvl9pPr marL="3886200" indent="-228600" eaLnBrk="0" fontAlgn="base" hangingPunct="0">
              <a:spcBef>
                <a:spcPct val="20000"/>
              </a:spcBef>
              <a:spcAft>
                <a:spcPct val="0"/>
              </a:spcAft>
              <a:buFont typeface="Arial" charset="0"/>
              <a:buChar char="»"/>
              <a:defRPr sz="2000">
                <a:solidFill>
                  <a:schemeClr val="tx1"/>
                </a:solidFill>
                <a:latin typeface="Calibri" pitchFamily="34" charset="0"/>
                <a:ea typeface="MS PGothic" pitchFamily="34" charset="-128"/>
              </a:defRPr>
            </a:lvl9pPr>
          </a:lstStyle>
          <a:p>
            <a:pPr eaLnBrk="1" hangingPunct="1">
              <a:spcBef>
                <a:spcPct val="0"/>
              </a:spcBef>
              <a:spcAft>
                <a:spcPts val="1000"/>
              </a:spcAft>
              <a:buFontTx/>
              <a:buNone/>
              <a:defRPr/>
            </a:pPr>
            <a:r>
              <a:rPr lang="en-GB" altLang="en-US" sz="900" b="1" u="sng" dirty="0">
                <a:latin typeface="Comic Sans MS"/>
                <a:ea typeface="MS PGothic"/>
                <a:cs typeface="Arial"/>
              </a:rPr>
              <a:t>Reminders</a:t>
            </a:r>
          </a:p>
          <a:p>
            <a:pPr eaLnBrk="1" hangingPunct="1">
              <a:spcBef>
                <a:spcPct val="0"/>
              </a:spcBef>
              <a:spcAft>
                <a:spcPts val="1200"/>
              </a:spcAft>
              <a:buFontTx/>
              <a:buNone/>
              <a:defRPr/>
            </a:pPr>
            <a:r>
              <a:rPr lang="en-US" altLang="en-US" sz="900" b="1" u="sng" dirty="0">
                <a:solidFill>
                  <a:srgbClr val="000000"/>
                </a:solidFill>
                <a:latin typeface="Comic Sans MS"/>
                <a:ea typeface="MS PGothic"/>
                <a:cs typeface="Arial"/>
              </a:rPr>
              <a:t>P.E Days</a:t>
            </a:r>
            <a:r>
              <a:rPr lang="en-US" altLang="en-US" sz="900" b="1" dirty="0">
                <a:solidFill>
                  <a:srgbClr val="000000"/>
                </a:solidFill>
                <a:latin typeface="Comic Sans MS"/>
                <a:ea typeface="MS PGothic"/>
                <a:cs typeface="Arial"/>
              </a:rPr>
              <a:t> </a:t>
            </a:r>
          </a:p>
          <a:p>
            <a:pPr eaLnBrk="1" hangingPunct="1">
              <a:spcBef>
                <a:spcPct val="0"/>
              </a:spcBef>
              <a:spcAft>
                <a:spcPts val="1200"/>
              </a:spcAft>
              <a:buNone/>
              <a:defRPr/>
            </a:pPr>
            <a:r>
              <a:rPr lang="en-US" altLang="en-US" sz="900" dirty="0">
                <a:solidFill>
                  <a:srgbClr val="000000"/>
                </a:solidFill>
                <a:latin typeface="Comic Sans MS"/>
                <a:ea typeface="MS PGothic"/>
                <a:cs typeface="Arial"/>
              </a:rPr>
              <a:t>PE kit should be worn to school on a </a:t>
            </a:r>
            <a:r>
              <a:rPr lang="en-GB" altLang="en-US" sz="900" dirty="0" err="1">
                <a:solidFill>
                  <a:srgbClr val="000000"/>
                </a:solidFill>
                <a:latin typeface="Comic Sans MS"/>
                <a:ea typeface="MS PGothic"/>
                <a:cs typeface="Arial"/>
              </a:rPr>
              <a:t>Tuesd</a:t>
            </a:r>
            <a:r>
              <a:rPr lang="en-US" altLang="en-US" sz="900" dirty="0">
                <a:solidFill>
                  <a:srgbClr val="000000"/>
                </a:solidFill>
                <a:latin typeface="Comic Sans MS"/>
                <a:ea typeface="MS PGothic"/>
                <a:cs typeface="Arial"/>
              </a:rPr>
              <a:t>ay and Thursday.</a:t>
            </a:r>
            <a:endParaRPr lang="en-US" altLang="en-US" sz="900" u="sng" dirty="0">
              <a:solidFill>
                <a:srgbClr val="000000"/>
              </a:solidFill>
              <a:latin typeface="Comic Sans MS"/>
              <a:ea typeface="MS PGothic"/>
              <a:cs typeface="Arial"/>
            </a:endParaRPr>
          </a:p>
          <a:p>
            <a:pPr algn="just" eaLnBrk="1" hangingPunct="1">
              <a:spcBef>
                <a:spcPct val="0"/>
              </a:spcBef>
              <a:spcAft>
                <a:spcPts val="1200"/>
              </a:spcAft>
              <a:buNone/>
              <a:defRPr/>
            </a:pPr>
            <a:r>
              <a:rPr lang="en-US" altLang="en-US" sz="900" b="1" dirty="0">
                <a:solidFill>
                  <a:srgbClr val="000000"/>
                </a:solidFill>
                <a:latin typeface="Comic Sans MS"/>
                <a:ea typeface="MS PGothic"/>
                <a:cs typeface="Arial"/>
              </a:rPr>
              <a:t>Reading</a:t>
            </a:r>
            <a:r>
              <a:rPr lang="en-US" altLang="en-US" sz="900" dirty="0">
                <a:solidFill>
                  <a:srgbClr val="000000"/>
                </a:solidFill>
                <a:latin typeface="Comic Sans MS"/>
                <a:ea typeface="MS PGothic"/>
                <a:cs typeface="Arial"/>
              </a:rPr>
              <a:t>: Children will bring home one decodable text which they have used in three adult led reading practice sessions. As a result, we expect them to read this to you fluently, with an awareness of punctuation and with expression. Your child should be able to read ‘tricky words’ by sight and discuss key vocabulary with you. Please also use the comprehension guide at the back of the book to check their understanding of the text and feel free to create your own questions too. The  second text is for you to read and share with your child for pleasure!  Children are expected to read </a:t>
            </a:r>
            <a:r>
              <a:rPr lang="en-US" altLang="en-US" sz="900" b="1" dirty="0">
                <a:solidFill>
                  <a:srgbClr val="000000"/>
                </a:solidFill>
                <a:latin typeface="Comic Sans MS"/>
                <a:ea typeface="MS PGothic"/>
                <a:cs typeface="Arial"/>
              </a:rPr>
              <a:t>every day </a:t>
            </a:r>
            <a:r>
              <a:rPr lang="en-US" altLang="en-US" sz="900" dirty="0">
                <a:solidFill>
                  <a:srgbClr val="000000"/>
                </a:solidFill>
                <a:latin typeface="Comic Sans MS"/>
                <a:ea typeface="MS PGothic"/>
                <a:cs typeface="Arial"/>
              </a:rPr>
              <a:t>at home and whilst we provide two books you should not feel limited by these, please read together for learning and for pleasure.  You can use Boom Reader to communicate what’s going well,  any queries you have and  we will note down anything specific we’d like you to work on</a:t>
            </a:r>
            <a:r>
              <a:rPr lang="en-US" altLang="en-US" sz="900" b="1" dirty="0">
                <a:solidFill>
                  <a:srgbClr val="000000"/>
                </a:solidFill>
                <a:latin typeface="Comic Sans MS"/>
                <a:ea typeface="MS PGothic"/>
                <a:cs typeface="Arial"/>
              </a:rPr>
              <a:t>. </a:t>
            </a:r>
            <a:r>
              <a:rPr lang="en-US" altLang="en-US" sz="900" u="sng" dirty="0">
                <a:solidFill>
                  <a:srgbClr val="000000"/>
                </a:solidFill>
                <a:latin typeface="Comic Sans MS"/>
                <a:ea typeface="MS PGothic"/>
                <a:cs typeface="Arial"/>
              </a:rPr>
              <a:t>This is also the best way to let us know if your child has completed any of the Reading Challenge books from the fifty recommended reads for Year 1. </a:t>
            </a:r>
            <a:endParaRPr lang="en-US" altLang="en-US" sz="900" b="1" u="sng" dirty="0">
              <a:solidFill>
                <a:srgbClr val="000000"/>
              </a:solidFill>
              <a:latin typeface="Comic Sans MS"/>
              <a:ea typeface="MS PGothic"/>
              <a:cs typeface="Arial"/>
            </a:endParaRPr>
          </a:p>
          <a:p>
            <a:pPr algn="just" eaLnBrk="1" hangingPunct="1">
              <a:spcBef>
                <a:spcPct val="0"/>
              </a:spcBef>
              <a:spcAft>
                <a:spcPts val="1200"/>
              </a:spcAft>
              <a:buFont typeface="Arial" charset="0"/>
              <a:buNone/>
              <a:defRPr/>
            </a:pPr>
            <a:r>
              <a:rPr lang="en-US" altLang="en-US" sz="1000" b="1" u="sng" dirty="0">
                <a:solidFill>
                  <a:srgbClr val="000000"/>
                </a:solidFill>
                <a:latin typeface="Comic Sans MS"/>
                <a:ea typeface="MS PGothic"/>
                <a:cs typeface="Arial"/>
              </a:rPr>
              <a:t>Learning Experiences</a:t>
            </a:r>
          </a:p>
          <a:p>
            <a:pPr>
              <a:spcBef>
                <a:spcPts val="100"/>
              </a:spcBef>
              <a:spcAft>
                <a:spcPts val="100"/>
              </a:spcAft>
              <a:buNone/>
              <a:defRPr/>
            </a:pPr>
            <a:r>
              <a:rPr lang="en-US" altLang="en-US" sz="900" dirty="0" smtClean="0">
                <a:solidFill>
                  <a:srgbClr val="000000"/>
                </a:solidFill>
                <a:latin typeface="Comic Sans MS" panose="030F0702030302020204" pitchFamily="66" charset="0"/>
                <a:ea typeface="MS PGothic"/>
                <a:cs typeface="Arial"/>
              </a:rPr>
              <a:t>Tuesday 11</a:t>
            </a:r>
            <a:r>
              <a:rPr lang="en-US" altLang="en-US" sz="900" baseline="30000" dirty="0" smtClean="0">
                <a:solidFill>
                  <a:srgbClr val="000000"/>
                </a:solidFill>
                <a:latin typeface="Comic Sans MS" panose="030F0702030302020204" pitchFamily="66" charset="0"/>
                <a:ea typeface="MS PGothic"/>
                <a:cs typeface="Arial"/>
              </a:rPr>
              <a:t>th</a:t>
            </a:r>
            <a:r>
              <a:rPr lang="en-US" altLang="en-US" sz="900" dirty="0" smtClean="0">
                <a:solidFill>
                  <a:srgbClr val="000000"/>
                </a:solidFill>
                <a:latin typeface="Comic Sans MS" panose="030F0702030302020204" pitchFamily="66" charset="0"/>
                <a:ea typeface="MS PGothic"/>
                <a:cs typeface="Arial"/>
              </a:rPr>
              <a:t> November – Remembrance Service at 10;45am</a:t>
            </a:r>
          </a:p>
          <a:p>
            <a:pPr>
              <a:spcBef>
                <a:spcPts val="100"/>
              </a:spcBef>
              <a:spcAft>
                <a:spcPts val="100"/>
              </a:spcAft>
              <a:buNone/>
              <a:defRPr/>
            </a:pPr>
            <a:r>
              <a:rPr lang="en-US" altLang="en-US" sz="900" dirty="0" smtClean="0">
                <a:solidFill>
                  <a:srgbClr val="000000"/>
                </a:solidFill>
                <a:latin typeface="Comic Sans MS" panose="030F0702030302020204" pitchFamily="66" charset="0"/>
                <a:ea typeface="MS PGothic"/>
                <a:cs typeface="Arial"/>
              </a:rPr>
              <a:t>Friday 21</a:t>
            </a:r>
            <a:r>
              <a:rPr lang="en-US" altLang="en-US" sz="900" baseline="30000" dirty="0" smtClean="0">
                <a:solidFill>
                  <a:srgbClr val="000000"/>
                </a:solidFill>
                <a:latin typeface="Comic Sans MS" panose="030F0702030302020204" pitchFamily="66" charset="0"/>
                <a:ea typeface="MS PGothic"/>
                <a:cs typeface="Arial"/>
              </a:rPr>
              <a:t>st</a:t>
            </a:r>
            <a:r>
              <a:rPr lang="en-US" altLang="en-US" sz="900" dirty="0" smtClean="0">
                <a:solidFill>
                  <a:srgbClr val="000000"/>
                </a:solidFill>
                <a:latin typeface="Comic Sans MS" panose="030F0702030302020204" pitchFamily="66" charset="0"/>
                <a:ea typeface="MS PGothic"/>
                <a:cs typeface="Arial"/>
              </a:rPr>
              <a:t> November -  </a:t>
            </a:r>
            <a:r>
              <a:rPr lang="en-US" altLang="en-US" sz="900" dirty="0">
                <a:solidFill>
                  <a:srgbClr val="000000"/>
                </a:solidFill>
                <a:latin typeface="Comic Sans MS" panose="030F0702030302020204" pitchFamily="66" charset="0"/>
                <a:ea typeface="MS PGothic"/>
                <a:cs typeface="Arial"/>
              </a:rPr>
              <a:t>Non-uniform Day </a:t>
            </a:r>
            <a:r>
              <a:rPr lang="en-US" altLang="en-US" sz="900" dirty="0" smtClean="0">
                <a:solidFill>
                  <a:srgbClr val="000000"/>
                </a:solidFill>
                <a:latin typeface="Comic Sans MS" panose="030F0702030302020204" pitchFamily="66" charset="0"/>
                <a:ea typeface="MS PGothic"/>
                <a:cs typeface="Arial"/>
              </a:rPr>
              <a:t>fundraiser for </a:t>
            </a:r>
            <a:r>
              <a:rPr lang="en-US" altLang="en-US" sz="900" dirty="0">
                <a:solidFill>
                  <a:srgbClr val="000000"/>
                </a:solidFill>
                <a:latin typeface="Comic Sans MS" panose="030F0702030302020204" pitchFamily="66" charset="0"/>
                <a:ea typeface="MS PGothic"/>
                <a:cs typeface="Arial"/>
              </a:rPr>
              <a:t>Children in </a:t>
            </a:r>
            <a:r>
              <a:rPr lang="en-US" altLang="en-US" sz="900" dirty="0" smtClean="0">
                <a:solidFill>
                  <a:srgbClr val="000000"/>
                </a:solidFill>
                <a:latin typeface="Comic Sans MS" panose="030F0702030302020204" pitchFamily="66" charset="0"/>
                <a:ea typeface="MS PGothic"/>
                <a:cs typeface="Arial"/>
              </a:rPr>
              <a:t>Need</a:t>
            </a:r>
          </a:p>
          <a:p>
            <a:pPr>
              <a:spcBef>
                <a:spcPts val="100"/>
              </a:spcBef>
              <a:spcAft>
                <a:spcPts val="100"/>
              </a:spcAft>
              <a:buNone/>
              <a:defRPr/>
            </a:pPr>
            <a:r>
              <a:rPr lang="en-US" altLang="en-US" sz="900" dirty="0" smtClean="0">
                <a:solidFill>
                  <a:srgbClr val="000000"/>
                </a:solidFill>
                <a:latin typeface="Comic Sans MS" panose="030F0702030302020204" pitchFamily="66" charset="0"/>
                <a:ea typeface="MS PGothic"/>
                <a:cs typeface="Arial"/>
              </a:rPr>
              <a:t>Tuesday 25</a:t>
            </a:r>
            <a:r>
              <a:rPr lang="en-US" altLang="en-US" sz="900" baseline="30000" dirty="0" smtClean="0">
                <a:solidFill>
                  <a:srgbClr val="000000"/>
                </a:solidFill>
                <a:latin typeface="Comic Sans MS" panose="030F0702030302020204" pitchFamily="66" charset="0"/>
                <a:ea typeface="MS PGothic"/>
                <a:cs typeface="Arial"/>
              </a:rPr>
              <a:t>th</a:t>
            </a:r>
            <a:r>
              <a:rPr lang="en-US" altLang="en-US" sz="900" dirty="0" smtClean="0">
                <a:solidFill>
                  <a:srgbClr val="000000"/>
                </a:solidFill>
                <a:latin typeface="Comic Sans MS" panose="030F0702030302020204" pitchFamily="66" charset="0"/>
                <a:ea typeface="MS PGothic"/>
                <a:cs typeface="Arial"/>
              </a:rPr>
              <a:t> November – Early </a:t>
            </a:r>
            <a:r>
              <a:rPr lang="en-US" altLang="en-US" sz="900" dirty="0" err="1" smtClean="0">
                <a:solidFill>
                  <a:srgbClr val="000000"/>
                </a:solidFill>
                <a:latin typeface="Comic Sans MS" panose="030F0702030302020204" pitchFamily="66" charset="0"/>
                <a:ea typeface="MS PGothic"/>
                <a:cs typeface="Arial"/>
              </a:rPr>
              <a:t>Maths</a:t>
            </a:r>
            <a:r>
              <a:rPr lang="en-US" altLang="en-US" sz="900" dirty="0" smtClean="0">
                <a:solidFill>
                  <a:srgbClr val="000000"/>
                </a:solidFill>
                <a:latin typeface="Comic Sans MS" panose="030F0702030302020204" pitchFamily="66" charset="0"/>
                <a:ea typeface="MS PGothic"/>
                <a:cs typeface="Arial"/>
              </a:rPr>
              <a:t> Workshop at 9am</a:t>
            </a:r>
            <a:endParaRPr lang="en-US" altLang="en-US" sz="900" dirty="0">
              <a:solidFill>
                <a:srgbClr val="000000"/>
              </a:solidFill>
              <a:latin typeface="Comic Sans MS" panose="030F0702030302020204" pitchFamily="66" charset="0"/>
              <a:ea typeface="MS PGothic"/>
              <a:cs typeface="Arial"/>
            </a:endParaRPr>
          </a:p>
          <a:p>
            <a:pPr>
              <a:spcBef>
                <a:spcPts val="100"/>
              </a:spcBef>
              <a:spcAft>
                <a:spcPts val="100"/>
              </a:spcAft>
              <a:buNone/>
              <a:defRPr/>
            </a:pPr>
            <a:r>
              <a:rPr lang="en-US" altLang="en-US" sz="900" dirty="0" smtClean="0">
                <a:solidFill>
                  <a:srgbClr val="000000"/>
                </a:solidFill>
                <a:latin typeface="Comic Sans MS" panose="030F0702030302020204" pitchFamily="66" charset="0"/>
                <a:ea typeface="MS PGothic"/>
                <a:cs typeface="Arial"/>
              </a:rPr>
              <a:t>Friday 28</a:t>
            </a:r>
            <a:r>
              <a:rPr lang="en-US" altLang="en-US" sz="900" baseline="30000" dirty="0" smtClean="0">
                <a:solidFill>
                  <a:srgbClr val="000000"/>
                </a:solidFill>
                <a:latin typeface="Comic Sans MS" panose="030F0702030302020204" pitchFamily="66" charset="0"/>
                <a:ea typeface="MS PGothic"/>
                <a:cs typeface="Arial"/>
              </a:rPr>
              <a:t>th</a:t>
            </a:r>
            <a:r>
              <a:rPr lang="en-US" altLang="en-US" sz="900" dirty="0" smtClean="0">
                <a:solidFill>
                  <a:srgbClr val="000000"/>
                </a:solidFill>
                <a:latin typeface="Comic Sans MS" panose="030F0702030302020204" pitchFamily="66" charset="0"/>
                <a:ea typeface="MS PGothic"/>
                <a:cs typeface="Arial"/>
              </a:rPr>
              <a:t> November – Pathways Christmas Experience at </a:t>
            </a:r>
            <a:r>
              <a:rPr lang="en-GB" sz="900" dirty="0">
                <a:latin typeface="Comic Sans MS" panose="030F0702030302020204" pitchFamily="66" charset="0"/>
              </a:rPr>
              <a:t>Enfield Town Community </a:t>
            </a:r>
            <a:r>
              <a:rPr lang="en-GB" sz="900" dirty="0" smtClean="0">
                <a:latin typeface="Comic Sans MS" panose="030F0702030302020204" pitchFamily="66" charset="0"/>
              </a:rPr>
              <a:t>		           Church at 9:30am</a:t>
            </a:r>
          </a:p>
          <a:p>
            <a:pPr>
              <a:spcBef>
                <a:spcPts val="100"/>
              </a:spcBef>
              <a:spcAft>
                <a:spcPts val="100"/>
              </a:spcAft>
              <a:buNone/>
              <a:defRPr/>
            </a:pPr>
            <a:r>
              <a:rPr lang="en-GB" altLang="en-US" sz="900" dirty="0" smtClean="0">
                <a:solidFill>
                  <a:srgbClr val="000000"/>
                </a:solidFill>
                <a:latin typeface="Comic Sans MS" panose="030F0702030302020204" pitchFamily="66" charset="0"/>
                <a:ea typeface="MS PGothic"/>
                <a:cs typeface="Arial"/>
              </a:rPr>
              <a:t>Monday 1</a:t>
            </a:r>
            <a:r>
              <a:rPr lang="en-GB" altLang="en-US" sz="900" baseline="30000" dirty="0" smtClean="0">
                <a:solidFill>
                  <a:srgbClr val="000000"/>
                </a:solidFill>
                <a:latin typeface="Comic Sans MS" panose="030F0702030302020204" pitchFamily="66" charset="0"/>
                <a:ea typeface="MS PGothic"/>
                <a:cs typeface="Arial"/>
              </a:rPr>
              <a:t>st</a:t>
            </a:r>
            <a:r>
              <a:rPr lang="en-GB" altLang="en-US" sz="900" dirty="0" smtClean="0">
                <a:solidFill>
                  <a:srgbClr val="000000"/>
                </a:solidFill>
                <a:latin typeface="Comic Sans MS" panose="030F0702030302020204" pitchFamily="66" charset="0"/>
                <a:ea typeface="MS PGothic"/>
                <a:cs typeface="Arial"/>
              </a:rPr>
              <a:t> December – Phase Trip to </a:t>
            </a:r>
            <a:r>
              <a:rPr lang="en-GB" altLang="en-US" sz="900" dirty="0" err="1" smtClean="0">
                <a:solidFill>
                  <a:srgbClr val="000000"/>
                </a:solidFill>
                <a:latin typeface="Comic Sans MS" panose="030F0702030302020204" pitchFamily="66" charset="0"/>
                <a:ea typeface="MS PGothic"/>
                <a:cs typeface="Arial"/>
              </a:rPr>
              <a:t>Chickenshed</a:t>
            </a:r>
            <a:r>
              <a:rPr lang="en-GB" altLang="en-US" sz="900" dirty="0">
                <a:solidFill>
                  <a:srgbClr val="000000"/>
                </a:solidFill>
                <a:latin typeface="Comic Sans MS" panose="030F0702030302020204" pitchFamily="66" charset="0"/>
                <a:ea typeface="MS PGothic"/>
                <a:cs typeface="Arial"/>
              </a:rPr>
              <a:t> </a:t>
            </a:r>
            <a:r>
              <a:rPr lang="en-GB" altLang="en-US" sz="900" dirty="0" smtClean="0">
                <a:solidFill>
                  <a:srgbClr val="000000"/>
                </a:solidFill>
                <a:latin typeface="Comic Sans MS" panose="030F0702030302020204" pitchFamily="66" charset="0"/>
                <a:ea typeface="MS PGothic"/>
                <a:cs typeface="Arial"/>
              </a:rPr>
              <a:t>Theatre 11am</a:t>
            </a:r>
            <a:endParaRPr lang="en-US" altLang="en-US" sz="900" dirty="0" smtClean="0">
              <a:solidFill>
                <a:srgbClr val="000000"/>
              </a:solidFill>
              <a:latin typeface="Comic Sans MS" panose="030F0702030302020204" pitchFamily="66" charset="0"/>
              <a:ea typeface="MS PGothic"/>
              <a:cs typeface="Arial"/>
            </a:endParaRPr>
          </a:p>
          <a:p>
            <a:pPr>
              <a:spcBef>
                <a:spcPts val="100"/>
              </a:spcBef>
              <a:spcAft>
                <a:spcPts val="100"/>
              </a:spcAft>
              <a:buNone/>
              <a:defRPr/>
            </a:pPr>
            <a:r>
              <a:rPr lang="en-US" sz="900" dirty="0" smtClean="0">
                <a:latin typeface="Comic Sans MS" panose="030F0702030302020204" pitchFamily="66" charset="0"/>
                <a:ea typeface="MS PGothic"/>
                <a:cs typeface="Calibri"/>
              </a:rPr>
              <a:t>Thursday 11</a:t>
            </a:r>
            <a:r>
              <a:rPr lang="en-US" sz="900" baseline="30000" dirty="0" smtClean="0">
                <a:latin typeface="Comic Sans MS" panose="030F0702030302020204" pitchFamily="66" charset="0"/>
                <a:ea typeface="MS PGothic"/>
                <a:cs typeface="Calibri"/>
              </a:rPr>
              <a:t>th</a:t>
            </a:r>
            <a:r>
              <a:rPr lang="en-US" sz="900" dirty="0" smtClean="0">
                <a:latin typeface="Comic Sans MS" panose="030F0702030302020204" pitchFamily="66" charset="0"/>
                <a:ea typeface="MS PGothic"/>
                <a:cs typeface="Calibri"/>
              </a:rPr>
              <a:t> December – Christmas Jumper Day</a:t>
            </a:r>
          </a:p>
          <a:p>
            <a:pPr>
              <a:spcBef>
                <a:spcPts val="100"/>
              </a:spcBef>
              <a:spcAft>
                <a:spcPts val="100"/>
              </a:spcAft>
              <a:buNone/>
              <a:defRPr/>
            </a:pPr>
            <a:r>
              <a:rPr lang="en-US" sz="900" dirty="0" smtClean="0">
                <a:latin typeface="Comic Sans MS" panose="030F0702030302020204" pitchFamily="66" charset="0"/>
                <a:ea typeface="MS PGothic"/>
                <a:cs typeface="Calibri"/>
              </a:rPr>
              <a:t>Friday 12</a:t>
            </a:r>
            <a:r>
              <a:rPr lang="en-US" sz="900" baseline="30000" dirty="0" smtClean="0">
                <a:latin typeface="Comic Sans MS" panose="030F0702030302020204" pitchFamily="66" charset="0"/>
                <a:ea typeface="MS PGothic"/>
                <a:cs typeface="Calibri"/>
              </a:rPr>
              <a:t>th</a:t>
            </a:r>
            <a:r>
              <a:rPr lang="en-US" sz="900" dirty="0" smtClean="0">
                <a:latin typeface="Comic Sans MS" panose="030F0702030302020204" pitchFamily="66" charset="0"/>
                <a:ea typeface="MS PGothic"/>
                <a:cs typeface="Calibri"/>
              </a:rPr>
              <a:t> December - </a:t>
            </a:r>
            <a:r>
              <a:rPr lang="en-US" altLang="en-US" sz="900" dirty="0">
                <a:latin typeface="Comic Sans MS" panose="030F0702030302020204" pitchFamily="66" charset="0"/>
                <a:ea typeface="MS PGothic"/>
                <a:cs typeface="Arial"/>
              </a:rPr>
              <a:t>Arts Trophy Final (Solo Performance</a:t>
            </a:r>
            <a:r>
              <a:rPr lang="en-US" altLang="en-US" sz="900" dirty="0" smtClean="0">
                <a:latin typeface="Comic Sans MS" panose="030F0702030302020204" pitchFamily="66" charset="0"/>
                <a:ea typeface="MS PGothic"/>
                <a:cs typeface="Arial"/>
              </a:rPr>
              <a:t>)</a:t>
            </a:r>
          </a:p>
          <a:p>
            <a:pPr>
              <a:spcBef>
                <a:spcPts val="100"/>
              </a:spcBef>
              <a:spcAft>
                <a:spcPts val="100"/>
              </a:spcAft>
              <a:buNone/>
              <a:defRPr/>
            </a:pPr>
            <a:r>
              <a:rPr lang="en-US" sz="900" dirty="0">
                <a:latin typeface="Comic Sans MS" panose="030F0702030302020204" pitchFamily="66" charset="0"/>
                <a:ea typeface="MS PGothic"/>
                <a:cs typeface="Calibri"/>
              </a:rPr>
              <a:t>Wednesday </a:t>
            </a:r>
            <a:r>
              <a:rPr lang="en-US" sz="900" dirty="0" smtClean="0">
                <a:latin typeface="Comic Sans MS" panose="030F0702030302020204" pitchFamily="66" charset="0"/>
                <a:ea typeface="MS PGothic"/>
                <a:cs typeface="Calibri"/>
              </a:rPr>
              <a:t>17</a:t>
            </a:r>
            <a:r>
              <a:rPr lang="en-US" sz="900" baseline="30000" dirty="0" smtClean="0">
                <a:latin typeface="Comic Sans MS" panose="030F0702030302020204" pitchFamily="66" charset="0"/>
                <a:ea typeface="MS PGothic"/>
                <a:cs typeface="Calibri"/>
              </a:rPr>
              <a:t>th</a:t>
            </a:r>
            <a:r>
              <a:rPr lang="en-US" sz="900" dirty="0" smtClean="0">
                <a:latin typeface="Comic Sans MS" panose="030F0702030302020204" pitchFamily="66" charset="0"/>
                <a:ea typeface="MS PGothic"/>
                <a:cs typeface="Calibri"/>
              </a:rPr>
              <a:t> </a:t>
            </a:r>
            <a:r>
              <a:rPr lang="en-US" sz="900" dirty="0">
                <a:latin typeface="Comic Sans MS" panose="030F0702030302020204" pitchFamily="66" charset="0"/>
                <a:ea typeface="MS PGothic"/>
                <a:cs typeface="Calibri"/>
              </a:rPr>
              <a:t>December - EYFS Nativity to School </a:t>
            </a:r>
            <a:endParaRPr lang="en-US" sz="900" dirty="0" smtClean="0">
              <a:latin typeface="Comic Sans MS" panose="030F0702030302020204" pitchFamily="66" charset="0"/>
              <a:ea typeface="MS PGothic"/>
              <a:cs typeface="Calibri"/>
            </a:endParaRPr>
          </a:p>
          <a:p>
            <a:pPr>
              <a:spcBef>
                <a:spcPts val="100"/>
              </a:spcBef>
              <a:spcAft>
                <a:spcPts val="100"/>
              </a:spcAft>
              <a:buNone/>
              <a:defRPr/>
            </a:pPr>
            <a:r>
              <a:rPr lang="en-US" sz="900" dirty="0" smtClean="0">
                <a:latin typeface="Comic Sans MS" panose="030F0702030302020204" pitchFamily="66" charset="0"/>
                <a:ea typeface="MS PGothic"/>
                <a:cs typeface="Calibri"/>
              </a:rPr>
              <a:t>Wednesday 17</a:t>
            </a:r>
            <a:r>
              <a:rPr lang="en-US" sz="900" baseline="30000" dirty="0" smtClean="0">
                <a:latin typeface="Comic Sans MS" panose="030F0702030302020204" pitchFamily="66" charset="0"/>
                <a:ea typeface="MS PGothic"/>
                <a:cs typeface="Calibri"/>
              </a:rPr>
              <a:t>th</a:t>
            </a:r>
            <a:r>
              <a:rPr lang="en-US" sz="900" dirty="0" smtClean="0">
                <a:latin typeface="Comic Sans MS" panose="030F0702030302020204" pitchFamily="66" charset="0"/>
                <a:ea typeface="MS PGothic"/>
                <a:cs typeface="Calibri"/>
              </a:rPr>
              <a:t> December – Community Carols in the playground at 3:30pm</a:t>
            </a:r>
          </a:p>
          <a:p>
            <a:pPr>
              <a:spcBef>
                <a:spcPts val="100"/>
              </a:spcBef>
              <a:spcAft>
                <a:spcPts val="100"/>
              </a:spcAft>
              <a:buNone/>
              <a:defRPr/>
            </a:pPr>
            <a:r>
              <a:rPr lang="en-US" sz="900" dirty="0" smtClean="0">
                <a:latin typeface="Comic Sans MS" panose="030F0702030302020204" pitchFamily="66" charset="0"/>
                <a:ea typeface="MS PGothic"/>
                <a:cs typeface="Calibri"/>
              </a:rPr>
              <a:t>Thursday 18</a:t>
            </a:r>
            <a:r>
              <a:rPr lang="en-US" sz="900" baseline="30000" dirty="0" smtClean="0">
                <a:latin typeface="Comic Sans MS" panose="030F0702030302020204" pitchFamily="66" charset="0"/>
                <a:ea typeface="MS PGothic"/>
                <a:cs typeface="Calibri"/>
              </a:rPr>
              <a:t>th</a:t>
            </a:r>
            <a:r>
              <a:rPr lang="en-US" sz="900" dirty="0" smtClean="0">
                <a:latin typeface="Comic Sans MS" panose="030F0702030302020204" pitchFamily="66" charset="0"/>
                <a:ea typeface="MS PGothic"/>
                <a:cs typeface="Calibri"/>
              </a:rPr>
              <a:t> December </a:t>
            </a:r>
            <a:r>
              <a:rPr lang="en-US" sz="900" dirty="0">
                <a:latin typeface="Comic Sans MS" panose="030F0702030302020204" pitchFamily="66" charset="0"/>
                <a:ea typeface="MS PGothic"/>
                <a:cs typeface="Calibri"/>
              </a:rPr>
              <a:t>- Rocksteady Performance to Whole School </a:t>
            </a:r>
            <a:r>
              <a:rPr lang="en-US" sz="900" dirty="0" smtClean="0">
                <a:latin typeface="Comic Sans MS" panose="030F0702030302020204" pitchFamily="66" charset="0"/>
                <a:ea typeface="MS PGothic"/>
                <a:cs typeface="Calibri"/>
              </a:rPr>
              <a:t> </a:t>
            </a:r>
          </a:p>
          <a:p>
            <a:pPr>
              <a:spcBef>
                <a:spcPts val="100"/>
              </a:spcBef>
              <a:spcAft>
                <a:spcPts val="100"/>
              </a:spcAft>
              <a:buNone/>
              <a:defRPr/>
            </a:pPr>
            <a:r>
              <a:rPr lang="en-US" sz="900" dirty="0" smtClean="0">
                <a:latin typeface="Comic Sans MS" panose="030F0702030302020204" pitchFamily="66" charset="0"/>
                <a:ea typeface="MS PGothic"/>
                <a:cs typeface="Calibri"/>
              </a:rPr>
              <a:t>Friday 19</a:t>
            </a:r>
            <a:r>
              <a:rPr lang="en-US" sz="900" baseline="30000" dirty="0" smtClean="0">
                <a:latin typeface="Comic Sans MS" panose="030F0702030302020204" pitchFamily="66" charset="0"/>
                <a:ea typeface="MS PGothic"/>
                <a:cs typeface="Calibri"/>
              </a:rPr>
              <a:t>th</a:t>
            </a:r>
            <a:r>
              <a:rPr lang="en-US" sz="900" dirty="0" smtClean="0">
                <a:latin typeface="Comic Sans MS" panose="030F0702030302020204" pitchFamily="66" charset="0"/>
                <a:ea typeface="MS PGothic"/>
                <a:cs typeface="Calibri"/>
              </a:rPr>
              <a:t> December - End of Term Service at 12:30pm</a:t>
            </a:r>
            <a:endParaRPr lang="en-US" sz="900" dirty="0" smtClean="0">
              <a:latin typeface="Comic Sans MS" panose="030F0702030302020204" pitchFamily="66" charset="0"/>
              <a:cs typeface="Calibri" pitchFamily="34" charset="0"/>
            </a:endParaRPr>
          </a:p>
          <a:p>
            <a:pPr>
              <a:buNone/>
              <a:defRPr/>
            </a:pPr>
            <a:endParaRPr lang="en-US" sz="900" dirty="0" smtClean="0">
              <a:latin typeface="Comic Sans MS"/>
              <a:ea typeface="MS PGothic"/>
              <a:cs typeface="Calibri"/>
            </a:endParaRPr>
          </a:p>
          <a:p>
            <a:pPr>
              <a:spcBef>
                <a:spcPct val="0"/>
              </a:spcBef>
              <a:spcAft>
                <a:spcPts val="1200"/>
              </a:spcAft>
              <a:buFont typeface="Arial" charset="0"/>
              <a:buNone/>
              <a:defRPr/>
            </a:pPr>
            <a:r>
              <a:rPr lang="en-GB" altLang="en-US" sz="900" b="1" u="sng" dirty="0" smtClean="0">
                <a:latin typeface="Comic Sans MS"/>
                <a:ea typeface="MS PGothic"/>
                <a:cs typeface="Arial"/>
              </a:rPr>
              <a:t>This </a:t>
            </a:r>
            <a:r>
              <a:rPr lang="en-GB" altLang="en-US" sz="900" b="1" u="sng" dirty="0">
                <a:latin typeface="Comic Sans MS"/>
                <a:ea typeface="MS PGothic"/>
                <a:cs typeface="Arial"/>
              </a:rPr>
              <a:t>term you can help your child at home by:</a:t>
            </a:r>
            <a:endParaRPr lang="en-GB" altLang="en-US" sz="900" b="1" dirty="0">
              <a:latin typeface="Comic Sans MS"/>
              <a:ea typeface="MS PGothic"/>
              <a:cs typeface="Arial"/>
            </a:endParaRPr>
          </a:p>
          <a:p>
            <a:pPr marL="171450" indent="-171450">
              <a:spcBef>
                <a:spcPct val="0"/>
              </a:spcBef>
              <a:defRPr/>
            </a:pPr>
            <a:r>
              <a:rPr lang="en-GB" altLang="en-US" sz="900" dirty="0">
                <a:latin typeface="Comic Sans MS"/>
                <a:ea typeface="MS PGothic"/>
                <a:cs typeface="Arial"/>
              </a:rPr>
              <a:t>Reading and sharing books with your child every day.</a:t>
            </a:r>
          </a:p>
          <a:p>
            <a:pPr marL="171450" indent="-171450">
              <a:spcBef>
                <a:spcPct val="0"/>
              </a:spcBef>
              <a:defRPr/>
            </a:pPr>
            <a:r>
              <a:rPr lang="en-GB" altLang="en-US" sz="900" dirty="0">
                <a:latin typeface="Comic Sans MS"/>
                <a:ea typeface="MS PGothic"/>
                <a:cs typeface="Arial"/>
              </a:rPr>
              <a:t>Reading the tricky words</a:t>
            </a:r>
            <a:r>
              <a:rPr lang="en-GB" altLang="en-US" sz="900" dirty="0">
                <a:solidFill>
                  <a:schemeClr val="accent6">
                    <a:lumMod val="75000"/>
                  </a:schemeClr>
                </a:solidFill>
                <a:latin typeface="Comic Sans MS"/>
                <a:ea typeface="MS PGothic"/>
                <a:cs typeface="Arial"/>
              </a:rPr>
              <a:t>:   their, people, oh, your, Mr, Mrs, Ms, ask</a:t>
            </a:r>
          </a:p>
          <a:p>
            <a:pPr>
              <a:spcBef>
                <a:spcPct val="0"/>
              </a:spcBef>
              <a:buNone/>
              <a:defRPr/>
            </a:pPr>
            <a:r>
              <a:rPr lang="en-GB" altLang="en-US" sz="900" dirty="0">
                <a:solidFill>
                  <a:schemeClr val="accent6">
                    <a:lumMod val="75000"/>
                  </a:schemeClr>
                </a:solidFill>
                <a:latin typeface="Comic Sans MS"/>
                <a:ea typeface="MS PGothic"/>
                <a:cs typeface="Arial"/>
              </a:rPr>
              <a:t>     could, should, would, our, house, mouse, water want</a:t>
            </a:r>
            <a:endParaRPr lang="en-GB" dirty="0">
              <a:solidFill>
                <a:schemeClr val="accent6">
                  <a:lumMod val="75000"/>
                </a:schemeClr>
              </a:solidFill>
              <a:cs typeface="Calibri"/>
            </a:endParaRPr>
          </a:p>
          <a:p>
            <a:pPr marL="171450" indent="-171450">
              <a:spcBef>
                <a:spcPct val="0"/>
              </a:spcBef>
              <a:defRPr/>
            </a:pPr>
            <a:r>
              <a:rPr lang="en-GB" altLang="en-US" sz="900" dirty="0">
                <a:solidFill>
                  <a:srgbClr val="000000"/>
                </a:solidFill>
                <a:latin typeface="Comic Sans MS"/>
                <a:ea typeface="MS PGothic"/>
                <a:cs typeface="Arial"/>
              </a:rPr>
              <a:t>Letter</a:t>
            </a:r>
            <a:r>
              <a:rPr lang="en-GB" altLang="en-US" sz="900" dirty="0">
                <a:latin typeface="Comic Sans MS"/>
                <a:ea typeface="MS PGothic"/>
                <a:cs typeface="Arial"/>
              </a:rPr>
              <a:t> formation using Little Wandle formation phrases. </a:t>
            </a:r>
            <a:endParaRPr lang="en-GB" dirty="0">
              <a:cs typeface="Calibri"/>
            </a:endParaRPr>
          </a:p>
          <a:p>
            <a:pPr marL="171450" indent="-171450">
              <a:spcBef>
                <a:spcPct val="0"/>
              </a:spcBef>
              <a:defRPr/>
            </a:pPr>
            <a:r>
              <a:rPr lang="en-GB" altLang="en-US" sz="900" dirty="0">
                <a:latin typeface="Comic Sans MS"/>
                <a:ea typeface="MS PGothic"/>
                <a:cs typeface="Arial"/>
              </a:rPr>
              <a:t>Reading, making and calculating addition and subtraction number sentences. </a:t>
            </a:r>
            <a:endParaRPr lang="en-GB" dirty="0">
              <a:cs typeface="Calibri"/>
            </a:endParaRPr>
          </a:p>
          <a:p>
            <a:pPr marL="171450" indent="-171450">
              <a:spcBef>
                <a:spcPct val="0"/>
              </a:spcBef>
              <a:buFont typeface="Arial" charset="0"/>
              <a:buChar char="•"/>
              <a:defRPr/>
            </a:pPr>
            <a:r>
              <a:rPr lang="en-GB" altLang="en-US" sz="900" dirty="0">
                <a:latin typeface="Comic Sans MS"/>
                <a:ea typeface="MS PGothic"/>
                <a:cs typeface="Arial"/>
              </a:rPr>
              <a:t>2D shape recognition and identifying and naming everyday 3D shapes</a:t>
            </a:r>
            <a:r>
              <a:rPr lang="en-GB" altLang="en-US" sz="1000" dirty="0">
                <a:latin typeface="Comic Sans MS"/>
                <a:ea typeface="MS PGothic"/>
                <a:cs typeface="Arial"/>
              </a:rPr>
              <a:t>. </a:t>
            </a:r>
            <a:endParaRPr lang="en-GB" dirty="0">
              <a:cs typeface="Calibri"/>
            </a:endParaRPr>
          </a:p>
          <a:p>
            <a:pPr>
              <a:spcBef>
                <a:spcPct val="0"/>
              </a:spcBef>
              <a:buFont typeface="Arial" charset="0"/>
              <a:buNone/>
              <a:defRPr/>
            </a:pPr>
            <a:endParaRPr lang="en-GB" altLang="en-US" sz="1000" dirty="0">
              <a:latin typeface="Comic Sans MS" pitchFamily="66" charset="0"/>
              <a:cs typeface="Arial" charset="0"/>
            </a:endParaRPr>
          </a:p>
          <a:p>
            <a:pPr>
              <a:spcBef>
                <a:spcPct val="0"/>
              </a:spcBef>
              <a:buFont typeface="Arial" charset="0"/>
              <a:buNone/>
              <a:defRPr/>
            </a:pPr>
            <a:endParaRPr lang="en-GB" altLang="en-US" sz="1000" dirty="0">
              <a:latin typeface="Comic Sans MS" pitchFamily="66" charset="0"/>
              <a:cs typeface="Arial" charset="0"/>
            </a:endParaRPr>
          </a:p>
          <a:p>
            <a:pPr>
              <a:spcBef>
                <a:spcPct val="0"/>
              </a:spcBef>
              <a:defRPr/>
            </a:pPr>
            <a:endParaRPr lang="en-GB" altLang="en-US" sz="1000" dirty="0">
              <a:latin typeface="Comic Sans MS" pitchFamily="66" charset="0"/>
              <a:cs typeface="Arial" charset="0"/>
            </a:endParaRPr>
          </a:p>
          <a:p>
            <a:pPr eaLnBrk="1" hangingPunct="1">
              <a:spcBef>
                <a:spcPct val="0"/>
              </a:spcBef>
              <a:buFontTx/>
              <a:buNone/>
              <a:defRPr/>
            </a:pPr>
            <a:endParaRPr lang="en-US" altLang="en-US" sz="1000" dirty="0">
              <a:solidFill>
                <a:srgbClr val="000000"/>
              </a:solidFill>
              <a:latin typeface="Comic Sans MS" pitchFamily="66" charset="0"/>
              <a:cs typeface="Arial" charset="0"/>
            </a:endParaRPr>
          </a:p>
          <a:p>
            <a:pPr eaLnBrk="1" hangingPunct="1">
              <a:spcBef>
                <a:spcPct val="0"/>
              </a:spcBef>
              <a:spcAft>
                <a:spcPts val="1200"/>
              </a:spcAft>
              <a:buFontTx/>
              <a:buNone/>
              <a:defRPr/>
            </a:pPr>
            <a:endParaRPr lang="en-US" altLang="en-US" sz="1000" dirty="0">
              <a:solidFill>
                <a:srgbClr val="000000"/>
              </a:solidFill>
              <a:latin typeface="Comic Sans MS" pitchFamily="66" charset="0"/>
              <a:cs typeface="Arial" charset="0"/>
            </a:endParaRP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e764ecf068b014377a2138d01bc335d9">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e2b96f7c8df2391335c9b4ab7e4af6e6"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LongProperties xmlns="http://schemas.microsoft.com/office/2006/metadata/long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SharedWithUsers xmlns="6a6f9b4c-029b-444e-addf-4d66571c9b6f">
      <UserInfo>
        <DisplayName>J Newham</DisplayName>
        <AccountId>27</AccountId>
        <AccountType/>
      </UserInfo>
    </SharedWithUsers>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94E3F30-6DFA-49FB-A73D-BBEB0D79CD87}"/>
</file>

<file path=customXml/itemProps2.xml><?xml version="1.0" encoding="utf-8"?>
<ds:datastoreItem xmlns:ds="http://schemas.openxmlformats.org/officeDocument/2006/customXml" ds:itemID="{5ECBCEBE-081E-498D-9F5B-E6E8D9D9B7BE}">
  <ds:schemaRefs>
    <ds:schemaRef ds:uri="http://schemas.microsoft.com/office/2006/metadata/longProperties"/>
  </ds:schemaRefs>
</ds:datastoreItem>
</file>

<file path=customXml/itemProps3.xml><?xml version="1.0" encoding="utf-8"?>
<ds:datastoreItem xmlns:ds="http://schemas.openxmlformats.org/officeDocument/2006/customXml" ds:itemID="{E9992B6A-F4B3-4345-B92F-1AA22E7FB893}">
  <ds:schemaRefs>
    <ds:schemaRef ds:uri="http://schemas.microsoft.com/sharepoint/v3/contenttype/forms"/>
  </ds:schemaRefs>
</ds:datastoreItem>
</file>

<file path=customXml/itemProps4.xml><?xml version="1.0" encoding="utf-8"?>
<ds:datastoreItem xmlns:ds="http://schemas.openxmlformats.org/officeDocument/2006/customXml" ds:itemID="{D0495A91-41D2-42B2-8CFE-CC4288009368}">
  <ds:schemaRefs>
    <ds:schemaRef ds:uri="http://purl.org/dc/elements/1.1/"/>
    <ds:schemaRef ds:uri="http://www.w3.org/XML/1998/namespace"/>
    <ds:schemaRef ds:uri="450a6b86-6e86-4b74-93c9-116031be495f"/>
    <ds:schemaRef ds:uri="http://schemas.microsoft.com/office/2006/metadata/properties"/>
    <ds:schemaRef ds:uri="http://purl.org/dc/dcmitype/"/>
    <ds:schemaRef ds:uri="http://schemas.microsoft.com/office/2006/documentManagement/types"/>
    <ds:schemaRef ds:uri="6a6f9b4c-029b-444e-addf-4d66571c9b6f"/>
    <ds:schemaRef ds:uri="http://schemas.microsoft.com/office/infopath/2007/PartnerControls"/>
    <ds:schemaRef ds:uri="http://schemas.openxmlformats.org/package/2006/metadata/core-properties"/>
    <ds:schemaRef ds:uri="http://purl.org/dc/terms/"/>
  </ds:schemaRefs>
</ds:datastoreItem>
</file>

<file path=docProps/app.xml><?xml version="1.0" encoding="utf-8"?>
<Properties xmlns="http://schemas.openxmlformats.org/officeDocument/2006/extended-properties" xmlns:vt="http://schemas.openxmlformats.org/officeDocument/2006/docPropsVTypes">
  <TotalTime>8838</TotalTime>
  <Words>899</Words>
  <Application>Microsoft Office PowerPoint</Application>
  <PresentationFormat>On-screen Show (4:3)</PresentationFormat>
  <Paragraphs>54</Paragraphs>
  <Slides>2</Slides>
  <Notes>2</Notes>
  <HiddenSlides>0</HiddenSlides>
  <MMClips>0</MMClips>
  <ScaleCrop>false</ScaleCrop>
  <HeadingPairs>
    <vt:vector size="4" baseType="variant">
      <vt:variant>
        <vt:lpstr>Theme</vt:lpstr>
      </vt:variant>
      <vt:variant>
        <vt:i4>1</vt:i4>
      </vt:variant>
      <vt:variant>
        <vt:lpstr>Slide Titles</vt:lpstr>
      </vt:variant>
      <vt:variant>
        <vt:i4>2</vt:i4>
      </vt:variant>
    </vt:vector>
  </HeadingPairs>
  <TitlesOfParts>
    <vt:vector size="3" baseType="lpstr">
      <vt:lpstr>Office Theme</vt:lpstr>
      <vt:lpstr>PowerPoint Presentation</vt:lpstr>
      <vt:lpstr>PowerPoint Presentation</vt:lpstr>
    </vt:vector>
  </TitlesOfParts>
  <Company>RM plc</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ly</dc:creator>
  <cp:lastModifiedBy>Ami Piccone</cp:lastModifiedBy>
  <cp:revision>283</cp:revision>
  <cp:lastPrinted>2016-09-01T06:41:04Z</cp:lastPrinted>
  <dcterms:created xsi:type="dcterms:W3CDTF">2014-02-13T13:53:14Z</dcterms:created>
  <dcterms:modified xsi:type="dcterms:W3CDTF">2025-11-04T12:36:25Z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display_urn:schemas-microsoft-com:office:office#SharedWithUsers">
    <vt:lpwstr>J Newham</vt:lpwstr>
  </property>
  <property fmtid="{D5CDD505-2E9C-101B-9397-08002B2CF9AE}" pid="3" name="SharedWithUsers">
    <vt:lpwstr>27;#J Newham</vt:lpwstr>
  </property>
  <property fmtid="{D5CDD505-2E9C-101B-9397-08002B2CF9AE}" pid="4" name="TaxCatchAll">
    <vt:lpwstr/>
  </property>
  <property fmtid="{D5CDD505-2E9C-101B-9397-08002B2CF9AE}" pid="5" name="lcf76f155ced4ddcb4097134ff3c332f">
    <vt:lpwstr/>
  </property>
  <property fmtid="{D5CDD505-2E9C-101B-9397-08002B2CF9AE}" pid="6" name="ContentTypeId">
    <vt:lpwstr>0x010100B2454E0188772A4CA30BFEF8B53D0367</vt:lpwstr>
  </property>
  <property fmtid="{D5CDD505-2E9C-101B-9397-08002B2CF9AE}" pid="7" name="MediaServiceImageTags">
    <vt:lpwstr/>
  </property>
</Properties>
</file>