
<file path=[Content_Types].xml><?xml version="1.0" encoding="utf-8"?>
<Types xmlns="http://schemas.openxmlformats.org/package/2006/content-types">
  <Default Extension="gif" ContentType="image/gif"/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5"/>
  </p:notesMasterIdLst>
  <p:sldIdLst>
    <p:sldId id="256" r:id="rId5"/>
    <p:sldId id="257" r:id="rId6"/>
    <p:sldId id="258" r:id="rId7"/>
    <p:sldId id="260" r:id="rId8"/>
    <p:sldId id="262" r:id="rId9"/>
    <p:sldId id="263" r:id="rId10"/>
    <p:sldId id="259" r:id="rId11"/>
    <p:sldId id="264" r:id="rId12"/>
    <p:sldId id="2088" r:id="rId13"/>
    <p:sldId id="261" r:id="rId14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166" dt="2026-10-07T13:16:12.331"/>
    <p1510:client id="{681EA9ED-C475-C250-7136-5832A3E8D654}" v="64" dt="2026-10-09T05:05:54.8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 Reid" userId="S::dreid55.308@o365.fortyhill.enfield.sch.uk::36ded2b4-e314-4033-8c3c-2065b03f9cdd" providerId="AD" clId="Web-{00000000-0000-0000-0000-000000000000}"/>
    <pc:docChg chg="modSld">
      <pc:chgData name="D Reid" userId="S::dreid55.308@o365.fortyhill.enfield.sch.uk::36ded2b4-e314-4033-8c3c-2065b03f9cdd" providerId="AD" clId="Web-{00000000-0000-0000-0000-000000000000}" dt="2026-10-07T13:16:12.331" v="170" actId="1076"/>
      <pc:docMkLst>
        <pc:docMk/>
      </pc:docMkLst>
      <pc:sldChg chg="addSp delSp modSp mod setBg">
        <pc:chgData name="D Reid" userId="S::dreid55.308@o365.fortyhill.enfield.sch.uk::36ded2b4-e314-4033-8c3c-2065b03f9cdd" providerId="AD" clId="Web-{00000000-0000-0000-0000-000000000000}" dt="2026-10-07T12:56:00.972" v="27" actId="14100"/>
        <pc:sldMkLst>
          <pc:docMk/>
          <pc:sldMk cId="0" sldId="256"/>
        </pc:sldMkLst>
        <pc:spChg chg="mod">
          <ac:chgData name="D Reid" userId="S::dreid55.308@o365.fortyhill.enfield.sch.uk::36ded2b4-e314-4033-8c3c-2065b03f9cdd" providerId="AD" clId="Web-{00000000-0000-0000-0000-000000000000}" dt="2026-10-07T12:52:25.237" v="19" actId="20577"/>
          <ac:spMkLst>
            <pc:docMk/>
            <pc:sldMk cId="0" sldId="256"/>
            <ac:spMk id="2" creationId="{00000000-0000-0000-0000-000000000000}"/>
          </ac:spMkLst>
        </pc:spChg>
        <pc:spChg chg="mod">
          <ac:chgData name="D Reid" userId="S::dreid55.308@o365.fortyhill.enfield.sch.uk::36ded2b4-e314-4033-8c3c-2065b03f9cdd" providerId="AD" clId="Web-{00000000-0000-0000-0000-000000000000}" dt="2026-10-07T12:52:01.875" v="14" actId="20577"/>
          <ac:spMkLst>
            <pc:docMk/>
            <pc:sldMk cId="0" sldId="256"/>
            <ac:spMk id="3" creationId="{00000000-0000-0000-0000-000000000000}"/>
          </ac:spMkLst>
        </pc:spChg>
        <pc:picChg chg="add mod modCrop">
          <ac:chgData name="D Reid" userId="S::dreid55.308@o365.fortyhill.enfield.sch.uk::36ded2b4-e314-4033-8c3c-2065b03f9cdd" providerId="AD" clId="Web-{00000000-0000-0000-0000-000000000000}" dt="2026-10-07T12:56:00.972" v="27" actId="14100"/>
          <ac:picMkLst>
            <pc:docMk/>
            <pc:sldMk cId="0" sldId="256"/>
            <ac:picMk id="4" creationId="{96A25D20-2FC1-C21E-766D-A4CA965EDE54}"/>
          </ac:picMkLst>
        </pc:picChg>
        <pc:picChg chg="add mod modCrop">
          <ac:chgData name="D Reid" userId="S::dreid55.308@o365.fortyhill.enfield.sch.uk::36ded2b4-e314-4033-8c3c-2065b03f9cdd" providerId="AD" clId="Web-{00000000-0000-0000-0000-000000000000}" dt="2026-10-07T12:55:56.675" v="26" actId="14100"/>
          <ac:picMkLst>
            <pc:docMk/>
            <pc:sldMk cId="0" sldId="256"/>
            <ac:picMk id="6" creationId="{69F6D536-8C43-6E5C-C3AE-7A98C911B36A}"/>
          </ac:picMkLst>
        </pc:picChg>
      </pc:sldChg>
      <pc:sldChg chg="addSp modSp mod setBg">
        <pc:chgData name="D Reid" userId="S::dreid55.308@o365.fortyhill.enfield.sch.uk::36ded2b4-e314-4033-8c3c-2065b03f9cdd" providerId="AD" clId="Web-{00000000-0000-0000-0000-000000000000}" dt="2026-10-07T12:59:00.704" v="56" actId="14100"/>
        <pc:sldMkLst>
          <pc:docMk/>
          <pc:sldMk cId="0" sldId="257"/>
        </pc:sldMkLst>
        <pc:spChg chg="mod">
          <ac:chgData name="D Reid" userId="S::dreid55.308@o365.fortyhill.enfield.sch.uk::36ded2b4-e314-4033-8c3c-2065b03f9cdd" providerId="AD" clId="Web-{00000000-0000-0000-0000-000000000000}" dt="2026-10-07T12:58:14.013" v="47" actId="20577"/>
          <ac:spMkLst>
            <pc:docMk/>
            <pc:sldMk cId="0" sldId="257"/>
            <ac:spMk id="2" creationId="{00000000-0000-0000-0000-000000000000}"/>
          </ac:spMkLst>
        </pc:spChg>
        <pc:spChg chg="mod">
          <ac:chgData name="D Reid" userId="S::dreid55.308@o365.fortyhill.enfield.sch.uk::36ded2b4-e314-4033-8c3c-2065b03f9cdd" providerId="AD" clId="Web-{00000000-0000-0000-0000-000000000000}" dt="2026-10-07T12:59:00.704" v="56" actId="14100"/>
          <ac:spMkLst>
            <pc:docMk/>
            <pc:sldMk cId="0" sldId="257"/>
            <ac:spMk id="3" creationId="{00000000-0000-0000-0000-000000000000}"/>
          </ac:spMkLst>
        </pc:spChg>
        <pc:picChg chg="add mod modCrop">
          <ac:chgData name="D Reid" userId="S::dreid55.308@o365.fortyhill.enfield.sch.uk::36ded2b4-e314-4033-8c3c-2065b03f9cdd" providerId="AD" clId="Web-{00000000-0000-0000-0000-000000000000}" dt="2026-10-07T12:57:58.887" v="40" actId="14100"/>
          <ac:picMkLst>
            <pc:docMk/>
            <pc:sldMk cId="0" sldId="257"/>
            <ac:picMk id="4" creationId="{A3A6B973-77AE-761B-92BC-4EBF7492EC4D}"/>
          </ac:picMkLst>
        </pc:picChg>
      </pc:sldChg>
      <pc:sldChg chg="addSp modSp mod setBg">
        <pc:chgData name="D Reid" userId="S::dreid55.308@o365.fortyhill.enfield.sch.uk::36ded2b4-e314-4033-8c3c-2065b03f9cdd" providerId="AD" clId="Web-{00000000-0000-0000-0000-000000000000}" dt="2026-10-07T13:08:40.093" v="114" actId="20577"/>
        <pc:sldMkLst>
          <pc:docMk/>
          <pc:sldMk cId="0" sldId="258"/>
        </pc:sldMkLst>
        <pc:spChg chg="mod">
          <ac:chgData name="D Reid" userId="S::dreid55.308@o365.fortyhill.enfield.sch.uk::36ded2b4-e314-4033-8c3c-2065b03f9cdd" providerId="AD" clId="Web-{00000000-0000-0000-0000-000000000000}" dt="2026-10-07T13:07:47.901" v="81" actId="20577"/>
          <ac:spMkLst>
            <pc:docMk/>
            <pc:sldMk cId="0" sldId="258"/>
            <ac:spMk id="2" creationId="{00000000-0000-0000-0000-000000000000}"/>
          </ac:spMkLst>
        </pc:spChg>
        <pc:spChg chg="mod">
          <ac:chgData name="D Reid" userId="S::dreid55.308@o365.fortyhill.enfield.sch.uk::36ded2b4-e314-4033-8c3c-2065b03f9cdd" providerId="AD" clId="Web-{00000000-0000-0000-0000-000000000000}" dt="2026-10-07T13:08:40.093" v="114" actId="20577"/>
          <ac:spMkLst>
            <pc:docMk/>
            <pc:sldMk cId="0" sldId="258"/>
            <ac:spMk id="3" creationId="{00000000-0000-0000-0000-000000000000}"/>
          </ac:spMkLst>
        </pc:spChg>
        <pc:picChg chg="add mod modCrop">
          <ac:chgData name="D Reid" userId="S::dreid55.308@o365.fortyhill.enfield.sch.uk::36ded2b4-e314-4033-8c3c-2065b03f9cdd" providerId="AD" clId="Web-{00000000-0000-0000-0000-000000000000}" dt="2026-10-07T13:02:20.267" v="64" actId="1076"/>
          <ac:picMkLst>
            <pc:docMk/>
            <pc:sldMk cId="0" sldId="258"/>
            <ac:picMk id="4" creationId="{A533102E-9637-DB24-4C2C-48E337D85EDD}"/>
          </ac:picMkLst>
        </pc:picChg>
      </pc:sldChg>
      <pc:sldChg chg="addSp modSp mod setBg">
        <pc:chgData name="D Reid" userId="S::dreid55.308@o365.fortyhill.enfield.sch.uk::36ded2b4-e314-4033-8c3c-2065b03f9cdd" providerId="AD" clId="Web-{00000000-0000-0000-0000-000000000000}" dt="2026-10-07T13:10:35.055" v="137" actId="14100"/>
        <pc:sldMkLst>
          <pc:docMk/>
          <pc:sldMk cId="0" sldId="259"/>
        </pc:sldMkLst>
        <pc:spChg chg="mod">
          <ac:chgData name="D Reid" userId="S::dreid55.308@o365.fortyhill.enfield.sch.uk::36ded2b4-e314-4033-8c3c-2065b03f9cdd" providerId="AD" clId="Web-{00000000-0000-0000-0000-000000000000}" dt="2026-10-07T13:10:12.022" v="129" actId="20577"/>
          <ac:spMkLst>
            <pc:docMk/>
            <pc:sldMk cId="0" sldId="259"/>
            <ac:spMk id="2" creationId="{00000000-0000-0000-0000-000000000000}"/>
          </ac:spMkLst>
        </pc:spChg>
        <pc:spChg chg="mod">
          <ac:chgData name="D Reid" userId="S::dreid55.308@o365.fortyhill.enfield.sch.uk::36ded2b4-e314-4033-8c3c-2065b03f9cdd" providerId="AD" clId="Web-{00000000-0000-0000-0000-000000000000}" dt="2026-10-07T13:10:35.055" v="137" actId="14100"/>
          <ac:spMkLst>
            <pc:docMk/>
            <pc:sldMk cId="0" sldId="259"/>
            <ac:spMk id="3" creationId="{00000000-0000-0000-0000-000000000000}"/>
          </ac:spMkLst>
        </pc:spChg>
        <pc:picChg chg="add mod modCrop">
          <ac:chgData name="D Reid" userId="S::dreid55.308@o365.fortyhill.enfield.sch.uk::36ded2b4-e314-4033-8c3c-2065b03f9cdd" providerId="AD" clId="Web-{00000000-0000-0000-0000-000000000000}" dt="2026-10-07T13:09:55.598" v="124" actId="14100"/>
          <ac:picMkLst>
            <pc:docMk/>
            <pc:sldMk cId="0" sldId="259"/>
            <ac:picMk id="4" creationId="{4C2A8145-E5EC-6973-CBAB-736F4A6B6683}"/>
          </ac:picMkLst>
        </pc:picChg>
      </pc:sldChg>
      <pc:sldChg chg="addSp modSp mod setBg">
        <pc:chgData name="D Reid" userId="S::dreid55.308@o365.fortyhill.enfield.sch.uk::36ded2b4-e314-4033-8c3c-2065b03f9cdd" providerId="AD" clId="Web-{00000000-0000-0000-0000-000000000000}" dt="2026-10-07T13:14:57.762" v="160" actId="14100"/>
        <pc:sldMkLst>
          <pc:docMk/>
          <pc:sldMk cId="0" sldId="260"/>
        </pc:sldMkLst>
        <pc:spChg chg="mod">
          <ac:chgData name="D Reid" userId="S::dreid55.308@o365.fortyhill.enfield.sch.uk::36ded2b4-e314-4033-8c3c-2065b03f9cdd" providerId="AD" clId="Web-{00000000-0000-0000-0000-000000000000}" dt="2026-10-07T13:14:39.292" v="155" actId="20577"/>
          <ac:spMkLst>
            <pc:docMk/>
            <pc:sldMk cId="0" sldId="260"/>
            <ac:spMk id="2" creationId="{00000000-0000-0000-0000-000000000000}"/>
          </ac:spMkLst>
        </pc:spChg>
        <pc:spChg chg="mod">
          <ac:chgData name="D Reid" userId="S::dreid55.308@o365.fortyhill.enfield.sch.uk::36ded2b4-e314-4033-8c3c-2065b03f9cdd" providerId="AD" clId="Web-{00000000-0000-0000-0000-000000000000}" dt="2026-10-07T13:14:57.762" v="160" actId="14100"/>
          <ac:spMkLst>
            <pc:docMk/>
            <pc:sldMk cId="0" sldId="260"/>
            <ac:spMk id="3" creationId="{00000000-0000-0000-0000-000000000000}"/>
          </ac:spMkLst>
        </pc:spChg>
        <pc:picChg chg="add mod">
          <ac:chgData name="D Reid" userId="S::dreid55.308@o365.fortyhill.enfield.sch.uk::36ded2b4-e314-4033-8c3c-2065b03f9cdd" providerId="AD" clId="Web-{00000000-0000-0000-0000-000000000000}" dt="2026-10-07T13:14:10.196" v="144" actId="14100"/>
          <ac:picMkLst>
            <pc:docMk/>
            <pc:sldMk cId="0" sldId="260"/>
            <ac:picMk id="4" creationId="{A33A458B-2BC6-7E7D-2FE0-0466FF2BD0FB}"/>
          </ac:picMkLst>
        </pc:picChg>
      </pc:sldChg>
      <pc:sldChg chg="addSp delSp modSp mod setBg">
        <pc:chgData name="D Reid" userId="S::dreid55.308@o365.fortyhill.enfield.sch.uk::36ded2b4-e314-4033-8c3c-2065b03f9cdd" providerId="AD" clId="Web-{00000000-0000-0000-0000-000000000000}" dt="2026-10-07T13:16:12.331" v="170" actId="1076"/>
        <pc:sldMkLst>
          <pc:docMk/>
          <pc:sldMk cId="0" sldId="261"/>
        </pc:sldMkLst>
        <pc:picChg chg="add mod modCrop">
          <ac:chgData name="D Reid" userId="S::dreid55.308@o365.fortyhill.enfield.sch.uk::36ded2b4-e314-4033-8c3c-2065b03f9cdd" providerId="AD" clId="Web-{00000000-0000-0000-0000-000000000000}" dt="2026-10-07T13:16:12.331" v="170" actId="1076"/>
          <ac:picMkLst>
            <pc:docMk/>
            <pc:sldMk cId="0" sldId="261"/>
            <ac:picMk id="4" creationId="{16385F62-B721-13EA-2530-9473F7C1B0CE}"/>
          </ac:picMkLst>
        </pc:picChg>
      </pc:sldChg>
    </pc:docChg>
  </pc:docChgLst>
  <pc:docChgLst>
    <pc:chgData name="D Reid" userId="S::dreid55.308@o365.fortyhill.enfield.sch.uk::36ded2b4-e314-4033-8c3c-2065b03f9cdd" providerId="AD" clId="Web-{681EA9ED-C475-C250-7136-5832A3E8D654}"/>
    <pc:docChg chg="addSld modSld sldOrd">
      <pc:chgData name="D Reid" userId="S::dreid55.308@o365.fortyhill.enfield.sch.uk::36ded2b4-e314-4033-8c3c-2065b03f9cdd" providerId="AD" clId="Web-{681EA9ED-C475-C250-7136-5832A3E8D654}" dt="2026-10-09T05:05:54.855" v="68"/>
      <pc:docMkLst>
        <pc:docMk/>
      </pc:docMkLst>
      <pc:sldChg chg="ord">
        <pc:chgData name="D Reid" userId="S::dreid55.308@o365.fortyhill.enfield.sch.uk::36ded2b4-e314-4033-8c3c-2065b03f9cdd" providerId="AD" clId="Web-{681EA9ED-C475-C250-7136-5832A3E8D654}" dt="2026-10-09T05:00:52.562" v="46"/>
        <pc:sldMkLst>
          <pc:docMk/>
          <pc:sldMk cId="0" sldId="259"/>
        </pc:sldMkLst>
      </pc:sldChg>
      <pc:sldChg chg="addSp delSp modSp add replId addAnim">
        <pc:chgData name="D Reid" userId="S::dreid55.308@o365.fortyhill.enfield.sch.uk::36ded2b4-e314-4033-8c3c-2065b03f9cdd" providerId="AD" clId="Web-{681EA9ED-C475-C250-7136-5832A3E8D654}" dt="2026-10-09T04:58:10.524" v="23" actId="1076"/>
        <pc:sldMkLst>
          <pc:docMk/>
          <pc:sldMk cId="884281970" sldId="262"/>
        </pc:sldMkLst>
        <pc:spChg chg="del">
          <ac:chgData name="D Reid" userId="S::dreid55.308@o365.fortyhill.enfield.sch.uk::36ded2b4-e314-4033-8c3c-2065b03f9cdd" providerId="AD" clId="Web-{681EA9ED-C475-C250-7136-5832A3E8D654}" dt="2026-10-09T04:55:12.593" v="3"/>
          <ac:spMkLst>
            <pc:docMk/>
            <pc:sldMk cId="884281970" sldId="262"/>
            <ac:spMk id="2" creationId="{F2768489-B8EE-1976-B65B-0CD902968671}"/>
          </ac:spMkLst>
        </pc:spChg>
        <pc:spChg chg="del">
          <ac:chgData name="D Reid" userId="S::dreid55.308@o365.fortyhill.enfield.sch.uk::36ded2b4-e314-4033-8c3c-2065b03f9cdd" providerId="AD" clId="Web-{681EA9ED-C475-C250-7136-5832A3E8D654}" dt="2026-10-09T04:55:12.593" v="2"/>
          <ac:spMkLst>
            <pc:docMk/>
            <pc:sldMk cId="884281970" sldId="262"/>
            <ac:spMk id="3" creationId="{57BF16CB-2FDE-8035-43EC-7BAB9D202B68}"/>
          </ac:spMkLst>
        </pc:spChg>
        <pc:spChg chg="add mod">
          <ac:chgData name="D Reid" userId="S::dreid55.308@o365.fortyhill.enfield.sch.uk::36ded2b4-e314-4033-8c3c-2065b03f9cdd" providerId="AD" clId="Web-{681EA9ED-C475-C250-7136-5832A3E8D654}" dt="2026-10-09T04:58:10.524" v="23" actId="1076"/>
          <ac:spMkLst>
            <pc:docMk/>
            <pc:sldMk cId="884281970" sldId="262"/>
            <ac:spMk id="9" creationId="{3783FA17-C9A4-EC68-EC7C-F46277604AE9}"/>
          </ac:spMkLst>
        </pc:spChg>
        <pc:spChg chg="add">
          <ac:chgData name="D Reid" userId="S::dreid55.308@o365.fortyhill.enfield.sch.uk::36ded2b4-e314-4033-8c3c-2065b03f9cdd" providerId="AD" clId="Web-{681EA9ED-C475-C250-7136-5832A3E8D654}" dt="2026-10-09T04:58:07.305" v="22"/>
          <ac:spMkLst>
            <pc:docMk/>
            <pc:sldMk cId="884281970" sldId="262"/>
            <ac:spMk id="11" creationId="{75E2AC09-FA76-93B2-DC7D-5306C80BA78C}"/>
          </ac:spMkLst>
        </pc:spChg>
        <pc:picChg chg="del">
          <ac:chgData name="D Reid" userId="S::dreid55.308@o365.fortyhill.enfield.sch.uk::36ded2b4-e314-4033-8c3c-2065b03f9cdd" providerId="AD" clId="Web-{681EA9ED-C475-C250-7136-5832A3E8D654}" dt="2026-10-09T04:55:12.593" v="1"/>
          <ac:picMkLst>
            <pc:docMk/>
            <pc:sldMk cId="884281970" sldId="262"/>
            <ac:picMk id="4" creationId="{D21E4CB9-3B9D-A459-CB96-06399DE51FBC}"/>
          </ac:picMkLst>
        </pc:picChg>
        <pc:picChg chg="add mod">
          <ac:chgData name="D Reid" userId="S::dreid55.308@o365.fortyhill.enfield.sch.uk::36ded2b4-e314-4033-8c3c-2065b03f9cdd" providerId="AD" clId="Web-{681EA9ED-C475-C250-7136-5832A3E8D654}" dt="2026-10-09T04:57:01.738" v="6" actId="1076"/>
          <ac:picMkLst>
            <pc:docMk/>
            <pc:sldMk cId="884281970" sldId="262"/>
            <ac:picMk id="5" creationId="{E2E6ADEC-AE22-53E6-43C4-953C201F7B4B}"/>
          </ac:picMkLst>
        </pc:picChg>
        <pc:picChg chg="add mod">
          <ac:chgData name="D Reid" userId="S::dreid55.308@o365.fortyhill.enfield.sch.uk::36ded2b4-e314-4033-8c3c-2065b03f9cdd" providerId="AD" clId="Web-{681EA9ED-C475-C250-7136-5832A3E8D654}" dt="2026-10-09T04:57:18.333" v="11" actId="1076"/>
          <ac:picMkLst>
            <pc:docMk/>
            <pc:sldMk cId="884281970" sldId="262"/>
            <ac:picMk id="6" creationId="{92493087-BAFC-C243-832F-882E6189C1B4}"/>
          </ac:picMkLst>
        </pc:picChg>
        <pc:picChg chg="add mod">
          <ac:chgData name="D Reid" userId="S::dreid55.308@o365.fortyhill.enfield.sch.uk::36ded2b4-e314-4033-8c3c-2065b03f9cdd" providerId="AD" clId="Web-{681EA9ED-C475-C250-7136-5832A3E8D654}" dt="2026-10-09T04:57:19.911" v="12" actId="1076"/>
          <ac:picMkLst>
            <pc:docMk/>
            <pc:sldMk cId="884281970" sldId="262"/>
            <ac:picMk id="7" creationId="{F9961E3F-B1CB-9207-AA12-D5612E6119BC}"/>
          </ac:picMkLst>
        </pc:picChg>
        <pc:picChg chg="add mod">
          <ac:chgData name="D Reid" userId="S::dreid55.308@o365.fortyhill.enfield.sch.uk::36ded2b4-e314-4033-8c3c-2065b03f9cdd" providerId="AD" clId="Web-{681EA9ED-C475-C250-7136-5832A3E8D654}" dt="2026-10-09T04:57:31.820" v="15" actId="14100"/>
          <ac:picMkLst>
            <pc:docMk/>
            <pc:sldMk cId="884281970" sldId="262"/>
            <ac:picMk id="8" creationId="{7773B191-0021-B527-2D72-44B52EC4FD1F}"/>
          </ac:picMkLst>
        </pc:picChg>
        <pc:picChg chg="add del">
          <ac:chgData name="D Reid" userId="S::dreid55.308@o365.fortyhill.enfield.sch.uk::36ded2b4-e314-4033-8c3c-2065b03f9cdd" providerId="AD" clId="Web-{681EA9ED-C475-C250-7136-5832A3E8D654}" dt="2026-10-09T04:58:05.165" v="21"/>
          <ac:picMkLst>
            <pc:docMk/>
            <pc:sldMk cId="884281970" sldId="262"/>
            <ac:picMk id="10" creationId="{AC9FF194-E75F-B5CD-D12F-01A4B5A4AC4C}"/>
          </ac:picMkLst>
        </pc:picChg>
      </pc:sldChg>
      <pc:sldChg chg="addSp delSp modSp add replId delAnim">
        <pc:chgData name="D Reid" userId="S::dreid55.308@o365.fortyhill.enfield.sch.uk::36ded2b4-e314-4033-8c3c-2065b03f9cdd" providerId="AD" clId="Web-{681EA9ED-C475-C250-7136-5832A3E8D654}" dt="2026-10-09T05:00:49.343" v="45" actId="20577"/>
        <pc:sldMkLst>
          <pc:docMk/>
          <pc:sldMk cId="3686360934" sldId="263"/>
        </pc:sldMkLst>
        <pc:spChg chg="del">
          <ac:chgData name="D Reid" userId="S::dreid55.308@o365.fortyhill.enfield.sch.uk::36ded2b4-e314-4033-8c3c-2065b03f9cdd" providerId="AD" clId="Web-{681EA9ED-C475-C250-7136-5832A3E8D654}" dt="2026-10-09T04:59:24.762" v="30"/>
          <ac:spMkLst>
            <pc:docMk/>
            <pc:sldMk cId="3686360934" sldId="263"/>
            <ac:spMk id="9" creationId="{097AE075-6480-EB28-180D-FEA348F44E96}"/>
          </ac:spMkLst>
        </pc:spChg>
        <pc:spChg chg="add mod">
          <ac:chgData name="D Reid" userId="S::dreid55.308@o365.fortyhill.enfield.sch.uk::36ded2b4-e314-4033-8c3c-2065b03f9cdd" providerId="AD" clId="Web-{681EA9ED-C475-C250-7136-5832A3E8D654}" dt="2026-10-09T05:00:49.343" v="45" actId="20577"/>
          <ac:spMkLst>
            <pc:docMk/>
            <pc:sldMk cId="3686360934" sldId="263"/>
            <ac:spMk id="10" creationId="{3A6BE432-43E0-1404-B448-C8FA0DDC06DA}"/>
          </ac:spMkLst>
        </pc:spChg>
        <pc:spChg chg="del">
          <ac:chgData name="D Reid" userId="S::dreid55.308@o365.fortyhill.enfield.sch.uk::36ded2b4-e314-4033-8c3c-2065b03f9cdd" providerId="AD" clId="Web-{681EA9ED-C475-C250-7136-5832A3E8D654}" dt="2026-10-09T04:59:24.746" v="29"/>
          <ac:spMkLst>
            <pc:docMk/>
            <pc:sldMk cId="3686360934" sldId="263"/>
            <ac:spMk id="11" creationId="{125B7EF5-0FA6-D525-708F-D9703B02BA40}"/>
          </ac:spMkLst>
        </pc:spChg>
        <pc:picChg chg="add mod">
          <ac:chgData name="D Reid" userId="S::dreid55.308@o365.fortyhill.enfield.sch.uk::36ded2b4-e314-4033-8c3c-2065b03f9cdd" providerId="AD" clId="Web-{681EA9ED-C475-C250-7136-5832A3E8D654}" dt="2026-10-09T04:59:56.934" v="32" actId="1076"/>
          <ac:picMkLst>
            <pc:docMk/>
            <pc:sldMk cId="3686360934" sldId="263"/>
            <ac:picMk id="2" creationId="{F8CB2FBD-CC28-B7AE-945D-A583F7A59064}"/>
          </ac:picMkLst>
        </pc:picChg>
        <pc:picChg chg="add mod">
          <ac:chgData name="D Reid" userId="S::dreid55.308@o365.fortyhill.enfield.sch.uk::36ded2b4-e314-4033-8c3c-2065b03f9cdd" providerId="AD" clId="Web-{681EA9ED-C475-C250-7136-5832A3E8D654}" dt="2026-10-09T05:00:16.045" v="36" actId="1076"/>
          <ac:picMkLst>
            <pc:docMk/>
            <pc:sldMk cId="3686360934" sldId="263"/>
            <ac:picMk id="3" creationId="{40D6A07A-EA9F-D8AE-126E-5B35A69A4C3B}"/>
          </ac:picMkLst>
        </pc:picChg>
        <pc:picChg chg="del">
          <ac:chgData name="D Reid" userId="S::dreid55.308@o365.fortyhill.enfield.sch.uk::36ded2b4-e314-4033-8c3c-2065b03f9cdd" providerId="AD" clId="Web-{681EA9ED-C475-C250-7136-5832A3E8D654}" dt="2026-10-09T04:59:01.995" v="28"/>
          <ac:picMkLst>
            <pc:docMk/>
            <pc:sldMk cId="3686360934" sldId="263"/>
            <ac:picMk id="5" creationId="{C9FE680E-8AD2-02A5-98B5-42DDB8381E29}"/>
          </ac:picMkLst>
        </pc:picChg>
        <pc:picChg chg="del">
          <ac:chgData name="D Reid" userId="S::dreid55.308@o365.fortyhill.enfield.sch.uk::36ded2b4-e314-4033-8c3c-2065b03f9cdd" providerId="AD" clId="Web-{681EA9ED-C475-C250-7136-5832A3E8D654}" dt="2026-10-09T04:59:01.995" v="27"/>
          <ac:picMkLst>
            <pc:docMk/>
            <pc:sldMk cId="3686360934" sldId="263"/>
            <ac:picMk id="6" creationId="{B7958880-3713-C301-814A-569D42498222}"/>
          </ac:picMkLst>
        </pc:picChg>
        <pc:picChg chg="del">
          <ac:chgData name="D Reid" userId="S::dreid55.308@o365.fortyhill.enfield.sch.uk::36ded2b4-e314-4033-8c3c-2065b03f9cdd" providerId="AD" clId="Web-{681EA9ED-C475-C250-7136-5832A3E8D654}" dt="2026-10-09T04:59:01.995" v="26"/>
          <ac:picMkLst>
            <pc:docMk/>
            <pc:sldMk cId="3686360934" sldId="263"/>
            <ac:picMk id="7" creationId="{6A0816B8-16EB-02B9-CCA0-6F8DC3E00709}"/>
          </ac:picMkLst>
        </pc:picChg>
        <pc:picChg chg="del">
          <ac:chgData name="D Reid" userId="S::dreid55.308@o365.fortyhill.enfield.sch.uk::36ded2b4-e314-4033-8c3c-2065b03f9cdd" providerId="AD" clId="Web-{681EA9ED-C475-C250-7136-5832A3E8D654}" dt="2026-10-09T04:59:01.995" v="25"/>
          <ac:picMkLst>
            <pc:docMk/>
            <pc:sldMk cId="3686360934" sldId="263"/>
            <ac:picMk id="8" creationId="{041E0B26-4FE1-32B7-0A41-CB06CA92BF9E}"/>
          </ac:picMkLst>
        </pc:picChg>
      </pc:sldChg>
      <pc:sldChg chg="modSp add replId">
        <pc:chgData name="D Reid" userId="S::dreid55.308@o365.fortyhill.enfield.sch.uk::36ded2b4-e314-4033-8c3c-2065b03f9cdd" providerId="AD" clId="Web-{681EA9ED-C475-C250-7136-5832A3E8D654}" dt="2026-10-09T05:02:31.878" v="67" actId="20577"/>
        <pc:sldMkLst>
          <pc:docMk/>
          <pc:sldMk cId="1334384484" sldId="264"/>
        </pc:sldMkLst>
        <pc:spChg chg="mod">
          <ac:chgData name="D Reid" userId="S::dreid55.308@o365.fortyhill.enfield.sch.uk::36ded2b4-e314-4033-8c3c-2065b03f9cdd" providerId="AD" clId="Web-{681EA9ED-C475-C250-7136-5832A3E8D654}" dt="2026-10-09T05:02:31.878" v="67" actId="20577"/>
          <ac:spMkLst>
            <pc:docMk/>
            <pc:sldMk cId="1334384484" sldId="264"/>
            <ac:spMk id="3" creationId="{23104828-3DC2-EDB3-F5A3-E16DA346AD33}"/>
          </ac:spMkLst>
        </pc:spChg>
      </pc:sldChg>
      <pc:sldChg chg="add">
        <pc:chgData name="D Reid" userId="S::dreid55.308@o365.fortyhill.enfield.sch.uk::36ded2b4-e314-4033-8c3c-2065b03f9cdd" providerId="AD" clId="Web-{681EA9ED-C475-C250-7136-5832A3E8D654}" dt="2026-10-09T05:05:54.855" v="68"/>
        <pc:sldMkLst>
          <pc:docMk/>
          <pc:sldMk cId="986983501" sldId="2088"/>
        </pc:sldMkLst>
      </pc:sldChg>
      <pc:sldMasterChg chg="addSldLayout">
        <pc:chgData name="D Reid" userId="S::dreid55.308@o365.fortyhill.enfield.sch.uk::36ded2b4-e314-4033-8c3c-2065b03f9cdd" providerId="AD" clId="Web-{681EA9ED-C475-C250-7136-5832A3E8D654}" dt="2026-10-09T05:05:54.855" v="68"/>
        <pc:sldMasterMkLst>
          <pc:docMk/>
          <pc:sldMasterMk cId="0" sldId="2147483648"/>
        </pc:sldMasterMkLst>
        <pc:sldLayoutChg chg="add">
          <pc:chgData name="D Reid" userId="S::dreid55.308@o365.fortyhill.enfield.sch.uk::36ded2b4-e314-4033-8c3c-2065b03f9cdd" providerId="AD" clId="Web-{681EA9ED-C475-C250-7136-5832A3E8D654}" dt="2026-10-09T05:05:54.855" v="68"/>
          <pc:sldLayoutMkLst>
            <pc:docMk/>
            <pc:sldMasterMk cId="0" sldId="2147483648"/>
            <pc:sldLayoutMk cId="3593818881" sldId="214748365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F5C613-A5D0-4323-9380-90C7A24FF7C8}" type="datetimeFigureOut">
              <a:t>10/8/2026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94362-172C-4E86-9139-30A609762E2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872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13773-7FE4-99C4-F51D-6B109DEC8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AAE372-09EE-0534-F9EA-720BAD06D8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CE6719-6060-E042-008B-3DED5BEBBF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8A24E9-1C50-2D54-B722-151273DAA82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25084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56921-FF69-3C25-FC79-E662B50D3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28375F-7AA3-728A-4574-5346A5294B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0DB6DB-219F-3A6A-7AB0-ECFA3DF72C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453A92-2B51-D04A-D6E9-B78E2DF77D8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0152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15E751-4D72-2BC9-E95A-225FA5D532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D758FA-706F-9A9F-4352-F515ADCBD6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1B3332-E8D9-1EC9-13A7-2EA2FDB8E8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73C520-C061-A0D9-98D6-C93E9E6F03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4893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70EA9F-C952-4C77-B774-12168A50D2C6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9715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CC088-7F19-CF73-86C4-C3C2A7C36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A950B-9B5B-C226-90F0-99D82540D4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E235B0-57A1-B8CF-F65C-3A6A03C9D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953F9-42A2-4E9A-A8B4-E8542E7FFC8F}" type="datetime1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72A762-8E81-6D8A-6C01-F37599988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© Warwick Maths 2027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EA53D4-13BB-42BC-CDF6-894211F4C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F89C7-5DD3-49E5-BE09-4CC01D13F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818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11707" y="1437564"/>
            <a:ext cx="10972800" cy="9144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 algn="ctr">
              <a:buNone/>
            </a:pPr>
            <a:r>
              <a:rPr lang="en-US" sz="3200" b="1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Year 4 Multiplication Tables Check (MTC) Workshop</a:t>
            </a:r>
            <a:endParaRPr lang="en-US" sz="3200">
              <a:solidFill>
                <a:schemeClr val="accent1">
                  <a:lumMod val="76000"/>
                </a:schemeClr>
              </a:solidFill>
              <a:latin typeface="Comic Sans MS"/>
            </a:endParaRPr>
          </a:p>
        </p:txBody>
      </p:sp>
      <p:sp>
        <p:nvSpPr>
          <p:cNvPr id="3" name="Text 1"/>
          <p:cNvSpPr/>
          <p:nvPr/>
        </p:nvSpPr>
        <p:spPr>
          <a:xfrm>
            <a:off x="605051" y="3762233"/>
            <a:ext cx="10972800" cy="54864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 algn="ctr">
              <a:buNone/>
            </a:pPr>
            <a:r>
              <a:rPr lang="en-US" sz="3600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Supporting your child at home</a:t>
            </a:r>
            <a:endParaRPr lang="en-US" sz="3600">
              <a:solidFill>
                <a:schemeClr val="accent1">
                  <a:lumMod val="76000"/>
                </a:schemeClr>
              </a:solidFill>
              <a:latin typeface="Comic Sans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A25D20-2FC1-C21E-766D-A4CA965EDE5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542" t="38983" r="50024" b="12906"/>
          <a:stretch>
            <a:fillRect/>
          </a:stretch>
        </p:blipFill>
        <p:spPr>
          <a:xfrm>
            <a:off x="0" y="4030909"/>
            <a:ext cx="2382611" cy="28331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9F6D536-8C43-6E5C-C3AE-7A98C911B36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145" t="39303" r="50046" b="12280"/>
          <a:stretch>
            <a:fillRect/>
          </a:stretch>
        </p:blipFill>
        <p:spPr>
          <a:xfrm>
            <a:off x="9837761" y="4037462"/>
            <a:ext cx="2348683" cy="283134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088251" y="249523"/>
            <a:ext cx="5486400" cy="45720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What is the MTC?</a:t>
            </a:r>
            <a:endParaRPr lang="en-US" sz="4400">
              <a:solidFill>
                <a:schemeClr val="accent1">
                  <a:lumMod val="76000"/>
                </a:schemeClr>
              </a:solidFill>
              <a:latin typeface="Comic Sans MS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99948" y="1042150"/>
            <a:ext cx="6689678" cy="535902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228600" indent="-228600">
              <a:buSzPct val="100000"/>
              <a:buChar char="•"/>
            </a:pPr>
            <a:r>
              <a:rPr lang="en-US" sz="4000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A statutory check for all Year 4 pupils</a:t>
            </a:r>
            <a:endParaRPr lang="en-US" sz="4000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  <a:p>
            <a:pPr marL="228600" indent="-228600">
              <a:buSzPct val="100000"/>
              <a:buChar char="•"/>
            </a:pPr>
            <a:r>
              <a:rPr lang="en-US" sz="4000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Assesses multiplication fact recall up to 12 x 12</a:t>
            </a:r>
            <a:endParaRPr lang="en-US" sz="4000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  <a:p>
            <a:pPr marL="228600" indent="-228600">
              <a:buSzPct val="100000"/>
              <a:buChar char="•"/>
            </a:pPr>
            <a:r>
              <a:rPr lang="en-US" sz="4000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Completed online in school</a:t>
            </a:r>
            <a:endParaRPr lang="en-US" sz="4000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  <a:p>
            <a:pPr marL="228600" indent="-228600">
              <a:buSzPct val="100000"/>
              <a:buChar char="•"/>
            </a:pPr>
            <a:r>
              <a:rPr lang="en-US" sz="4000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Designed to support mathematical fluency</a:t>
            </a:r>
            <a:endParaRPr lang="en-US" sz="4000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3A6B973-77AE-761B-92BC-4EBF7492EC4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462" t="39419" r="50842" b="12813"/>
          <a:stretch>
            <a:fillRect/>
          </a:stretch>
        </p:blipFill>
        <p:spPr>
          <a:xfrm>
            <a:off x="7902" y="9381"/>
            <a:ext cx="5493869" cy="684666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4634" y="445371"/>
            <a:ext cx="11989557" cy="434454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 algn="ctr">
              <a:buNone/>
            </a:pPr>
            <a:r>
              <a:rPr lang="en-US" sz="5400" b="1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What does the check look like?</a:t>
            </a:r>
            <a:endParaRPr lang="en-US" sz="5400" b="1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</p:txBody>
      </p:sp>
      <p:sp>
        <p:nvSpPr>
          <p:cNvPr id="3" name="Text 1"/>
          <p:cNvSpPr/>
          <p:nvPr/>
        </p:nvSpPr>
        <p:spPr>
          <a:xfrm>
            <a:off x="6588685" y="1381608"/>
            <a:ext cx="5586483" cy="5438632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228600" indent="-228600">
              <a:buSzPct val="100000"/>
              <a:buChar char="•"/>
            </a:pPr>
            <a:r>
              <a:rPr lang="en-US" sz="400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25 questions</a:t>
            </a:r>
            <a:endParaRPr lang="en-US" sz="4000" dirty="0">
              <a:solidFill>
                <a:schemeClr val="accent1">
                  <a:lumMod val="76000"/>
                </a:schemeClr>
              </a:solidFill>
              <a:latin typeface="Comic Sans MS"/>
            </a:endParaRPr>
          </a:p>
          <a:p>
            <a:pPr marL="228600" indent="-228600">
              <a:buSzPct val="100000"/>
              <a:buChar char="•"/>
            </a:pPr>
            <a:r>
              <a:rPr lang="en-US" sz="4000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6 seconds per question</a:t>
            </a:r>
          </a:p>
          <a:p>
            <a:pPr marL="228600" indent="-228600">
              <a:buSzPct val="100000"/>
              <a:buChar char="•"/>
            </a:pPr>
            <a:r>
              <a:rPr lang="en-US" sz="4000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3-second pause between questions</a:t>
            </a:r>
          </a:p>
          <a:p>
            <a:pPr marL="228600" indent="-228600">
              <a:buSzPct val="100000"/>
              <a:buChar char="•"/>
            </a:pPr>
            <a:r>
              <a:rPr lang="en-US" sz="400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Children answer using a tablet</a:t>
            </a:r>
          </a:p>
        </p:txBody>
      </p:sp>
      <p:pic>
        <p:nvPicPr>
          <p:cNvPr id="4" name="Picture 3" descr="Year 4 Multiplication Tables Check (MTC) 2023">
            <a:extLst>
              <a:ext uri="{FF2B5EF4-FFF2-40B4-BE49-F238E27FC236}">
                <a16:creationId xmlns:a16="http://schemas.microsoft.com/office/drawing/2014/main" id="{A533102E-9637-DB24-4C2C-48E337D85ED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86" r="3806"/>
          <a:stretch>
            <a:fillRect/>
          </a:stretch>
        </p:blipFill>
        <p:spPr>
          <a:xfrm>
            <a:off x="208186" y="1376149"/>
            <a:ext cx="6371242" cy="378725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287505" y="249522"/>
            <a:ext cx="6876082" cy="431370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Key Tables to Know</a:t>
            </a:r>
            <a:endParaRPr lang="en-US" sz="3600" b="1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</p:txBody>
      </p:sp>
      <p:sp>
        <p:nvSpPr>
          <p:cNvPr id="3" name="Text 1"/>
          <p:cNvSpPr/>
          <p:nvPr/>
        </p:nvSpPr>
        <p:spPr>
          <a:xfrm>
            <a:off x="5285400" y="1265178"/>
            <a:ext cx="6910239" cy="2947917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>
              <a:buNone/>
            </a:pPr>
            <a:r>
              <a:rPr lang="en-US" sz="3600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Children should be fluent in all multiplication facts up to 12 × 12.</a:t>
            </a:r>
            <a:endParaRPr lang="en-US" sz="3600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</p:txBody>
      </p:sp>
      <p:pic>
        <p:nvPicPr>
          <p:cNvPr id="4" name="Picture 3" descr="Times Table Grid to 12x12">
            <a:extLst>
              <a:ext uri="{FF2B5EF4-FFF2-40B4-BE49-F238E27FC236}">
                <a16:creationId xmlns:a16="http://schemas.microsoft.com/office/drawing/2014/main" id="{A33A458B-2BC6-7E7D-2FE0-0466FF2BD0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9" y="9866"/>
            <a:ext cx="5274588" cy="684308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C207C6-EF62-507C-8A4B-257266C875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E6ADEC-AE22-53E6-43C4-953C201F7B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" y="0"/>
            <a:ext cx="3156402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493087-BAFC-C243-832F-882E6189C1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6327" y="0"/>
            <a:ext cx="3156402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9961E3F-B1CB-9207-AA12-D5612E6119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9346" y="0"/>
            <a:ext cx="3156402" cy="6858000"/>
          </a:xfrm>
          <a:prstGeom prst="rect">
            <a:avLst/>
          </a:prstGeom>
        </p:spPr>
      </p:pic>
      <p:pic>
        <p:nvPicPr>
          <p:cNvPr id="8" name="ScreenRecording_10-09-2026 05-33-52_1">
            <a:hlinkClick r:id="" action="ppaction://media"/>
            <a:extLst>
              <a:ext uri="{FF2B5EF4-FFF2-40B4-BE49-F238E27FC236}">
                <a16:creationId xmlns:a16="http://schemas.microsoft.com/office/drawing/2014/main" id="{7773B191-0021-B527-2D72-44B52EC4FD1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631817" y="5443"/>
            <a:ext cx="2560637" cy="6847114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3783FA17-C9A4-EC68-EC7C-F46277604AE9}"/>
              </a:ext>
            </a:extLst>
          </p:cNvPr>
          <p:cNvSpPr/>
          <p:nvPr/>
        </p:nvSpPr>
        <p:spPr>
          <a:xfrm>
            <a:off x="6953250" y="884463"/>
            <a:ext cx="1905000" cy="830035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5E2AC09-FA76-93B2-DC7D-5306C80BA78C}"/>
              </a:ext>
            </a:extLst>
          </p:cNvPr>
          <p:cNvSpPr/>
          <p:nvPr/>
        </p:nvSpPr>
        <p:spPr>
          <a:xfrm>
            <a:off x="3973285" y="1183820"/>
            <a:ext cx="1905000" cy="830035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281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43E9EE-CA68-F690-6877-68B2ECB6A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CB2FBD-CC28-B7AE-945D-A583F7A59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156" y="0"/>
            <a:ext cx="3156402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D6A07A-EA9F-D8AE-126E-5B35A69A4C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7524" y="1148482"/>
            <a:ext cx="8784387" cy="4575415"/>
          </a:xfrm>
          <a:prstGeom prst="rect">
            <a:avLst/>
          </a:prstGeom>
        </p:spPr>
      </p:pic>
      <p:sp>
        <p:nvSpPr>
          <p:cNvPr id="10" name="Text 0">
            <a:extLst>
              <a:ext uri="{FF2B5EF4-FFF2-40B4-BE49-F238E27FC236}">
                <a16:creationId xmlns:a16="http://schemas.microsoft.com/office/drawing/2014/main" id="{3A6BE432-43E0-1404-B448-C8FA0DDC06DA}"/>
              </a:ext>
            </a:extLst>
          </p:cNvPr>
          <p:cNvSpPr/>
          <p:nvPr/>
        </p:nvSpPr>
        <p:spPr>
          <a:xfrm>
            <a:off x="5024122" y="291226"/>
            <a:ext cx="6587320" cy="491319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r>
              <a:rPr lang="en-US" sz="3600" b="1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Heat maps</a:t>
            </a:r>
            <a:endParaRPr lang="en-US">
              <a:solidFill>
                <a:schemeClr val="accent1">
                  <a:lumMod val="76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360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09229" y="468119"/>
            <a:ext cx="6587320" cy="491319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How can you help at home?</a:t>
            </a:r>
            <a:endParaRPr lang="en-US" sz="3600">
              <a:solidFill>
                <a:schemeClr val="accent1">
                  <a:lumMod val="76000"/>
                </a:schemeClr>
              </a:solidFill>
              <a:latin typeface="Comic Sans MS"/>
            </a:endParaRPr>
          </a:p>
        </p:txBody>
      </p:sp>
      <p:sp>
        <p:nvSpPr>
          <p:cNvPr id="3" name="Text 1"/>
          <p:cNvSpPr/>
          <p:nvPr/>
        </p:nvSpPr>
        <p:spPr>
          <a:xfrm>
            <a:off x="5587848" y="1677309"/>
            <a:ext cx="6591868" cy="3589362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228600" indent="-228600">
              <a:buSzPct val="100000"/>
              <a:buChar char="•"/>
            </a:pPr>
            <a:r>
              <a:rPr lang="en-US" sz="2800" dirty="0" err="1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Practise</a:t>
            </a:r>
            <a:r>
              <a:rPr lang="en-US" sz="2800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 little and often</a:t>
            </a:r>
            <a:endParaRPr lang="en-US" sz="2800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  <a:p>
            <a:pPr marL="228600" indent="-228600">
              <a:buSzPct val="100000"/>
              <a:buChar char="•"/>
            </a:pPr>
            <a:r>
              <a:rPr lang="en-US" sz="2800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Focus on rapid recall rather than counting</a:t>
            </a:r>
            <a:endParaRPr lang="en-US" sz="2800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  <a:p>
            <a:pPr marL="228600" indent="-228600">
              <a:buSzPct val="100000"/>
              <a:buChar char="•"/>
            </a:pPr>
            <a:r>
              <a:rPr lang="en-US" sz="2800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Use Times Tables Rock Stars regularly</a:t>
            </a:r>
            <a:endParaRPr lang="en-US" sz="2800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  <a:p>
            <a:pPr marL="228600" indent="-228600">
              <a:buSzPct val="100000"/>
              <a:buChar char="•"/>
            </a:pPr>
            <a:r>
              <a:rPr lang="en-US" sz="2800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Quiz multiplication facts during everyday activities</a:t>
            </a:r>
            <a:endParaRPr lang="en-US" sz="2800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  <a:p>
            <a:pPr marL="228600" indent="-228600">
              <a:buSzPct val="100000"/>
              <a:buChar char="•"/>
            </a:pPr>
            <a:r>
              <a:rPr lang="en-US" sz="2800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Celebrate effort and progress</a:t>
            </a:r>
            <a:endParaRPr lang="en-US" sz="2800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2A8145-E5EC-6973-CBAB-736F4A6B668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332" t="38972" r="50466" b="12334"/>
          <a:stretch>
            <a:fillRect/>
          </a:stretch>
        </p:blipFill>
        <p:spPr>
          <a:xfrm>
            <a:off x="0" y="964"/>
            <a:ext cx="5584232" cy="686509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53AF88-9AD6-48B4-DB56-B76AC540FD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2E44D70B-27EE-DDC0-D12E-8D52D4DF89D6}"/>
              </a:ext>
            </a:extLst>
          </p:cNvPr>
          <p:cNvSpPr/>
          <p:nvPr/>
        </p:nvSpPr>
        <p:spPr>
          <a:xfrm>
            <a:off x="5609229" y="468119"/>
            <a:ext cx="6587320" cy="491319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How can you help at home?</a:t>
            </a:r>
            <a:endParaRPr lang="en-US" sz="3600">
              <a:solidFill>
                <a:schemeClr val="accent1">
                  <a:lumMod val="76000"/>
                </a:schemeClr>
              </a:solidFill>
              <a:latin typeface="Comic Sans MS"/>
            </a:endParaRPr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23104828-3DC2-EDB3-F5A3-E16DA346AD33}"/>
              </a:ext>
            </a:extLst>
          </p:cNvPr>
          <p:cNvSpPr/>
          <p:nvPr/>
        </p:nvSpPr>
        <p:spPr>
          <a:xfrm>
            <a:off x="5587848" y="1677309"/>
            <a:ext cx="6591868" cy="3589362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 marL="228600" indent="-228600">
              <a:buSzPct val="100000"/>
              <a:buFont typeface="Arial"/>
              <a:buChar char="•"/>
            </a:pPr>
            <a:r>
              <a:rPr lang="en-US" sz="2800">
                <a:solidFill>
                  <a:schemeClr val="accent1">
                    <a:lumMod val="76000"/>
                  </a:schemeClr>
                </a:solidFill>
                <a:latin typeface="Comic Sans MS"/>
              </a:rPr>
              <a:t>Mathsframe.co.uk</a:t>
            </a:r>
            <a:endParaRPr lang="en-US" sz="2800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  <a:p>
            <a:pPr marL="228600" indent="-228600">
              <a:buSzPct val="100000"/>
              <a:buFont typeface="Arial"/>
              <a:buChar char="•"/>
            </a:pPr>
            <a:r>
              <a:rPr lang="en-US" sz="2800">
                <a:solidFill>
                  <a:schemeClr val="accent1">
                    <a:lumMod val="76000"/>
                  </a:schemeClr>
                </a:solidFill>
                <a:latin typeface="Comic Sans MS"/>
                <a:ea typeface="Calibri"/>
                <a:cs typeface="Calibri"/>
              </a:rPr>
              <a:t>Topmarks.co.uk </a:t>
            </a:r>
          </a:p>
          <a:p>
            <a:pPr marL="228600" indent="-228600">
              <a:buSzPct val="100000"/>
              <a:buFont typeface="Arial"/>
              <a:buChar char="•"/>
            </a:pPr>
            <a:r>
              <a:rPr lang="en-US" sz="2800">
                <a:solidFill>
                  <a:schemeClr val="accent1">
                    <a:lumMod val="76000"/>
                  </a:schemeClr>
                </a:solidFill>
                <a:latin typeface="Comic Sans MS"/>
                <a:ea typeface="Calibri"/>
                <a:cs typeface="Calibri"/>
              </a:rPr>
              <a:t>Counting stick</a:t>
            </a:r>
            <a:endParaRPr lang="en-US" sz="2800" dirty="0">
              <a:solidFill>
                <a:schemeClr val="accent1">
                  <a:lumMod val="76000"/>
                </a:schemeClr>
              </a:solidFill>
              <a:latin typeface="Comic Sans MS"/>
              <a:ea typeface="Calibri"/>
              <a:cs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D96B6F-20D3-C6C9-C205-3543759A382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332" t="38972" r="50466" b="12334"/>
          <a:stretch>
            <a:fillRect/>
          </a:stretch>
        </p:blipFill>
        <p:spPr>
          <a:xfrm>
            <a:off x="0" y="964"/>
            <a:ext cx="5584232" cy="6865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384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3C5E3-CDFF-484C-B3A3-474DD48E2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971" y="452461"/>
            <a:ext cx="11397343" cy="345198"/>
          </a:xfrm>
        </p:spPr>
        <p:txBody>
          <a:bodyPr>
            <a:normAutofit fontScale="90000"/>
          </a:bodyPr>
          <a:lstStyle/>
          <a:p>
            <a:r>
              <a:rPr lang="en-GB" dirty="0"/>
              <a:t>Making Triangles using Matchsticks on a 10s frame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2C4AD74-6B7F-49FC-AD3D-425C51BD061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981200" y="1600200"/>
          <a:ext cx="8229600" cy="3917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66659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650716819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838913178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55354590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688838731"/>
                    </a:ext>
                  </a:extLst>
                </a:gridCol>
              </a:tblGrid>
              <a:tr h="19585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7208049"/>
                  </a:ext>
                </a:extLst>
              </a:tr>
              <a:tr h="19585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7013542"/>
                  </a:ext>
                </a:extLst>
              </a:tr>
            </a:tbl>
          </a:graphicData>
        </a:graphic>
      </p:graphicFrame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0A70A65-FD5F-4623-AD81-61522FF28C06}"/>
              </a:ext>
            </a:extLst>
          </p:cNvPr>
          <p:cNvCxnSpPr>
            <a:cxnSpLocks/>
          </p:cNvCxnSpPr>
          <p:nvPr/>
        </p:nvCxnSpPr>
        <p:spPr>
          <a:xfrm flipH="1">
            <a:off x="2287214" y="2060848"/>
            <a:ext cx="424411" cy="7200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472AA9-7B72-406D-9998-DCECB52CDED7}"/>
              </a:ext>
            </a:extLst>
          </p:cNvPr>
          <p:cNvCxnSpPr>
            <a:cxnSpLocks/>
          </p:cNvCxnSpPr>
          <p:nvPr/>
        </p:nvCxnSpPr>
        <p:spPr>
          <a:xfrm>
            <a:off x="2792861" y="2060849"/>
            <a:ext cx="478439" cy="688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FD7D1F5-DCD6-4B7D-BEC4-85925AD514BD}"/>
              </a:ext>
            </a:extLst>
          </p:cNvPr>
          <p:cNvCxnSpPr>
            <a:cxnSpLocks/>
          </p:cNvCxnSpPr>
          <p:nvPr/>
        </p:nvCxnSpPr>
        <p:spPr>
          <a:xfrm flipH="1">
            <a:off x="2407275" y="2780928"/>
            <a:ext cx="7556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66FCB08-8274-4B70-9D54-864BFAFEDD68}"/>
              </a:ext>
            </a:extLst>
          </p:cNvPr>
          <p:cNvSpPr txBox="1"/>
          <p:nvPr/>
        </p:nvSpPr>
        <p:spPr>
          <a:xfrm>
            <a:off x="1981200" y="5770931"/>
            <a:ext cx="88217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Let’s whisper count  saying each multiple of 3 louder  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A1BF75A-80B8-4603-A70A-76D05BE4F217}"/>
              </a:ext>
            </a:extLst>
          </p:cNvPr>
          <p:cNvCxnSpPr/>
          <p:nvPr/>
        </p:nvCxnSpPr>
        <p:spPr>
          <a:xfrm>
            <a:off x="2785097" y="2924945"/>
            <a:ext cx="0" cy="2906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AD4EF2B-8A53-4CE3-8284-1BF09D19D10A}"/>
              </a:ext>
            </a:extLst>
          </p:cNvPr>
          <p:cNvCxnSpPr>
            <a:cxnSpLocks/>
          </p:cNvCxnSpPr>
          <p:nvPr/>
        </p:nvCxnSpPr>
        <p:spPr>
          <a:xfrm flipH="1">
            <a:off x="3978962" y="2060848"/>
            <a:ext cx="424411" cy="7200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A804F80-415D-44FF-99FC-2F74691F388B}"/>
              </a:ext>
            </a:extLst>
          </p:cNvPr>
          <p:cNvCxnSpPr>
            <a:cxnSpLocks/>
          </p:cNvCxnSpPr>
          <p:nvPr/>
        </p:nvCxnSpPr>
        <p:spPr>
          <a:xfrm>
            <a:off x="4484609" y="2060849"/>
            <a:ext cx="478439" cy="688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918FD81-A8B4-4687-AC79-76746B9C8DC7}"/>
              </a:ext>
            </a:extLst>
          </p:cNvPr>
          <p:cNvCxnSpPr>
            <a:cxnSpLocks/>
          </p:cNvCxnSpPr>
          <p:nvPr/>
        </p:nvCxnSpPr>
        <p:spPr>
          <a:xfrm flipH="1">
            <a:off x="4079776" y="2780928"/>
            <a:ext cx="7556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F5A8945-6EAC-4CE2-92CE-8CD7CD4CAEF6}"/>
              </a:ext>
            </a:extLst>
          </p:cNvPr>
          <p:cNvCxnSpPr>
            <a:cxnSpLocks/>
          </p:cNvCxnSpPr>
          <p:nvPr/>
        </p:nvCxnSpPr>
        <p:spPr>
          <a:xfrm flipH="1">
            <a:off x="5464567" y="2060848"/>
            <a:ext cx="424411" cy="7200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AA98AC4-AE50-47FE-80F3-F83D0431ECAD}"/>
              </a:ext>
            </a:extLst>
          </p:cNvPr>
          <p:cNvCxnSpPr>
            <a:cxnSpLocks/>
          </p:cNvCxnSpPr>
          <p:nvPr/>
        </p:nvCxnSpPr>
        <p:spPr>
          <a:xfrm>
            <a:off x="5970214" y="2060849"/>
            <a:ext cx="478439" cy="688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1618765-D1D8-458E-ACDC-EE2F07A3D7EE}"/>
              </a:ext>
            </a:extLst>
          </p:cNvPr>
          <p:cNvCxnSpPr>
            <a:cxnSpLocks/>
          </p:cNvCxnSpPr>
          <p:nvPr/>
        </p:nvCxnSpPr>
        <p:spPr>
          <a:xfrm flipH="1">
            <a:off x="5565381" y="2780928"/>
            <a:ext cx="7556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57AB065-65A5-4E61-A8D1-B0A697849146}"/>
              </a:ext>
            </a:extLst>
          </p:cNvPr>
          <p:cNvCxnSpPr>
            <a:cxnSpLocks/>
          </p:cNvCxnSpPr>
          <p:nvPr/>
        </p:nvCxnSpPr>
        <p:spPr>
          <a:xfrm flipH="1">
            <a:off x="7204504" y="2092173"/>
            <a:ext cx="424411" cy="7200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A9618DE-59A2-473C-8E16-112A15E8C1E5}"/>
              </a:ext>
            </a:extLst>
          </p:cNvPr>
          <p:cNvCxnSpPr>
            <a:cxnSpLocks/>
          </p:cNvCxnSpPr>
          <p:nvPr/>
        </p:nvCxnSpPr>
        <p:spPr>
          <a:xfrm>
            <a:off x="7682840" y="2185886"/>
            <a:ext cx="478439" cy="688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75530755-E54D-4AE4-842F-52B8C4982248}"/>
              </a:ext>
            </a:extLst>
          </p:cNvPr>
          <p:cNvCxnSpPr>
            <a:cxnSpLocks/>
          </p:cNvCxnSpPr>
          <p:nvPr/>
        </p:nvCxnSpPr>
        <p:spPr>
          <a:xfrm flipH="1">
            <a:off x="7251092" y="2863829"/>
            <a:ext cx="7556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92647BC-4AE4-416F-B41A-933F9BAA0AB9}"/>
              </a:ext>
            </a:extLst>
          </p:cNvPr>
          <p:cNvCxnSpPr>
            <a:cxnSpLocks/>
          </p:cNvCxnSpPr>
          <p:nvPr/>
        </p:nvCxnSpPr>
        <p:spPr>
          <a:xfrm flipH="1">
            <a:off x="8693540" y="2146428"/>
            <a:ext cx="424411" cy="7200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032D764-F8B4-4FBD-812A-517062D983B2}"/>
              </a:ext>
            </a:extLst>
          </p:cNvPr>
          <p:cNvCxnSpPr>
            <a:cxnSpLocks/>
          </p:cNvCxnSpPr>
          <p:nvPr/>
        </p:nvCxnSpPr>
        <p:spPr>
          <a:xfrm>
            <a:off x="9199187" y="2146429"/>
            <a:ext cx="478439" cy="688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D459805-7F84-4059-B8CD-A4CB170B8B94}"/>
              </a:ext>
            </a:extLst>
          </p:cNvPr>
          <p:cNvCxnSpPr>
            <a:cxnSpLocks/>
          </p:cNvCxnSpPr>
          <p:nvPr/>
        </p:nvCxnSpPr>
        <p:spPr>
          <a:xfrm flipH="1">
            <a:off x="8794354" y="2866508"/>
            <a:ext cx="7556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05CB5846-34AB-4DB3-94ED-19610692D392}"/>
              </a:ext>
            </a:extLst>
          </p:cNvPr>
          <p:cNvCxnSpPr>
            <a:cxnSpLocks/>
          </p:cNvCxnSpPr>
          <p:nvPr/>
        </p:nvCxnSpPr>
        <p:spPr>
          <a:xfrm flipH="1">
            <a:off x="2314224" y="4012488"/>
            <a:ext cx="424411" cy="7200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78B798F6-8EDE-43F1-9D22-8E080EE038C3}"/>
              </a:ext>
            </a:extLst>
          </p:cNvPr>
          <p:cNvCxnSpPr>
            <a:cxnSpLocks/>
          </p:cNvCxnSpPr>
          <p:nvPr/>
        </p:nvCxnSpPr>
        <p:spPr>
          <a:xfrm>
            <a:off x="2819871" y="4012489"/>
            <a:ext cx="478439" cy="688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294762B-1905-4907-B650-DB0999FE6E29}"/>
              </a:ext>
            </a:extLst>
          </p:cNvPr>
          <p:cNvCxnSpPr>
            <a:cxnSpLocks/>
          </p:cNvCxnSpPr>
          <p:nvPr/>
        </p:nvCxnSpPr>
        <p:spPr>
          <a:xfrm flipH="1">
            <a:off x="2415038" y="4732568"/>
            <a:ext cx="7556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E3885A2-F12B-4D1F-AA41-38A205A949EF}"/>
              </a:ext>
            </a:extLst>
          </p:cNvPr>
          <p:cNvCxnSpPr>
            <a:cxnSpLocks/>
          </p:cNvCxnSpPr>
          <p:nvPr/>
        </p:nvCxnSpPr>
        <p:spPr>
          <a:xfrm flipH="1">
            <a:off x="4005972" y="4012488"/>
            <a:ext cx="424411" cy="7200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7ACA5F91-F2EC-4DDA-A70F-67B28268775F}"/>
              </a:ext>
            </a:extLst>
          </p:cNvPr>
          <p:cNvCxnSpPr>
            <a:cxnSpLocks/>
          </p:cNvCxnSpPr>
          <p:nvPr/>
        </p:nvCxnSpPr>
        <p:spPr>
          <a:xfrm>
            <a:off x="4511619" y="4012489"/>
            <a:ext cx="478439" cy="688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47464EC-10EB-41C8-ADF6-7279BA28B743}"/>
              </a:ext>
            </a:extLst>
          </p:cNvPr>
          <p:cNvCxnSpPr>
            <a:cxnSpLocks/>
          </p:cNvCxnSpPr>
          <p:nvPr/>
        </p:nvCxnSpPr>
        <p:spPr>
          <a:xfrm flipH="1">
            <a:off x="4106786" y="4732568"/>
            <a:ext cx="7556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1CAFE9FE-0A24-4016-8C9F-25917D96A189}"/>
              </a:ext>
            </a:extLst>
          </p:cNvPr>
          <p:cNvCxnSpPr>
            <a:cxnSpLocks/>
          </p:cNvCxnSpPr>
          <p:nvPr/>
        </p:nvCxnSpPr>
        <p:spPr>
          <a:xfrm flipH="1">
            <a:off x="5617364" y="4012488"/>
            <a:ext cx="424411" cy="7200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06C9006A-41A3-4570-A41D-4679491ADBC3}"/>
              </a:ext>
            </a:extLst>
          </p:cNvPr>
          <p:cNvCxnSpPr>
            <a:cxnSpLocks/>
          </p:cNvCxnSpPr>
          <p:nvPr/>
        </p:nvCxnSpPr>
        <p:spPr>
          <a:xfrm>
            <a:off x="6123011" y="4012489"/>
            <a:ext cx="478439" cy="688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F6418F4E-FE45-40AC-A222-90E719638457}"/>
              </a:ext>
            </a:extLst>
          </p:cNvPr>
          <p:cNvCxnSpPr>
            <a:cxnSpLocks/>
          </p:cNvCxnSpPr>
          <p:nvPr/>
        </p:nvCxnSpPr>
        <p:spPr>
          <a:xfrm flipH="1">
            <a:off x="5718178" y="4732568"/>
            <a:ext cx="7556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6FBF950-3EEA-4F24-9A01-7B81BB094889}"/>
              </a:ext>
            </a:extLst>
          </p:cNvPr>
          <p:cNvCxnSpPr>
            <a:cxnSpLocks/>
          </p:cNvCxnSpPr>
          <p:nvPr/>
        </p:nvCxnSpPr>
        <p:spPr>
          <a:xfrm flipH="1">
            <a:off x="7253592" y="4016762"/>
            <a:ext cx="424411" cy="7200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B09A1CF9-FEE5-4783-AD04-9422A871BAD5}"/>
              </a:ext>
            </a:extLst>
          </p:cNvPr>
          <p:cNvCxnSpPr>
            <a:cxnSpLocks/>
          </p:cNvCxnSpPr>
          <p:nvPr/>
        </p:nvCxnSpPr>
        <p:spPr>
          <a:xfrm>
            <a:off x="7759239" y="4016763"/>
            <a:ext cx="478439" cy="688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70C08BBE-582A-4609-942B-3193FDA82432}"/>
              </a:ext>
            </a:extLst>
          </p:cNvPr>
          <p:cNvCxnSpPr>
            <a:cxnSpLocks/>
          </p:cNvCxnSpPr>
          <p:nvPr/>
        </p:nvCxnSpPr>
        <p:spPr>
          <a:xfrm flipH="1">
            <a:off x="7354406" y="4736842"/>
            <a:ext cx="7556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B3B9EA69-157B-41A3-89A3-1A72A3AC8DD7}"/>
              </a:ext>
            </a:extLst>
          </p:cNvPr>
          <p:cNvCxnSpPr>
            <a:cxnSpLocks/>
          </p:cNvCxnSpPr>
          <p:nvPr/>
        </p:nvCxnSpPr>
        <p:spPr>
          <a:xfrm flipH="1">
            <a:off x="8846315" y="3980859"/>
            <a:ext cx="424411" cy="7200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AE53637-C894-4805-B294-FB92A82F4697}"/>
              </a:ext>
            </a:extLst>
          </p:cNvPr>
          <p:cNvCxnSpPr>
            <a:cxnSpLocks/>
          </p:cNvCxnSpPr>
          <p:nvPr/>
        </p:nvCxnSpPr>
        <p:spPr>
          <a:xfrm>
            <a:off x="9351962" y="3980860"/>
            <a:ext cx="478439" cy="6884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EAAE78D0-39BA-4F99-A468-B2D772BDD200}"/>
              </a:ext>
            </a:extLst>
          </p:cNvPr>
          <p:cNvCxnSpPr>
            <a:cxnSpLocks/>
          </p:cNvCxnSpPr>
          <p:nvPr/>
        </p:nvCxnSpPr>
        <p:spPr>
          <a:xfrm flipH="1">
            <a:off x="8947129" y="4700939"/>
            <a:ext cx="75564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DF1A644-2C5C-85A9-5D94-3185F7822793}"/>
              </a:ext>
            </a:extLst>
          </p:cNvPr>
          <p:cNvSpPr txBox="1"/>
          <p:nvPr/>
        </p:nvSpPr>
        <p:spPr>
          <a:xfrm>
            <a:off x="2650850" y="2996141"/>
            <a:ext cx="4784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5376AF-CFBB-8650-F35E-9372664E2619}"/>
              </a:ext>
            </a:extLst>
          </p:cNvPr>
          <p:cNvSpPr txBox="1"/>
          <p:nvPr/>
        </p:nvSpPr>
        <p:spPr>
          <a:xfrm>
            <a:off x="4299413" y="2943576"/>
            <a:ext cx="424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54F507-3922-A23E-0A9A-AF0F9F799E76}"/>
              </a:ext>
            </a:extLst>
          </p:cNvPr>
          <p:cNvSpPr txBox="1"/>
          <p:nvPr/>
        </p:nvSpPr>
        <p:spPr>
          <a:xfrm>
            <a:off x="5888977" y="2943576"/>
            <a:ext cx="349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2D4084-D86A-0E8D-FA7A-79C8A6612EC1}"/>
              </a:ext>
            </a:extLst>
          </p:cNvPr>
          <p:cNvSpPr txBox="1"/>
          <p:nvPr/>
        </p:nvSpPr>
        <p:spPr>
          <a:xfrm>
            <a:off x="7447087" y="2919215"/>
            <a:ext cx="5148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12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52907B-9607-8BD1-137F-B708F7C1E07D}"/>
              </a:ext>
            </a:extLst>
          </p:cNvPr>
          <p:cNvSpPr txBox="1"/>
          <p:nvPr/>
        </p:nvSpPr>
        <p:spPr>
          <a:xfrm>
            <a:off x="9117951" y="2996141"/>
            <a:ext cx="584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15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792C7EE-8214-77D1-5D23-5BA4E25FF0FB}"/>
              </a:ext>
            </a:extLst>
          </p:cNvPr>
          <p:cNvSpPr txBox="1"/>
          <p:nvPr/>
        </p:nvSpPr>
        <p:spPr>
          <a:xfrm>
            <a:off x="2542469" y="4793958"/>
            <a:ext cx="620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18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FA8A28D-974E-2354-2067-963BB0FCED1B}"/>
              </a:ext>
            </a:extLst>
          </p:cNvPr>
          <p:cNvSpPr txBox="1"/>
          <p:nvPr/>
        </p:nvSpPr>
        <p:spPr>
          <a:xfrm>
            <a:off x="4299412" y="4793958"/>
            <a:ext cx="755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21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845E5BE-8664-06EE-B7B7-5A9F2BF526FE}"/>
              </a:ext>
            </a:extLst>
          </p:cNvPr>
          <p:cNvSpPr txBox="1"/>
          <p:nvPr/>
        </p:nvSpPr>
        <p:spPr>
          <a:xfrm>
            <a:off x="5888978" y="4793958"/>
            <a:ext cx="559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24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74BA498-7615-B4A2-F593-1D823CAE7CCC}"/>
              </a:ext>
            </a:extLst>
          </p:cNvPr>
          <p:cNvSpPr txBox="1"/>
          <p:nvPr/>
        </p:nvSpPr>
        <p:spPr>
          <a:xfrm>
            <a:off x="7447086" y="4793958"/>
            <a:ext cx="559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27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4BBBB87-D84B-533B-4B50-C1C58237AF18}"/>
              </a:ext>
            </a:extLst>
          </p:cNvPr>
          <p:cNvSpPr txBox="1"/>
          <p:nvPr/>
        </p:nvSpPr>
        <p:spPr>
          <a:xfrm>
            <a:off x="9046154" y="4732569"/>
            <a:ext cx="712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986983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1" grpId="0"/>
      <p:bldP spid="13" grpId="0"/>
      <p:bldP spid="12" grpId="0"/>
      <p:bldP spid="41" grpId="0"/>
      <p:bldP spid="42" grpId="0"/>
      <p:bldP spid="43" grpId="0"/>
      <p:bldP spid="44" grpId="0"/>
      <p:bldP spid="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6385F62-B721-13EA-2530-9473F7C1B0C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013" t="39360" r="50000" b="13032"/>
          <a:stretch>
            <a:fillRect/>
          </a:stretch>
        </p:blipFill>
        <p:spPr>
          <a:xfrm>
            <a:off x="3448373" y="0"/>
            <a:ext cx="5811963" cy="682958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a6f9b4c-029b-444e-addf-4d66571c9b6f" xsi:nil="true"/>
    <lcf76f155ced4ddcb4097134ff3c332f xmlns="450a6b86-6e86-4b74-93c9-116031be495f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454E0188772A4CA30BFEF8B53D0367" ma:contentTypeVersion="23" ma:contentTypeDescription="Create a new document." ma:contentTypeScope="" ma:versionID="ef0b5838d9ca2e80ca5ac78122a63a0a">
  <xsd:schema xmlns:xsd="http://www.w3.org/2001/XMLSchema" xmlns:xs="http://www.w3.org/2001/XMLSchema" xmlns:p="http://schemas.microsoft.com/office/2006/metadata/properties" xmlns:ns2="6a6f9b4c-029b-444e-addf-4d66571c9b6f" xmlns:ns3="450a6b86-6e86-4b74-93c9-116031be495f" targetNamespace="http://schemas.microsoft.com/office/2006/metadata/properties" ma:root="true" ma:fieldsID="5c5c0cf29ea19fe83182ebddc98469a9" ns2:_="" ns3:_="">
    <xsd:import namespace="6a6f9b4c-029b-444e-addf-4d66571c9b6f"/>
    <xsd:import namespace="450a6b86-6e86-4b74-93c9-116031be495f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2:TaxCatchAll" minOccurs="0"/>
                <xsd:element ref="ns3:lcf76f155ced4ddcb4097134ff3c332f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6f9b4c-029b-444e-addf-4d66571c9b6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270264f3-665c-450b-9e97-55559b7a3ac3}" ma:internalName="TaxCatchAll" ma:showField="CatchAllData" ma:web="6a6f9b4c-029b-444e-addf-4d66571c9b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0a6b86-6e86-4b74-93c9-116031be495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8fea2a44-abf8-496f-8715-49ed1fb5412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8E1F75A-C8E0-404A-ADD7-08CF9C2539A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42AFBFA-7A08-4E4B-A826-996382F330F0}">
  <ds:schemaRefs>
    <ds:schemaRef ds:uri="http://schemas.microsoft.com/office/2006/metadata/properties"/>
    <ds:schemaRef ds:uri="http://schemas.microsoft.com/office/infopath/2007/PartnerControls"/>
    <ds:schemaRef ds:uri="6a6f9b4c-029b-444e-addf-4d66571c9b6f"/>
    <ds:schemaRef ds:uri="450a6b86-6e86-4b74-93c9-116031be495f"/>
  </ds:schemaRefs>
</ds:datastoreItem>
</file>

<file path=customXml/itemProps3.xml><?xml version="1.0" encoding="utf-8"?>
<ds:datastoreItem xmlns:ds="http://schemas.openxmlformats.org/officeDocument/2006/customXml" ds:itemID="{3712AABA-8A98-4271-B80E-894D73AF9E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a6f9b4c-029b-444e-addf-4d66571c9b6f"/>
    <ds:schemaRef ds:uri="450a6b86-6e86-4b74-93c9-116031be49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Making Triangles using Matchsticks on a 10s frame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K Wilson</dc:creator>
  <cp:lastModifiedBy>K Wilson</cp:lastModifiedBy>
  <cp:revision>107</cp:revision>
  <dcterms:created xsi:type="dcterms:W3CDTF">2026-09-30T14:44:39Z</dcterms:created>
  <dcterms:modified xsi:type="dcterms:W3CDTF">2026-10-09T05:05:55Z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0x010100B2454E0188772A4CA30BFEF8B53D0367</vt:lpwstr>
  </property>
  <property fmtid="{D5CDD505-2E9C-101B-9397-08002B2CF9AE}" pid="3" name="MediaServiceImageTags">
    <vt:lpwstr/>
  </property>
</Properties>
</file>