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7" r:id="rId13"/>
    <p:sldId id="266" r:id="rId14"/>
    <p:sldId id="269" r:id="rId15"/>
    <p:sldId id="278" r:id="rId16"/>
    <p:sldId id="280" r:id="rId17"/>
    <p:sldId id="268" r:id="rId18"/>
    <p:sldId id="271" r:id="rId19"/>
    <p:sldId id="273" r:id="rId20"/>
    <p:sldId id="281" r:id="rId21"/>
    <p:sldId id="275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7" d="100"/>
          <a:sy n="117" d="100"/>
        </p:scale>
        <p:origin x="3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E32ED7-FDFE-ACE8-78F9-2DF144FEC13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237F3A-97E5-9271-56FD-8D3DC5E8FA1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8BEB1-4317-2B1C-0A97-396DDCFA3DB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49A684-650E-4E37-B6E3-649741B7948B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54A57-7A5F-7437-D201-4C4ECE8A884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496F71-11B3-BB3A-5620-64B2C6EC91A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1BCECD-0598-4160-8BD3-6EB0389BF61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10892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B34C4D-B918-F41A-B7C7-881D51FE6BD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EEC7B-83CC-28D9-18A3-80762B314F3B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A32AFA-6F69-854A-F9A8-5F068C25732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66C662-8A2F-49D8-819B-FEC037641DA6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0A0CE-9504-80AA-76E5-B977F640FB6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59C32-9961-DC92-7282-185AA0366AE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C8B440-FE05-4855-AB69-00E515B662F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10979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EBD90-82EE-B5EF-34F1-646C77489A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33ABFA-981B-6DC9-152C-D37631E89AC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03716-FEC8-FD4B-04F6-17B244334D0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D8C093B-36C7-4027-98B1-C00B0F6F4F41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C5F93-8609-74ED-EB25-7D167EBB819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6DFE14-D98A-9401-01D9-7DF448405AB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727320C-6AFE-4224-83DA-16D93151428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139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29842-F0AF-48FE-6E80-452DA5F3DD6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4FC350-0692-295D-A09E-DB0E4E4A971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101BDB-7B58-DDA4-4F42-64BD9AD147D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3A0054-F485-E75F-FF9C-1AB1F6FA2AE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10EAD8-0618-4D44-810C-A0C42DBD898A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A2F150-E0BD-4091-0248-21A830D10D2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B9F0E6-12FC-1016-3B7A-6113EE3B031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1B8C2B-DBA5-432A-A23C-2968E0BEE36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714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9803E-F5CD-3C83-8F4A-605446D75CA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09FC76-4B02-5570-0129-75426DB1276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077AC4-4AC0-AD20-2E02-6EC62BC1CFC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2145AB-ED46-211A-B1C8-94972A07DDEC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B1CB33-41CA-5A68-1502-259A0C52CD70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9C666C-8DE3-C2EA-95D7-65059CBC7F2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AC0031-9728-4C31-ADA1-93C45D09705E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A1F7D7-2C89-5A5B-9728-E09E176A2C4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E7DB16-4652-56D1-6E41-88E1BA072F6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2D642F9-D2D0-4534-95A0-3F5DC6160B3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761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DB591-6217-53DE-F2DD-065870B870E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88551E-4DEF-8301-2DA6-DFA53730D0A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B48FCA-13AF-481B-986A-CC46AD55A0A4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DBEEFD-FC05-0D40-5231-EDE540BE763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3EF414-CE12-17B8-181F-D98A5B2846F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E8AE0B-EF42-420D-BC0D-0F6941AD5F1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893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1022C6-577D-E9AF-7A1B-99AB2C4B99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4EA877-B8CE-4741-94EF-104E4604B9CA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571A19-AB02-62BA-98A4-7857DF29FAA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C0F6C0-B390-2196-56C1-2E096A3F2AC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2C0594-54B6-455D-8609-5A54D36B956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3277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C2EEC-4D1A-ED80-8096-C4C19877B21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C8A485-07BB-1D69-5997-871FFBB698E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7C92E-EB32-7B97-AA37-6E7D59FDFB1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4CF038-410B-86F5-30B3-39EF1ECA3AA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C9B3D90-079E-4986-9678-2084C3B7AD3C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9D3672-D10A-068D-7DD3-32ED6E4DC7E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2875F2-B097-C7E9-9608-04207E317A3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D590168-F7A8-4089-984E-9D5BD59BF7D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224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A645E-6B24-BD5E-EF3D-076077D3DC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FB58BF-2611-31B3-745B-7C1874999A67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D74ADD-1F76-1C1A-2DC2-243F5D250B5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E1B943-D955-D34A-A205-8A2BBEF697F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13CD41-E0CA-4883-B7E3-1D1AEFDAD16C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BC5AB0-E62A-9F6A-4605-2BD9C8A7426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6C3EC9-CAEA-73D4-7F53-AA597934431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4AF7EB-FC10-4F2A-B9B1-6D37324FFFC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981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6389E-8BB7-93A7-7C08-5235C4FD694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DE7571-DCB3-4D74-4EF5-11FD76E4BAC9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746F41-A205-5D6F-470F-041C41D0F53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B41D31-3B3B-46AA-B0D6-500BFD34F505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3F6154-7817-7CC0-573E-C3D3CD34037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7FEFF0-6436-AC44-E9B6-2ED01956066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085A5B-4C8A-4FD8-B1A6-F1AF4838BCC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506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F4F34D-7431-A0DE-F3FC-39E93BC84E76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AE8326-2D5B-83BE-BC16-BB9CFE8AE99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6C71B6-8A6D-6BFB-2648-3E0BE45C9EC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173281-BEAD-4D70-930A-7D19E46010F6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E8D1B0-62A1-2A23-2AF4-193783402CF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CBA2B4-DA7D-2D6B-83B4-EE99343D0B0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DC08704-C09A-4F28-A88C-A10CEA6D15B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977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537C4B-89B1-8237-B81D-BADC841E006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D4B4D0-9115-2779-E804-D2E0387DD64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672BF-8E7A-E23D-AC93-CC66B7A0426D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1473AE59-A60A-4DDE-918F-58093678EC0C}" type="datetime1">
              <a:rPr lang="en-GB"/>
              <a:pPr lvl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828E0F-7CCB-D12A-D180-59063B0A3D5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CC4AA5-BCDB-762F-628E-7FDAEE5E638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0042A089-3C88-4B73-AFE6-49C8F45E9FB2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5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png"/><Relationship Id="rId7" Type="http://schemas.openxmlformats.org/officeDocument/2006/relationships/image" Target="../media/image54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10" Type="http://schemas.openxmlformats.org/officeDocument/2006/relationships/image" Target="../media/image57.jpeg"/><Relationship Id="rId4" Type="http://schemas.openxmlformats.org/officeDocument/2006/relationships/image" Target="../media/image51.png"/><Relationship Id="rId9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30">
            <a:extLst>
              <a:ext uri="{FF2B5EF4-FFF2-40B4-BE49-F238E27FC236}">
                <a16:creationId xmlns:a16="http://schemas.microsoft.com/office/drawing/2014/main" id="{C13451E7-E760-BECE-BA1C-C6FC33361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32">
            <a:extLst>
              <a:ext uri="{FF2B5EF4-FFF2-40B4-BE49-F238E27FC236}">
                <a16:creationId xmlns:a16="http://schemas.microsoft.com/office/drawing/2014/main" id="{FAED159B-B3A3-49D4-10EA-DFB02DEA5C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4830098" y="0"/>
            <a:ext cx="7361898" cy="685800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8394178"/>
              <a:gd name="f7" fmla="val 6857999"/>
              <a:gd name="f8" fmla="val 8236175"/>
              <a:gd name="f9" fmla="val 2"/>
              <a:gd name="f10" fmla="val 8231178"/>
              <a:gd name="f11" fmla="val 14562"/>
              <a:gd name="f12" fmla="val 8234773"/>
              <a:gd name="f13" fmla="val 59077"/>
              <a:gd name="f14" fmla="val 8235275"/>
              <a:gd name="f15" fmla="val 76949"/>
              <a:gd name="f16" fmla="val 8227121"/>
              <a:gd name="f17" fmla="val 89796"/>
              <a:gd name="f18" fmla="val 8227623"/>
              <a:gd name="f19" fmla="val 107668"/>
              <a:gd name="f20" fmla="val 8211139"/>
              <a:gd name="f21" fmla="val 138162"/>
              <a:gd name="f22" fmla="val 8246703"/>
              <a:gd name="f23" fmla="val 201929"/>
              <a:gd name="f24" fmla="val 8246150"/>
              <a:gd name="f25" fmla="val 246136"/>
              <a:gd name="f26" fmla="val 8245598"/>
              <a:gd name="f27" fmla="val 290343"/>
              <a:gd name="f28" fmla="val 8257389"/>
              <a:gd name="f29" fmla="val 364179"/>
              <a:gd name="f30" fmla="val 8224308"/>
              <a:gd name="f31" fmla="val 372908"/>
              <a:gd name="f32" fmla="val 8218864"/>
              <a:gd name="f33" fmla="val 431308"/>
              <a:gd name="f34" fmla="val 8228745"/>
              <a:gd name="f35" fmla="val 357606"/>
              <a:gd name="f36" fmla="val 8221687"/>
              <a:gd name="f37" fmla="val 450607"/>
              <a:gd name="f38" fmla="val 8253150"/>
              <a:gd name="f39" fmla="val 551950"/>
              <a:gd name="f40" fmla="val 8221677"/>
              <a:gd name="f41" fmla="val 787036"/>
              <a:gd name="f42" fmla="val 8232987"/>
              <a:gd name="f43" fmla="val 812800"/>
              <a:gd name="f44" fmla="val 8263719"/>
              <a:gd name="f45" fmla="val 860799"/>
              <a:gd name="f46" fmla="val 8226505"/>
              <a:gd name="f47" fmla="val 854953"/>
              <a:gd name="f48" fmla="val 8241364"/>
              <a:gd name="f49" fmla="val 912727"/>
              <a:gd name="f50" fmla="val 8249854"/>
              <a:gd name="f51" fmla="val 945986"/>
              <a:gd name="f52" fmla="val 8239798"/>
              <a:gd name="f53" fmla="val 951781"/>
              <a:gd name="f54" fmla="val 8240165"/>
              <a:gd name="f55" fmla="val 989950"/>
              <a:gd name="f56" fmla="val 8240531"/>
              <a:gd name="f57" fmla="val 1028120"/>
              <a:gd name="f58" fmla="val 8240898"/>
              <a:gd name="f59" fmla="val 1095828"/>
              <a:gd name="f60" fmla="val 8243561"/>
              <a:gd name="f61" fmla="val 1141745"/>
              <a:gd name="f62" fmla="val 8246223"/>
              <a:gd name="f63" fmla="val 1187662"/>
              <a:gd name="f64" fmla="val 8256010"/>
              <a:gd name="f65" fmla="val 1234783"/>
              <a:gd name="f66" fmla="val 8256144"/>
              <a:gd name="f67" fmla="val 1265454"/>
              <a:gd name="f68" fmla="val 8246450"/>
              <a:gd name="f69" fmla="val 1304052"/>
              <a:gd name="f70" fmla="val 8278372"/>
              <a:gd name="f71" fmla="val 1370755"/>
              <a:gd name="f72" fmla="val 8281494"/>
              <a:gd name="f73" fmla="val 1385480"/>
              <a:gd name="f74" fmla="val 8294281"/>
              <a:gd name="f75" fmla="val 1422714"/>
              <a:gd name="f76" fmla="val 8303397"/>
              <a:gd name="f77" fmla="val 1428103"/>
              <a:gd name="f78" fmla="val 8297877"/>
              <a:gd name="f79" fmla="val 1458060"/>
              <a:gd name="f80" fmla="val 8297983"/>
              <a:gd name="f81" fmla="val 1468057"/>
              <a:gd name="f82" fmla="val 8315397"/>
              <a:gd name="f83" fmla="val 1503177"/>
              <a:gd name="f84" fmla="val 8315502"/>
              <a:gd name="f85" fmla="val 1513175"/>
              <a:gd name="f86" fmla="val 8342335"/>
              <a:gd name="f87" fmla="val 1570809"/>
              <a:gd name="f88" fmla="val 8365894"/>
              <a:gd name="f89" fmla="val 1617136"/>
              <a:gd name="f90" fmla="val 8315600"/>
              <a:gd name="f91" fmla="val 1595486"/>
              <a:gd name="f92" fmla="val 8324762"/>
              <a:gd name="f93" fmla="val 1632434"/>
              <a:gd name="f94" fmla="val 8345804"/>
              <a:gd name="f95" fmla="val 1713683"/>
              <a:gd name="f96" fmla="val 8308403"/>
              <a:gd name="f97" fmla="val 1715203"/>
              <a:gd name="f98" fmla="val 8319231"/>
              <a:gd name="f99" fmla="val 1742490"/>
              <a:gd name="f100" fmla="val 8327385"/>
              <a:gd name="f101" fmla="val 1767736"/>
              <a:gd name="f102" fmla="val 8335540"/>
              <a:gd name="f103" fmla="val 1787026"/>
              <a:gd name="f104" fmla="val 8343694"/>
              <a:gd name="f105" fmla="val 1812272"/>
              <a:gd name="f106" fmla="val 8345710"/>
              <a:gd name="f107" fmla="val 1818102"/>
              <a:gd name="f108" fmla="val 8382841"/>
              <a:gd name="f109" fmla="val 1845254"/>
              <a:gd name="f110" fmla="val 8379488"/>
              <a:gd name="f111" fmla="val 1856766"/>
              <a:gd name="f112" fmla="val 8385055"/>
              <a:gd name="f113" fmla="val 1923433"/>
              <a:gd name="f114" fmla="val 8386906"/>
              <a:gd name="f115" fmla="val 1972204"/>
              <a:gd name="f116" fmla="val 8389102"/>
              <a:gd name="f117" fmla="val 1979569"/>
              <a:gd name="f118" fmla="val 8382464"/>
              <a:gd name="f119" fmla="val 2060117"/>
              <a:gd name="f120" fmla="val 8386681"/>
              <a:gd name="f121" fmla="val 2066205"/>
              <a:gd name="f122" fmla="val 8400709"/>
              <a:gd name="f123" fmla="val 2153571"/>
              <a:gd name="f124" fmla="val 8366045"/>
              <a:gd name="f125" fmla="val 2189849"/>
              <a:gd name="f126" fmla="val 8380052"/>
              <a:gd name="f127" fmla="val 2227417"/>
              <a:gd name="f128" fmla="val 8372543"/>
              <a:gd name="f129" fmla="val 2317591"/>
              <a:gd name="f130" fmla="val 8379811"/>
              <a:gd name="f131" fmla="val 2407644"/>
              <a:gd name="f132" fmla="val 8374483"/>
              <a:gd name="f133" fmla="val 2510933"/>
              <a:gd name="f134" fmla="val 8396772"/>
              <a:gd name="f135" fmla="val 2597916"/>
              <a:gd name="f136" fmla="val 8370232"/>
              <a:gd name="f137" fmla="val 2649734"/>
              <a:gd name="f138" fmla="val 8375191"/>
              <a:gd name="f139" fmla="val 2741866"/>
              <a:gd name="f140" fmla="val 8394024"/>
              <a:gd name="f141" fmla="val 2779815"/>
              <a:gd name="f142" fmla="val 8395428"/>
              <a:gd name="f143" fmla="val 2817058"/>
              <a:gd name="f144" fmla="val 8384389"/>
              <a:gd name="f145" fmla="val 2864935"/>
              <a:gd name="f146" fmla="val 8416004"/>
              <a:gd name="f147" fmla="val 2860552"/>
              <a:gd name="f148" fmla="val 8357917"/>
              <a:gd name="f149" fmla="val 2937673"/>
              <a:gd name="f150" fmla="val 8391822"/>
              <a:gd name="f151" fmla="val 2950807"/>
              <a:gd name="f152" fmla="val 8378111"/>
              <a:gd name="f153" fmla="val 2978246"/>
              <a:gd name="f154" fmla="val 8375025"/>
              <a:gd name="f155" fmla="val 2995916"/>
              <a:gd name="f156" fmla="val 8366764"/>
              <a:gd name="f157" fmla="val 2998648"/>
              <a:gd name="f158" fmla="val 8356827"/>
              <a:gd name="f159" fmla="val 3023630"/>
              <a:gd name="f160" fmla="val 8354245"/>
              <a:gd name="f161" fmla="val 3033333"/>
              <a:gd name="f162" fmla="val 8348477"/>
              <a:gd name="f163" fmla="val 3084375"/>
              <a:gd name="f164" fmla="val 8348883"/>
              <a:gd name="f165" fmla="val 3096975"/>
              <a:gd name="f166" fmla="val 8363039"/>
              <a:gd name="f167" fmla="val 3142205"/>
              <a:gd name="f168" fmla="val 8312062"/>
              <a:gd name="f169" fmla="val 3160433"/>
              <a:gd name="f170" fmla="val 8331320"/>
              <a:gd name="f171" fmla="val 3216657"/>
              <a:gd name="f172" fmla="val 8335649"/>
              <a:gd name="f173" fmla="val 3237178"/>
              <a:gd name="f174" fmla="val 8345170"/>
              <a:gd name="f175" fmla="val 3299737"/>
              <a:gd name="f176" fmla="val 8334250"/>
              <a:gd name="f177" fmla="val 3310980"/>
              <a:gd name="f178" fmla="val 8331414"/>
              <a:gd name="f179" fmla="val 3323902"/>
              <a:gd name="f180" fmla="val 8334413"/>
              <a:gd name="f181" fmla="val 3339340"/>
              <a:gd name="f182" fmla="val 8323018"/>
              <a:gd name="f183" fmla="val 3344725"/>
              <a:gd name="f184" fmla="val 8309183"/>
              <a:gd name="f185" fmla="val 3353908"/>
              <a:gd name="f186" fmla="val 8327822"/>
              <a:gd name="f187" fmla="val 3400659"/>
              <a:gd name="f188" fmla="val 8312317"/>
              <a:gd name="f189" fmla="val 3393250"/>
              <a:gd name="f190" fmla="val 8325036"/>
              <a:gd name="f191" fmla="val 3426421"/>
              <a:gd name="f192" fmla="val 8307258"/>
              <a:gd name="f193" fmla="val 3487753"/>
              <a:gd name="f194" fmla="val 8299110"/>
              <a:gd name="f195" fmla="val 3514536"/>
              <a:gd name="f196" fmla="val 8293627"/>
              <a:gd name="f197" fmla="val 3563353"/>
              <a:gd name="f198" fmla="val 8281866"/>
              <a:gd name="f199" fmla="val 3650327"/>
              <a:gd name="f200" fmla="val 8279421"/>
              <a:gd name="f201" fmla="val 3686149"/>
              <a:gd name="f202" fmla="val 8277133"/>
              <a:gd name="f203" fmla="val 3687657"/>
              <a:gd name="f204" fmla="val 8276096"/>
              <a:gd name="f205" fmla="val 3677229"/>
              <a:gd name="f206" fmla="val 8273021"/>
              <a:gd name="f207" fmla="val 3692208"/>
              <a:gd name="f208" fmla="val 8269945"/>
              <a:gd name="f209" fmla="val 3707187"/>
              <a:gd name="f210" fmla="val 8252471"/>
              <a:gd name="f211" fmla="val 3757479"/>
              <a:gd name="f212" fmla="val 8260968"/>
              <a:gd name="f213" fmla="val 3776022"/>
              <a:gd name="f214" fmla="val 8231046"/>
              <a:gd name="f215" fmla="val 3875691"/>
              <a:gd name="f216" fmla="val 8223343"/>
              <a:gd name="f217" fmla="val 4023237"/>
              <a:gd name="f218" fmla="val 8209415"/>
              <a:gd name="f219" fmla="val 4060536"/>
              <a:gd name="f220" fmla="val 8204523"/>
              <a:gd name="f221" fmla="val 4150698"/>
              <a:gd name="f222" fmla="val 8212636"/>
              <a:gd name="f223" fmla="val 4164564"/>
              <a:gd name="f224" fmla="val 8203359"/>
              <a:gd name="f225" fmla="val 4222149"/>
              <a:gd name="f226" fmla="val 8198769"/>
              <a:gd name="f227" fmla="val 4287917"/>
              <a:gd name="f228" fmla="val 8194167"/>
              <a:gd name="f229" fmla="val 4339232"/>
              <a:gd name="f230" fmla="val 8197502"/>
              <a:gd name="f231" fmla="val 4364683"/>
              <a:gd name="f232" fmla="val 8189960"/>
              <a:gd name="f233" fmla="val 4462471"/>
              <a:gd name="f234" fmla="val 8192241"/>
              <a:gd name="f235" fmla="val 4503329"/>
              <a:gd name="f236" fmla="val 8157418"/>
              <a:gd name="f237" fmla="val 4500454"/>
              <a:gd name="f238" fmla="val 8157285"/>
              <a:gd name="f239" fmla="val 4526395"/>
              <a:gd name="f240" fmla="val 8151441"/>
              <a:gd name="f241" fmla="val 4623008"/>
              <a:gd name="f242" fmla="val 8136733"/>
              <a:gd name="f243" fmla="val 4632050"/>
              <a:gd name="f244" fmla="val 8127583"/>
              <a:gd name="f245" fmla="val 4649885"/>
              <a:gd name="f246" fmla="val 8109657"/>
              <a:gd name="f247" fmla="val 4687979"/>
              <a:gd name="f248" fmla="val 8101631"/>
              <a:gd name="f249" fmla="val 4758928"/>
              <a:gd name="f250" fmla="val 8086875"/>
              <a:gd name="f251" fmla="val 4799019"/>
              <a:gd name="f252" fmla="val 8070221"/>
              <a:gd name="f253" fmla="val 4834076"/>
              <a:gd name="f254" fmla="val 8077158"/>
              <a:gd name="f255" fmla="val 4811645"/>
              <a:gd name="f256" fmla="val 8071779"/>
              <a:gd name="f257" fmla="val 4849614"/>
              <a:gd name="f258" fmla="val 8057300"/>
              <a:gd name="f259" fmla="val 4853334"/>
              <a:gd name="f260" fmla="val 8029516"/>
              <a:gd name="f261" fmla="val 4883089"/>
              <a:gd name="f262" fmla="val 8046521"/>
              <a:gd name="f263" fmla="val 4919971"/>
              <a:gd name="f264" fmla="val 7999171"/>
              <a:gd name="f265" fmla="val 5010766"/>
              <a:gd name="f266" fmla="val 7980458"/>
              <a:gd name="f267" fmla="val 4983259"/>
              <a:gd name="f268" fmla="val 7994018"/>
              <a:gd name="f269" fmla="val 5107656"/>
              <a:gd name="f270" fmla="val 7974494"/>
              <a:gd name="f271" fmla="val 5088190"/>
              <a:gd name="f272" fmla="val 7961479"/>
              <a:gd name="f273" fmla="val 5102008"/>
              <a:gd name="f274" fmla="val 7970341"/>
              <a:gd name="f275" fmla="val 5118851"/>
              <a:gd name="f276" fmla="val 7960017"/>
              <a:gd name="f277" fmla="val 5143922"/>
              <a:gd name="f278" fmla="val 7951381"/>
              <a:gd name="f279" fmla="val 5192745"/>
              <a:gd name="f280" fmla="val 7947519"/>
              <a:gd name="f281" fmla="val 5226225"/>
              <a:gd name="f282" fmla="val 7940570"/>
              <a:gd name="f283" fmla="val 5284346"/>
              <a:gd name="f284" fmla="val 7938188"/>
              <a:gd name="f285" fmla="val 5338386"/>
              <a:gd name="f286" fmla="val 7933705"/>
              <a:gd name="f287" fmla="val 5337325"/>
              <a:gd name="f288" fmla="val 7923844"/>
              <a:gd name="f289" fmla="val 5390948"/>
              <a:gd name="f290" fmla="val 7922596"/>
              <a:gd name="f291" fmla="val 5429655"/>
              <a:gd name="f292" fmla="val 7906054"/>
              <a:gd name="f293" fmla="val 5449508"/>
              <a:gd name="f294" fmla="val 7905061"/>
              <a:gd name="f295" fmla="val 5470854"/>
              <a:gd name="f296" fmla="val 7925924"/>
              <a:gd name="f297" fmla="val 5526328"/>
              <a:gd name="f298" fmla="val 7883497"/>
              <a:gd name="f299" fmla="val 5496377"/>
              <a:gd name="f300" fmla="val 7900574"/>
              <a:gd name="f301" fmla="val 5529643"/>
              <a:gd name="f302" fmla="val 7894813"/>
              <a:gd name="f303" fmla="val 5550879"/>
              <a:gd name="f304" fmla="val 7899366"/>
              <a:gd name="f305" fmla="val 5587444"/>
              <a:gd name="f306" fmla="val 7889879"/>
              <a:gd name="f307" fmla="val 5597292"/>
              <a:gd name="f308" fmla="val 7881533"/>
              <a:gd name="f309" fmla="val 5608899"/>
              <a:gd name="f310" fmla="val 7877694"/>
              <a:gd name="f311" fmla="val 5623501"/>
              <a:gd name="f312" fmla="val 7869316"/>
              <a:gd name="f313" fmla="val 5660431"/>
              <a:gd name="f314" fmla="val 7866845"/>
              <a:gd name="f315" fmla="val 5684911"/>
              <a:gd name="f316" fmla="val 7856004"/>
              <a:gd name="f317" fmla="val 5692608"/>
              <a:gd name="f318" fmla="val 7861304"/>
              <a:gd name="f319" fmla="val 5734344"/>
              <a:gd name="f320" fmla="val 7866707"/>
              <a:gd name="f321" fmla="val 5755776"/>
              <a:gd name="f322" fmla="val 7867905"/>
              <a:gd name="f323" fmla="val 5792777"/>
              <a:gd name="f324" fmla="val 7841786"/>
              <a:gd name="f325" fmla="val 5848613"/>
              <a:gd name="f326" fmla="val 7858630"/>
              <a:gd name="f327" fmla="val 5889599"/>
              <a:gd name="f328" fmla="val 7861076"/>
              <a:gd name="f329" fmla="val 5932097"/>
              <a:gd name="f330" fmla="val 7859359"/>
              <a:gd name="f331" fmla="val 5940901"/>
              <a:gd name="f332" fmla="val 7862852"/>
              <a:gd name="f333" fmla="val 5989744"/>
              <a:gd name="f334" fmla="val 7870213"/>
              <a:gd name="f335" fmla="val 6020787"/>
              <a:gd name="f336" fmla="val 7836478"/>
              <a:gd name="f337" fmla="val 6024963"/>
              <a:gd name="f338" fmla="val 7834617"/>
              <a:gd name="f339" fmla="val 6084926"/>
              <a:gd name="f340" fmla="val 7828898"/>
              <a:gd name="f341" fmla="val 6134231"/>
              <a:gd name="f342" fmla="val 7850648"/>
              <a:gd name="f343" fmla="val 6240432"/>
              <a:gd name="f344" fmla="val 7830440"/>
              <a:gd name="f345" fmla="val 6346549"/>
              <a:gd name="f346" fmla="val 7840187"/>
              <a:gd name="f347" fmla="val 6409741"/>
              <a:gd name="f348" fmla="val 7834403"/>
              <a:gd name="f349" fmla="val 6468689"/>
              <a:gd name="f350" fmla="val 7828988"/>
              <a:gd name="f351" fmla="val 6527527"/>
              <a:gd name="f352" fmla="val 7812745"/>
              <a:gd name="f353" fmla="val 6585667"/>
              <a:gd name="f354" fmla="val 7840670"/>
              <a:gd name="f355" fmla="val 6579284"/>
              <a:gd name="f356" fmla="val 7833220"/>
              <a:gd name="f357" fmla="val 6627129"/>
              <a:gd name="f358" fmla="val 7836598"/>
              <a:gd name="f359" fmla="val 6635153"/>
              <a:gd name="f360" fmla="val 7838259"/>
              <a:gd name="f361" fmla="val 6697665"/>
              <a:gd name="f362" fmla="val 7833451"/>
              <a:gd name="f363" fmla="val 6694819"/>
              <a:gd name="f364" fmla="val 7835476"/>
              <a:gd name="f365" fmla="val 6716947"/>
              <a:gd name="f366" fmla="val 7854551"/>
              <a:gd name="f367" fmla="val 6732844"/>
              <a:gd name="f368" fmla="val 7859394"/>
              <a:gd name="f369" fmla="val 6765445"/>
              <a:gd name="f370" fmla="val 7860760"/>
              <a:gd name="f371" fmla="val 6776325"/>
              <a:gd name="f372" fmla="val 7863817"/>
              <a:gd name="f373" fmla="val 6810511"/>
              <a:gd name="f374" fmla="val 7866873"/>
              <a:gd name="f375" fmla="val 6844697"/>
              <a:gd name="f376" fmla="val 7868076"/>
              <a:gd name="f377" fmla="+- 0 0 -90"/>
              <a:gd name="f378" fmla="*/ f3 1 8394178"/>
              <a:gd name="f379" fmla="*/ f4 1 6857999"/>
              <a:gd name="f380" fmla="+- f7 0 f5"/>
              <a:gd name="f381" fmla="+- f6 0 f5"/>
              <a:gd name="f382" fmla="*/ f377 f0 1"/>
              <a:gd name="f383" fmla="*/ f381 1 8394178"/>
              <a:gd name="f384" fmla="*/ f380 1 6857999"/>
              <a:gd name="f385" fmla="*/ 0 f380 1"/>
              <a:gd name="f386" fmla="*/ 2 f380 1"/>
              <a:gd name="f387" fmla="*/ 14562 f380 1"/>
              <a:gd name="f388" fmla="*/ 59077 f380 1"/>
              <a:gd name="f389" fmla="*/ 107668 f380 1"/>
              <a:gd name="f390" fmla="*/ 246136 f380 1"/>
              <a:gd name="f391" fmla="*/ 372908 f380 1"/>
              <a:gd name="f392" fmla="*/ 450607 f380 1"/>
              <a:gd name="f393" fmla="*/ 812800 f380 1"/>
              <a:gd name="f394" fmla="*/ 912727 f380 1"/>
              <a:gd name="f395" fmla="*/ 989950 f380 1"/>
              <a:gd name="f396" fmla="*/ 1141745 f380 1"/>
              <a:gd name="f397" fmla="*/ 1265454 f380 1"/>
              <a:gd name="f398" fmla="*/ 1385480 f380 1"/>
              <a:gd name="f399" fmla="*/ 1458060 f380 1"/>
              <a:gd name="f400" fmla="*/ 1513175 f380 1"/>
              <a:gd name="f401" fmla="*/ 1570809 f380 1"/>
              <a:gd name="f402" fmla="*/ 1742490 f380 1"/>
              <a:gd name="f403" fmla="*/ 1972204 f380 1"/>
              <a:gd name="f404" fmla="*/ 2227417 f380 1"/>
              <a:gd name="f405" fmla="*/ 2510933 f380 1"/>
              <a:gd name="f406" fmla="*/ 2741866 f380 1"/>
              <a:gd name="f407" fmla="*/ 2864935 f380 1"/>
              <a:gd name="f408" fmla="*/ 2950807 f380 1"/>
              <a:gd name="f409" fmla="*/ 2978246 f380 1"/>
              <a:gd name="f410" fmla="*/ 2995916 f380 1"/>
              <a:gd name="f411" fmla="*/ 2998648 f380 1"/>
              <a:gd name="f412" fmla="*/ 3023630 f380 1"/>
              <a:gd name="f413" fmla="*/ 3096975 f380 1"/>
              <a:gd name="f414" fmla="*/ 3216657 f380 1"/>
              <a:gd name="f415" fmla="*/ 3310980 f380 1"/>
              <a:gd name="f416" fmla="*/ 3344725 f380 1"/>
              <a:gd name="f417" fmla="*/ 3393250 f380 1"/>
              <a:gd name="f418" fmla="*/ 3514536 f380 1"/>
              <a:gd name="f419" fmla="*/ 3686149 f380 1"/>
              <a:gd name="f420" fmla="*/ 3692208 f380 1"/>
              <a:gd name="f421" fmla="*/ 3776022 f380 1"/>
              <a:gd name="f422" fmla="*/ 4222149 f380 1"/>
              <a:gd name="f423" fmla="*/ 4364683 f380 1"/>
              <a:gd name="f424" fmla="*/ 4462471 f380 1"/>
              <a:gd name="f425" fmla="*/ 4799019 f380 1"/>
              <a:gd name="f426" fmla="*/ 4849614 f380 1"/>
              <a:gd name="f427" fmla="*/ 4919971 f380 1"/>
              <a:gd name="f428" fmla="*/ 5010766 f380 1"/>
              <a:gd name="f429" fmla="*/ 5088190 f380 1"/>
              <a:gd name="f430" fmla="*/ 5143922 f380 1"/>
              <a:gd name="f431" fmla="*/ 5284346 f380 1"/>
              <a:gd name="f432" fmla="*/ 5390948 f380 1"/>
              <a:gd name="f433" fmla="*/ 5470854 f380 1"/>
              <a:gd name="f434" fmla="*/ 5529643 f380 1"/>
              <a:gd name="f435" fmla="*/ 5597292 f380 1"/>
              <a:gd name="f436" fmla="*/ 5608899 f380 1"/>
              <a:gd name="f437" fmla="*/ 5684911 f380 1"/>
              <a:gd name="f438" fmla="*/ 5755776 f380 1"/>
              <a:gd name="f439" fmla="*/ 5889599 f380 1"/>
              <a:gd name="f440" fmla="*/ 5989744 f380 1"/>
              <a:gd name="f441" fmla="*/ 6084926 f380 1"/>
              <a:gd name="f442" fmla="*/ 6346549 f380 1"/>
              <a:gd name="f443" fmla="*/ 6527527 f380 1"/>
              <a:gd name="f444" fmla="*/ 6627129 f380 1"/>
              <a:gd name="f445" fmla="*/ 6694819 f380 1"/>
              <a:gd name="f446" fmla="*/ 6765445 f380 1"/>
              <a:gd name="f447" fmla="*/ 6844697 f380 1"/>
              <a:gd name="f448" fmla="*/ 6857999 f380 1"/>
              <a:gd name="f449" fmla="*/ 1812272 f380 1"/>
              <a:gd name="f450" fmla="*/ 2066205 f380 1"/>
              <a:gd name="f451" fmla="*/ 1923433 f380 1"/>
              <a:gd name="f452" fmla="*/ 1856766 f380 1"/>
              <a:gd name="f453" fmla="*/ 1632434 f380 1"/>
              <a:gd name="f454" fmla="*/ 4060536 f380 1"/>
              <a:gd name="f455" fmla="*/ 4649885 f380 1"/>
              <a:gd name="f456" fmla="*/ 4526395 f380 1"/>
              <a:gd name="f457" fmla="*/ 0 f381 1"/>
              <a:gd name="f458" fmla="*/ 8236175 f381 1"/>
              <a:gd name="f459" fmla="*/ 8231178 f381 1"/>
              <a:gd name="f460" fmla="*/ 8234773 f381 1"/>
              <a:gd name="f461" fmla="*/ 8227623 f381 1"/>
              <a:gd name="f462" fmla="*/ 8246150 f381 1"/>
              <a:gd name="f463" fmla="*/ 8224308 f381 1"/>
              <a:gd name="f464" fmla="*/ 8221687 f381 1"/>
              <a:gd name="f465" fmla="*/ 8232987 f381 1"/>
              <a:gd name="f466" fmla="*/ 8241364 f381 1"/>
              <a:gd name="f467" fmla="*/ 8240165 f381 1"/>
              <a:gd name="f468" fmla="*/ 8243561 f381 1"/>
              <a:gd name="f469" fmla="*/ 8256144 f381 1"/>
              <a:gd name="f470" fmla="*/ 8281494 f381 1"/>
              <a:gd name="f471" fmla="*/ 8297877 f381 1"/>
              <a:gd name="f472" fmla="*/ 8315502 f381 1"/>
              <a:gd name="f473" fmla="*/ 8342335 f381 1"/>
              <a:gd name="f474" fmla="*/ 8324762 f381 1"/>
              <a:gd name="f475" fmla="*/ 8319231 f381 1"/>
              <a:gd name="f476" fmla="*/ 8343694 f381 1"/>
              <a:gd name="f477" fmla="*/ 8379488 f381 1"/>
              <a:gd name="f478" fmla="*/ 8385055 f381 1"/>
              <a:gd name="f479" fmla="*/ 8386906 f381 1"/>
              <a:gd name="f480" fmla="*/ 8386681 f381 1"/>
              <a:gd name="f481" fmla="*/ 8380052 f381 1"/>
              <a:gd name="f482" fmla="*/ 8374483 f381 1"/>
              <a:gd name="f483" fmla="*/ 8375191 f381 1"/>
              <a:gd name="f484" fmla="*/ 8384389 f381 1"/>
              <a:gd name="f485" fmla="*/ 8391822 f381 1"/>
              <a:gd name="f486" fmla="*/ 8378111 f381 1"/>
              <a:gd name="f487" fmla="*/ 8375025 f381 1"/>
              <a:gd name="f488" fmla="*/ 8366764 f381 1"/>
              <a:gd name="f489" fmla="*/ 8356827 f381 1"/>
              <a:gd name="f490" fmla="*/ 8348883 f381 1"/>
              <a:gd name="f491" fmla="*/ 8331320 f381 1"/>
              <a:gd name="f492" fmla="*/ 8334250 f381 1"/>
              <a:gd name="f493" fmla="*/ 8323018 f381 1"/>
              <a:gd name="f494" fmla="*/ 8312317 f381 1"/>
              <a:gd name="f495" fmla="*/ 8299110 f381 1"/>
              <a:gd name="f496" fmla="*/ 8279421 f381 1"/>
              <a:gd name="f497" fmla="*/ 8273021 f381 1"/>
              <a:gd name="f498" fmla="*/ 8260968 f381 1"/>
              <a:gd name="f499" fmla="*/ 8209415 f381 1"/>
              <a:gd name="f500" fmla="*/ 8203359 f381 1"/>
              <a:gd name="f501" fmla="*/ 8197502 f381 1"/>
              <a:gd name="f502" fmla="*/ 8189960 f381 1"/>
              <a:gd name="f503" fmla="*/ 8157285 f381 1"/>
              <a:gd name="f504" fmla="*/ 8127583 f381 1"/>
              <a:gd name="f505" fmla="*/ 8086875 f381 1"/>
              <a:gd name="f506" fmla="*/ 8071779 f381 1"/>
              <a:gd name="f507" fmla="*/ 8046521 f381 1"/>
              <a:gd name="f508" fmla="*/ 7999171 f381 1"/>
              <a:gd name="f509" fmla="*/ 7974494 f381 1"/>
              <a:gd name="f510" fmla="*/ 7960017 f381 1"/>
              <a:gd name="f511" fmla="*/ 7940570 f381 1"/>
              <a:gd name="f512" fmla="*/ 7923844 f381 1"/>
              <a:gd name="f513" fmla="*/ 7905061 f381 1"/>
              <a:gd name="f514" fmla="*/ 7900574 f381 1"/>
              <a:gd name="f515" fmla="*/ 7889879 f381 1"/>
              <a:gd name="f516" fmla="*/ 7881533 f381 1"/>
              <a:gd name="f517" fmla="*/ 7866845 f381 1"/>
              <a:gd name="f518" fmla="*/ 7866707 f381 1"/>
              <a:gd name="f519" fmla="*/ 7858630 f381 1"/>
              <a:gd name="f520" fmla="*/ 7862852 f381 1"/>
              <a:gd name="f521" fmla="*/ 7834617 f381 1"/>
              <a:gd name="f522" fmla="*/ 7830440 f381 1"/>
              <a:gd name="f523" fmla="*/ 7828988 f381 1"/>
              <a:gd name="f524" fmla="*/ 7833220 f381 1"/>
              <a:gd name="f525" fmla="*/ 7833451 f381 1"/>
              <a:gd name="f526" fmla="*/ 7859394 f381 1"/>
              <a:gd name="f527" fmla="*/ 7866873 f381 1"/>
              <a:gd name="f528" fmla="*/ 7868076 f381 1"/>
              <a:gd name="f529" fmla="*/ f382 1 f2"/>
              <a:gd name="f530" fmla="*/ f385 1 6857999"/>
              <a:gd name="f531" fmla="*/ f386 1 6857999"/>
              <a:gd name="f532" fmla="*/ f387 1 6857999"/>
              <a:gd name="f533" fmla="*/ f388 1 6857999"/>
              <a:gd name="f534" fmla="*/ f389 1 6857999"/>
              <a:gd name="f535" fmla="*/ f390 1 6857999"/>
              <a:gd name="f536" fmla="*/ f391 1 6857999"/>
              <a:gd name="f537" fmla="*/ f392 1 6857999"/>
              <a:gd name="f538" fmla="*/ f393 1 6857999"/>
              <a:gd name="f539" fmla="*/ f394 1 6857999"/>
              <a:gd name="f540" fmla="*/ f395 1 6857999"/>
              <a:gd name="f541" fmla="*/ f396 1 6857999"/>
              <a:gd name="f542" fmla="*/ f397 1 6857999"/>
              <a:gd name="f543" fmla="*/ f398 1 6857999"/>
              <a:gd name="f544" fmla="*/ f399 1 6857999"/>
              <a:gd name="f545" fmla="*/ f400 1 6857999"/>
              <a:gd name="f546" fmla="*/ f401 1 6857999"/>
              <a:gd name="f547" fmla="*/ f402 1 6857999"/>
              <a:gd name="f548" fmla="*/ f403 1 6857999"/>
              <a:gd name="f549" fmla="*/ f404 1 6857999"/>
              <a:gd name="f550" fmla="*/ f405 1 6857999"/>
              <a:gd name="f551" fmla="*/ f406 1 6857999"/>
              <a:gd name="f552" fmla="*/ f407 1 6857999"/>
              <a:gd name="f553" fmla="*/ f408 1 6857999"/>
              <a:gd name="f554" fmla="*/ f409 1 6857999"/>
              <a:gd name="f555" fmla="*/ f410 1 6857999"/>
              <a:gd name="f556" fmla="*/ f411 1 6857999"/>
              <a:gd name="f557" fmla="*/ f412 1 6857999"/>
              <a:gd name="f558" fmla="*/ f413 1 6857999"/>
              <a:gd name="f559" fmla="*/ f414 1 6857999"/>
              <a:gd name="f560" fmla="*/ f415 1 6857999"/>
              <a:gd name="f561" fmla="*/ f416 1 6857999"/>
              <a:gd name="f562" fmla="*/ f417 1 6857999"/>
              <a:gd name="f563" fmla="*/ f418 1 6857999"/>
              <a:gd name="f564" fmla="*/ f419 1 6857999"/>
              <a:gd name="f565" fmla="*/ f420 1 6857999"/>
              <a:gd name="f566" fmla="*/ f421 1 6857999"/>
              <a:gd name="f567" fmla="*/ f422 1 6857999"/>
              <a:gd name="f568" fmla="*/ f423 1 6857999"/>
              <a:gd name="f569" fmla="*/ f424 1 6857999"/>
              <a:gd name="f570" fmla="*/ f425 1 6857999"/>
              <a:gd name="f571" fmla="*/ f426 1 6857999"/>
              <a:gd name="f572" fmla="*/ f427 1 6857999"/>
              <a:gd name="f573" fmla="*/ f428 1 6857999"/>
              <a:gd name="f574" fmla="*/ f429 1 6857999"/>
              <a:gd name="f575" fmla="*/ f430 1 6857999"/>
              <a:gd name="f576" fmla="*/ f431 1 6857999"/>
              <a:gd name="f577" fmla="*/ f432 1 6857999"/>
              <a:gd name="f578" fmla="*/ f433 1 6857999"/>
              <a:gd name="f579" fmla="*/ f434 1 6857999"/>
              <a:gd name="f580" fmla="*/ f435 1 6857999"/>
              <a:gd name="f581" fmla="*/ f436 1 6857999"/>
              <a:gd name="f582" fmla="*/ f437 1 6857999"/>
              <a:gd name="f583" fmla="*/ f438 1 6857999"/>
              <a:gd name="f584" fmla="*/ f439 1 6857999"/>
              <a:gd name="f585" fmla="*/ f440 1 6857999"/>
              <a:gd name="f586" fmla="*/ f441 1 6857999"/>
              <a:gd name="f587" fmla="*/ f442 1 6857999"/>
              <a:gd name="f588" fmla="*/ f443 1 6857999"/>
              <a:gd name="f589" fmla="*/ f444 1 6857999"/>
              <a:gd name="f590" fmla="*/ f445 1 6857999"/>
              <a:gd name="f591" fmla="*/ f446 1 6857999"/>
              <a:gd name="f592" fmla="*/ f447 1 6857999"/>
              <a:gd name="f593" fmla="*/ f448 1 6857999"/>
              <a:gd name="f594" fmla="*/ f449 1 6857999"/>
              <a:gd name="f595" fmla="*/ f450 1 6857999"/>
              <a:gd name="f596" fmla="*/ f451 1 6857999"/>
              <a:gd name="f597" fmla="*/ f452 1 6857999"/>
              <a:gd name="f598" fmla="*/ f453 1 6857999"/>
              <a:gd name="f599" fmla="*/ f454 1 6857999"/>
              <a:gd name="f600" fmla="*/ f455 1 6857999"/>
              <a:gd name="f601" fmla="*/ f456 1 6857999"/>
              <a:gd name="f602" fmla="*/ f457 1 8394178"/>
              <a:gd name="f603" fmla="*/ f458 1 8394178"/>
              <a:gd name="f604" fmla="*/ f459 1 8394178"/>
              <a:gd name="f605" fmla="*/ f460 1 8394178"/>
              <a:gd name="f606" fmla="*/ f461 1 8394178"/>
              <a:gd name="f607" fmla="*/ f462 1 8394178"/>
              <a:gd name="f608" fmla="*/ f463 1 8394178"/>
              <a:gd name="f609" fmla="*/ f464 1 8394178"/>
              <a:gd name="f610" fmla="*/ f465 1 8394178"/>
              <a:gd name="f611" fmla="*/ f466 1 8394178"/>
              <a:gd name="f612" fmla="*/ f467 1 8394178"/>
              <a:gd name="f613" fmla="*/ f468 1 8394178"/>
              <a:gd name="f614" fmla="*/ f469 1 8394178"/>
              <a:gd name="f615" fmla="*/ f470 1 8394178"/>
              <a:gd name="f616" fmla="*/ f471 1 8394178"/>
              <a:gd name="f617" fmla="*/ f472 1 8394178"/>
              <a:gd name="f618" fmla="*/ f473 1 8394178"/>
              <a:gd name="f619" fmla="*/ f474 1 8394178"/>
              <a:gd name="f620" fmla="*/ f475 1 8394178"/>
              <a:gd name="f621" fmla="*/ f476 1 8394178"/>
              <a:gd name="f622" fmla="*/ f477 1 8394178"/>
              <a:gd name="f623" fmla="*/ f478 1 8394178"/>
              <a:gd name="f624" fmla="*/ f479 1 8394178"/>
              <a:gd name="f625" fmla="*/ f480 1 8394178"/>
              <a:gd name="f626" fmla="*/ f481 1 8394178"/>
              <a:gd name="f627" fmla="*/ f482 1 8394178"/>
              <a:gd name="f628" fmla="*/ f483 1 8394178"/>
              <a:gd name="f629" fmla="*/ f484 1 8394178"/>
              <a:gd name="f630" fmla="*/ f485 1 8394178"/>
              <a:gd name="f631" fmla="*/ f486 1 8394178"/>
              <a:gd name="f632" fmla="*/ f487 1 8394178"/>
              <a:gd name="f633" fmla="*/ f488 1 8394178"/>
              <a:gd name="f634" fmla="*/ f489 1 8394178"/>
              <a:gd name="f635" fmla="*/ f490 1 8394178"/>
              <a:gd name="f636" fmla="*/ f491 1 8394178"/>
              <a:gd name="f637" fmla="*/ f492 1 8394178"/>
              <a:gd name="f638" fmla="*/ f493 1 8394178"/>
              <a:gd name="f639" fmla="*/ f494 1 8394178"/>
              <a:gd name="f640" fmla="*/ f495 1 8394178"/>
              <a:gd name="f641" fmla="*/ f496 1 8394178"/>
              <a:gd name="f642" fmla="*/ f497 1 8394178"/>
              <a:gd name="f643" fmla="*/ f498 1 8394178"/>
              <a:gd name="f644" fmla="*/ f499 1 8394178"/>
              <a:gd name="f645" fmla="*/ f500 1 8394178"/>
              <a:gd name="f646" fmla="*/ f501 1 8394178"/>
              <a:gd name="f647" fmla="*/ f502 1 8394178"/>
              <a:gd name="f648" fmla="*/ f503 1 8394178"/>
              <a:gd name="f649" fmla="*/ f504 1 8394178"/>
              <a:gd name="f650" fmla="*/ f505 1 8394178"/>
              <a:gd name="f651" fmla="*/ f506 1 8394178"/>
              <a:gd name="f652" fmla="*/ f507 1 8394178"/>
              <a:gd name="f653" fmla="*/ f508 1 8394178"/>
              <a:gd name="f654" fmla="*/ f509 1 8394178"/>
              <a:gd name="f655" fmla="*/ f510 1 8394178"/>
              <a:gd name="f656" fmla="*/ f511 1 8394178"/>
              <a:gd name="f657" fmla="*/ f512 1 8394178"/>
              <a:gd name="f658" fmla="*/ f513 1 8394178"/>
              <a:gd name="f659" fmla="*/ f514 1 8394178"/>
              <a:gd name="f660" fmla="*/ f515 1 8394178"/>
              <a:gd name="f661" fmla="*/ f516 1 8394178"/>
              <a:gd name="f662" fmla="*/ f517 1 8394178"/>
              <a:gd name="f663" fmla="*/ f518 1 8394178"/>
              <a:gd name="f664" fmla="*/ f519 1 8394178"/>
              <a:gd name="f665" fmla="*/ f520 1 8394178"/>
              <a:gd name="f666" fmla="*/ f521 1 8394178"/>
              <a:gd name="f667" fmla="*/ f522 1 8394178"/>
              <a:gd name="f668" fmla="*/ f523 1 8394178"/>
              <a:gd name="f669" fmla="*/ f524 1 8394178"/>
              <a:gd name="f670" fmla="*/ f525 1 8394178"/>
              <a:gd name="f671" fmla="*/ f526 1 8394178"/>
              <a:gd name="f672" fmla="*/ f527 1 8394178"/>
              <a:gd name="f673" fmla="*/ f528 1 8394178"/>
              <a:gd name="f674" fmla="*/ f5 1 f383"/>
              <a:gd name="f675" fmla="*/ f6 1 f383"/>
              <a:gd name="f676" fmla="*/ f5 1 f384"/>
              <a:gd name="f677" fmla="*/ f7 1 f384"/>
              <a:gd name="f678" fmla="+- f529 0 f1"/>
              <a:gd name="f679" fmla="*/ f602 1 f383"/>
              <a:gd name="f680" fmla="*/ f530 1 f384"/>
              <a:gd name="f681" fmla="*/ f603 1 f383"/>
              <a:gd name="f682" fmla="*/ f531 1 f384"/>
              <a:gd name="f683" fmla="*/ f604 1 f383"/>
              <a:gd name="f684" fmla="*/ f532 1 f384"/>
              <a:gd name="f685" fmla="*/ f605 1 f383"/>
              <a:gd name="f686" fmla="*/ f533 1 f384"/>
              <a:gd name="f687" fmla="*/ f606 1 f383"/>
              <a:gd name="f688" fmla="*/ f534 1 f384"/>
              <a:gd name="f689" fmla="*/ f607 1 f383"/>
              <a:gd name="f690" fmla="*/ f535 1 f384"/>
              <a:gd name="f691" fmla="*/ f608 1 f383"/>
              <a:gd name="f692" fmla="*/ f536 1 f384"/>
              <a:gd name="f693" fmla="*/ f609 1 f383"/>
              <a:gd name="f694" fmla="*/ f537 1 f384"/>
              <a:gd name="f695" fmla="*/ f610 1 f383"/>
              <a:gd name="f696" fmla="*/ f538 1 f384"/>
              <a:gd name="f697" fmla="*/ f611 1 f383"/>
              <a:gd name="f698" fmla="*/ f539 1 f384"/>
              <a:gd name="f699" fmla="*/ f612 1 f383"/>
              <a:gd name="f700" fmla="*/ f540 1 f384"/>
              <a:gd name="f701" fmla="*/ f613 1 f383"/>
              <a:gd name="f702" fmla="*/ f541 1 f384"/>
              <a:gd name="f703" fmla="*/ f614 1 f383"/>
              <a:gd name="f704" fmla="*/ f542 1 f384"/>
              <a:gd name="f705" fmla="*/ f615 1 f383"/>
              <a:gd name="f706" fmla="*/ f543 1 f384"/>
              <a:gd name="f707" fmla="*/ f616 1 f383"/>
              <a:gd name="f708" fmla="*/ f544 1 f384"/>
              <a:gd name="f709" fmla="*/ f617 1 f383"/>
              <a:gd name="f710" fmla="*/ f545 1 f384"/>
              <a:gd name="f711" fmla="*/ f618 1 f383"/>
              <a:gd name="f712" fmla="*/ f546 1 f384"/>
              <a:gd name="f713" fmla="*/ f619 1 f383"/>
              <a:gd name="f714" fmla="*/ f598 1 f384"/>
              <a:gd name="f715" fmla="*/ f620 1 f383"/>
              <a:gd name="f716" fmla="*/ f547 1 f384"/>
              <a:gd name="f717" fmla="*/ f621 1 f383"/>
              <a:gd name="f718" fmla="*/ f594 1 f384"/>
              <a:gd name="f719" fmla="*/ f622 1 f383"/>
              <a:gd name="f720" fmla="*/ f597 1 f384"/>
              <a:gd name="f721" fmla="*/ f623 1 f383"/>
              <a:gd name="f722" fmla="*/ f596 1 f384"/>
              <a:gd name="f723" fmla="*/ f624 1 f383"/>
              <a:gd name="f724" fmla="*/ f548 1 f384"/>
              <a:gd name="f725" fmla="*/ f625 1 f383"/>
              <a:gd name="f726" fmla="*/ f595 1 f384"/>
              <a:gd name="f727" fmla="*/ f626 1 f383"/>
              <a:gd name="f728" fmla="*/ f549 1 f384"/>
              <a:gd name="f729" fmla="*/ f627 1 f383"/>
              <a:gd name="f730" fmla="*/ f550 1 f384"/>
              <a:gd name="f731" fmla="*/ f628 1 f383"/>
              <a:gd name="f732" fmla="*/ f551 1 f384"/>
              <a:gd name="f733" fmla="*/ f629 1 f383"/>
              <a:gd name="f734" fmla="*/ f552 1 f384"/>
              <a:gd name="f735" fmla="*/ f630 1 f383"/>
              <a:gd name="f736" fmla="*/ f553 1 f384"/>
              <a:gd name="f737" fmla="*/ f631 1 f383"/>
              <a:gd name="f738" fmla="*/ f554 1 f384"/>
              <a:gd name="f739" fmla="*/ f632 1 f383"/>
              <a:gd name="f740" fmla="*/ f555 1 f384"/>
              <a:gd name="f741" fmla="*/ f633 1 f383"/>
              <a:gd name="f742" fmla="*/ f556 1 f384"/>
              <a:gd name="f743" fmla="*/ f634 1 f383"/>
              <a:gd name="f744" fmla="*/ f557 1 f384"/>
              <a:gd name="f745" fmla="*/ f635 1 f383"/>
              <a:gd name="f746" fmla="*/ f558 1 f384"/>
              <a:gd name="f747" fmla="*/ f636 1 f383"/>
              <a:gd name="f748" fmla="*/ f559 1 f384"/>
              <a:gd name="f749" fmla="*/ f637 1 f383"/>
              <a:gd name="f750" fmla="*/ f560 1 f384"/>
              <a:gd name="f751" fmla="*/ f638 1 f383"/>
              <a:gd name="f752" fmla="*/ f561 1 f384"/>
              <a:gd name="f753" fmla="*/ f639 1 f383"/>
              <a:gd name="f754" fmla="*/ f562 1 f384"/>
              <a:gd name="f755" fmla="*/ f640 1 f383"/>
              <a:gd name="f756" fmla="*/ f563 1 f384"/>
              <a:gd name="f757" fmla="*/ f641 1 f383"/>
              <a:gd name="f758" fmla="*/ f564 1 f384"/>
              <a:gd name="f759" fmla="*/ f642 1 f383"/>
              <a:gd name="f760" fmla="*/ f565 1 f384"/>
              <a:gd name="f761" fmla="*/ f643 1 f383"/>
              <a:gd name="f762" fmla="*/ f566 1 f384"/>
              <a:gd name="f763" fmla="*/ f644 1 f383"/>
              <a:gd name="f764" fmla="*/ f599 1 f384"/>
              <a:gd name="f765" fmla="*/ f645 1 f383"/>
              <a:gd name="f766" fmla="*/ f567 1 f384"/>
              <a:gd name="f767" fmla="*/ f646 1 f383"/>
              <a:gd name="f768" fmla="*/ f568 1 f384"/>
              <a:gd name="f769" fmla="*/ f647 1 f383"/>
              <a:gd name="f770" fmla="*/ f569 1 f384"/>
              <a:gd name="f771" fmla="*/ f648 1 f383"/>
              <a:gd name="f772" fmla="*/ f601 1 f384"/>
              <a:gd name="f773" fmla="*/ f649 1 f383"/>
              <a:gd name="f774" fmla="*/ f600 1 f384"/>
              <a:gd name="f775" fmla="*/ f650 1 f383"/>
              <a:gd name="f776" fmla="*/ f570 1 f384"/>
              <a:gd name="f777" fmla="*/ f651 1 f383"/>
              <a:gd name="f778" fmla="*/ f571 1 f384"/>
              <a:gd name="f779" fmla="*/ f652 1 f383"/>
              <a:gd name="f780" fmla="*/ f572 1 f384"/>
              <a:gd name="f781" fmla="*/ f653 1 f383"/>
              <a:gd name="f782" fmla="*/ f573 1 f384"/>
              <a:gd name="f783" fmla="*/ f654 1 f383"/>
              <a:gd name="f784" fmla="*/ f574 1 f384"/>
              <a:gd name="f785" fmla="*/ f655 1 f383"/>
              <a:gd name="f786" fmla="*/ f575 1 f384"/>
              <a:gd name="f787" fmla="*/ f656 1 f383"/>
              <a:gd name="f788" fmla="*/ f576 1 f384"/>
              <a:gd name="f789" fmla="*/ f657 1 f383"/>
              <a:gd name="f790" fmla="*/ f577 1 f384"/>
              <a:gd name="f791" fmla="*/ f658 1 f383"/>
              <a:gd name="f792" fmla="*/ f578 1 f384"/>
              <a:gd name="f793" fmla="*/ f659 1 f383"/>
              <a:gd name="f794" fmla="*/ f579 1 f384"/>
              <a:gd name="f795" fmla="*/ f660 1 f383"/>
              <a:gd name="f796" fmla="*/ f580 1 f384"/>
              <a:gd name="f797" fmla="*/ f661 1 f383"/>
              <a:gd name="f798" fmla="*/ f581 1 f384"/>
              <a:gd name="f799" fmla="*/ f662 1 f383"/>
              <a:gd name="f800" fmla="*/ f582 1 f384"/>
              <a:gd name="f801" fmla="*/ f663 1 f383"/>
              <a:gd name="f802" fmla="*/ f583 1 f384"/>
              <a:gd name="f803" fmla="*/ f664 1 f383"/>
              <a:gd name="f804" fmla="*/ f584 1 f384"/>
              <a:gd name="f805" fmla="*/ f665 1 f383"/>
              <a:gd name="f806" fmla="*/ f585 1 f384"/>
              <a:gd name="f807" fmla="*/ f666 1 f383"/>
              <a:gd name="f808" fmla="*/ f586 1 f384"/>
              <a:gd name="f809" fmla="*/ f667 1 f383"/>
              <a:gd name="f810" fmla="*/ f587 1 f384"/>
              <a:gd name="f811" fmla="*/ f668 1 f383"/>
              <a:gd name="f812" fmla="*/ f588 1 f384"/>
              <a:gd name="f813" fmla="*/ f669 1 f383"/>
              <a:gd name="f814" fmla="*/ f589 1 f384"/>
              <a:gd name="f815" fmla="*/ f670 1 f383"/>
              <a:gd name="f816" fmla="*/ f590 1 f384"/>
              <a:gd name="f817" fmla="*/ f671 1 f383"/>
              <a:gd name="f818" fmla="*/ f591 1 f384"/>
              <a:gd name="f819" fmla="*/ f672 1 f383"/>
              <a:gd name="f820" fmla="*/ f592 1 f384"/>
              <a:gd name="f821" fmla="*/ f673 1 f383"/>
              <a:gd name="f822" fmla="*/ f593 1 f384"/>
              <a:gd name="f823" fmla="*/ f674 f378 1"/>
              <a:gd name="f824" fmla="*/ f675 f378 1"/>
              <a:gd name="f825" fmla="*/ f677 f379 1"/>
              <a:gd name="f826" fmla="*/ f676 f379 1"/>
              <a:gd name="f827" fmla="*/ f679 f378 1"/>
              <a:gd name="f828" fmla="*/ f680 f379 1"/>
              <a:gd name="f829" fmla="*/ f681 f378 1"/>
              <a:gd name="f830" fmla="*/ f682 f379 1"/>
              <a:gd name="f831" fmla="*/ f683 f378 1"/>
              <a:gd name="f832" fmla="*/ f684 f379 1"/>
              <a:gd name="f833" fmla="*/ f685 f378 1"/>
              <a:gd name="f834" fmla="*/ f686 f379 1"/>
              <a:gd name="f835" fmla="*/ f687 f378 1"/>
              <a:gd name="f836" fmla="*/ f688 f379 1"/>
              <a:gd name="f837" fmla="*/ f689 f378 1"/>
              <a:gd name="f838" fmla="*/ f690 f379 1"/>
              <a:gd name="f839" fmla="*/ f691 f378 1"/>
              <a:gd name="f840" fmla="*/ f692 f379 1"/>
              <a:gd name="f841" fmla="*/ f693 f378 1"/>
              <a:gd name="f842" fmla="*/ f694 f379 1"/>
              <a:gd name="f843" fmla="*/ f695 f378 1"/>
              <a:gd name="f844" fmla="*/ f696 f379 1"/>
              <a:gd name="f845" fmla="*/ f697 f378 1"/>
              <a:gd name="f846" fmla="*/ f698 f379 1"/>
              <a:gd name="f847" fmla="*/ f699 f378 1"/>
              <a:gd name="f848" fmla="*/ f700 f379 1"/>
              <a:gd name="f849" fmla="*/ f701 f378 1"/>
              <a:gd name="f850" fmla="*/ f702 f379 1"/>
              <a:gd name="f851" fmla="*/ f703 f378 1"/>
              <a:gd name="f852" fmla="*/ f704 f379 1"/>
              <a:gd name="f853" fmla="*/ f705 f378 1"/>
              <a:gd name="f854" fmla="*/ f706 f379 1"/>
              <a:gd name="f855" fmla="*/ f707 f378 1"/>
              <a:gd name="f856" fmla="*/ f708 f379 1"/>
              <a:gd name="f857" fmla="*/ f709 f378 1"/>
              <a:gd name="f858" fmla="*/ f710 f379 1"/>
              <a:gd name="f859" fmla="*/ f711 f378 1"/>
              <a:gd name="f860" fmla="*/ f712 f379 1"/>
              <a:gd name="f861" fmla="*/ f713 f378 1"/>
              <a:gd name="f862" fmla="*/ f714 f379 1"/>
              <a:gd name="f863" fmla="*/ f715 f378 1"/>
              <a:gd name="f864" fmla="*/ f716 f379 1"/>
              <a:gd name="f865" fmla="*/ f717 f378 1"/>
              <a:gd name="f866" fmla="*/ f718 f379 1"/>
              <a:gd name="f867" fmla="*/ f719 f378 1"/>
              <a:gd name="f868" fmla="*/ f720 f379 1"/>
              <a:gd name="f869" fmla="*/ f721 f378 1"/>
              <a:gd name="f870" fmla="*/ f722 f379 1"/>
              <a:gd name="f871" fmla="*/ f723 f378 1"/>
              <a:gd name="f872" fmla="*/ f724 f379 1"/>
              <a:gd name="f873" fmla="*/ f725 f378 1"/>
              <a:gd name="f874" fmla="*/ f726 f379 1"/>
              <a:gd name="f875" fmla="*/ f727 f378 1"/>
              <a:gd name="f876" fmla="*/ f728 f379 1"/>
              <a:gd name="f877" fmla="*/ f729 f378 1"/>
              <a:gd name="f878" fmla="*/ f730 f379 1"/>
              <a:gd name="f879" fmla="*/ f731 f378 1"/>
              <a:gd name="f880" fmla="*/ f732 f379 1"/>
              <a:gd name="f881" fmla="*/ f733 f378 1"/>
              <a:gd name="f882" fmla="*/ f734 f379 1"/>
              <a:gd name="f883" fmla="*/ f735 f378 1"/>
              <a:gd name="f884" fmla="*/ f736 f379 1"/>
              <a:gd name="f885" fmla="*/ f737 f378 1"/>
              <a:gd name="f886" fmla="*/ f738 f379 1"/>
              <a:gd name="f887" fmla="*/ f739 f378 1"/>
              <a:gd name="f888" fmla="*/ f740 f379 1"/>
              <a:gd name="f889" fmla="*/ f741 f378 1"/>
              <a:gd name="f890" fmla="*/ f742 f379 1"/>
              <a:gd name="f891" fmla="*/ f743 f378 1"/>
              <a:gd name="f892" fmla="*/ f744 f379 1"/>
              <a:gd name="f893" fmla="*/ f745 f378 1"/>
              <a:gd name="f894" fmla="*/ f746 f379 1"/>
              <a:gd name="f895" fmla="*/ f747 f378 1"/>
              <a:gd name="f896" fmla="*/ f748 f379 1"/>
              <a:gd name="f897" fmla="*/ f749 f378 1"/>
              <a:gd name="f898" fmla="*/ f750 f379 1"/>
              <a:gd name="f899" fmla="*/ f751 f378 1"/>
              <a:gd name="f900" fmla="*/ f752 f379 1"/>
              <a:gd name="f901" fmla="*/ f753 f378 1"/>
              <a:gd name="f902" fmla="*/ f754 f379 1"/>
              <a:gd name="f903" fmla="*/ f755 f378 1"/>
              <a:gd name="f904" fmla="*/ f756 f379 1"/>
              <a:gd name="f905" fmla="*/ f757 f378 1"/>
              <a:gd name="f906" fmla="*/ f758 f379 1"/>
              <a:gd name="f907" fmla="*/ f759 f378 1"/>
              <a:gd name="f908" fmla="*/ f760 f379 1"/>
              <a:gd name="f909" fmla="*/ f761 f378 1"/>
              <a:gd name="f910" fmla="*/ f762 f379 1"/>
              <a:gd name="f911" fmla="*/ f763 f378 1"/>
              <a:gd name="f912" fmla="*/ f764 f379 1"/>
              <a:gd name="f913" fmla="*/ f765 f378 1"/>
              <a:gd name="f914" fmla="*/ f766 f379 1"/>
              <a:gd name="f915" fmla="*/ f767 f378 1"/>
              <a:gd name="f916" fmla="*/ f768 f379 1"/>
              <a:gd name="f917" fmla="*/ f769 f378 1"/>
              <a:gd name="f918" fmla="*/ f770 f379 1"/>
              <a:gd name="f919" fmla="*/ f771 f378 1"/>
              <a:gd name="f920" fmla="*/ f772 f379 1"/>
              <a:gd name="f921" fmla="*/ f773 f378 1"/>
              <a:gd name="f922" fmla="*/ f774 f379 1"/>
              <a:gd name="f923" fmla="*/ f775 f378 1"/>
              <a:gd name="f924" fmla="*/ f776 f379 1"/>
              <a:gd name="f925" fmla="*/ f777 f378 1"/>
              <a:gd name="f926" fmla="*/ f778 f379 1"/>
              <a:gd name="f927" fmla="*/ f779 f378 1"/>
              <a:gd name="f928" fmla="*/ f780 f379 1"/>
              <a:gd name="f929" fmla="*/ f781 f378 1"/>
              <a:gd name="f930" fmla="*/ f782 f379 1"/>
              <a:gd name="f931" fmla="*/ f783 f378 1"/>
              <a:gd name="f932" fmla="*/ f784 f379 1"/>
              <a:gd name="f933" fmla="*/ f785 f378 1"/>
              <a:gd name="f934" fmla="*/ f786 f379 1"/>
              <a:gd name="f935" fmla="*/ f787 f378 1"/>
              <a:gd name="f936" fmla="*/ f788 f379 1"/>
              <a:gd name="f937" fmla="*/ f789 f378 1"/>
              <a:gd name="f938" fmla="*/ f790 f379 1"/>
              <a:gd name="f939" fmla="*/ f791 f378 1"/>
              <a:gd name="f940" fmla="*/ f792 f379 1"/>
              <a:gd name="f941" fmla="*/ f793 f378 1"/>
              <a:gd name="f942" fmla="*/ f794 f379 1"/>
              <a:gd name="f943" fmla="*/ f795 f378 1"/>
              <a:gd name="f944" fmla="*/ f796 f379 1"/>
              <a:gd name="f945" fmla="*/ f797 f378 1"/>
              <a:gd name="f946" fmla="*/ f798 f379 1"/>
              <a:gd name="f947" fmla="*/ f799 f378 1"/>
              <a:gd name="f948" fmla="*/ f800 f379 1"/>
              <a:gd name="f949" fmla="*/ f801 f378 1"/>
              <a:gd name="f950" fmla="*/ f802 f379 1"/>
              <a:gd name="f951" fmla="*/ f803 f378 1"/>
              <a:gd name="f952" fmla="*/ f804 f379 1"/>
              <a:gd name="f953" fmla="*/ f805 f378 1"/>
              <a:gd name="f954" fmla="*/ f806 f379 1"/>
              <a:gd name="f955" fmla="*/ f807 f378 1"/>
              <a:gd name="f956" fmla="*/ f808 f379 1"/>
              <a:gd name="f957" fmla="*/ f809 f378 1"/>
              <a:gd name="f958" fmla="*/ f810 f379 1"/>
              <a:gd name="f959" fmla="*/ f811 f378 1"/>
              <a:gd name="f960" fmla="*/ f812 f379 1"/>
              <a:gd name="f961" fmla="*/ f813 f378 1"/>
              <a:gd name="f962" fmla="*/ f814 f379 1"/>
              <a:gd name="f963" fmla="*/ f815 f378 1"/>
              <a:gd name="f964" fmla="*/ f816 f379 1"/>
              <a:gd name="f965" fmla="*/ f817 f378 1"/>
              <a:gd name="f966" fmla="*/ f818 f379 1"/>
              <a:gd name="f967" fmla="*/ f819 f378 1"/>
              <a:gd name="f968" fmla="*/ f820 f379 1"/>
              <a:gd name="f969" fmla="*/ f821 f378 1"/>
              <a:gd name="f970" fmla="*/ f822 f37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678">
                <a:pos x="f827" y="f828"/>
              </a:cxn>
              <a:cxn ang="f678">
                <a:pos x="f829" y="f830"/>
              </a:cxn>
              <a:cxn ang="f678">
                <a:pos x="f831" y="f832"/>
              </a:cxn>
              <a:cxn ang="f678">
                <a:pos x="f833" y="f834"/>
              </a:cxn>
              <a:cxn ang="f678">
                <a:pos x="f835" y="f836"/>
              </a:cxn>
              <a:cxn ang="f678">
                <a:pos x="f837" y="f838"/>
              </a:cxn>
              <a:cxn ang="f678">
                <a:pos x="f839" y="f840"/>
              </a:cxn>
              <a:cxn ang="f678">
                <a:pos x="f841" y="f842"/>
              </a:cxn>
              <a:cxn ang="f678">
                <a:pos x="f843" y="f844"/>
              </a:cxn>
              <a:cxn ang="f678">
                <a:pos x="f845" y="f846"/>
              </a:cxn>
              <a:cxn ang="f678">
                <a:pos x="f847" y="f848"/>
              </a:cxn>
              <a:cxn ang="f678">
                <a:pos x="f849" y="f850"/>
              </a:cxn>
              <a:cxn ang="f678">
                <a:pos x="f851" y="f852"/>
              </a:cxn>
              <a:cxn ang="f678">
                <a:pos x="f853" y="f854"/>
              </a:cxn>
              <a:cxn ang="f678">
                <a:pos x="f855" y="f856"/>
              </a:cxn>
              <a:cxn ang="f678">
                <a:pos x="f857" y="f858"/>
              </a:cxn>
              <a:cxn ang="f678">
                <a:pos x="f859" y="f860"/>
              </a:cxn>
              <a:cxn ang="f678">
                <a:pos x="f861" y="f862"/>
              </a:cxn>
              <a:cxn ang="f678">
                <a:pos x="f863" y="f864"/>
              </a:cxn>
              <a:cxn ang="f678">
                <a:pos x="f865" y="f866"/>
              </a:cxn>
              <a:cxn ang="f678">
                <a:pos x="f867" y="f868"/>
              </a:cxn>
              <a:cxn ang="f678">
                <a:pos x="f869" y="f870"/>
              </a:cxn>
              <a:cxn ang="f678">
                <a:pos x="f871" y="f872"/>
              </a:cxn>
              <a:cxn ang="f678">
                <a:pos x="f873" y="f874"/>
              </a:cxn>
              <a:cxn ang="f678">
                <a:pos x="f875" y="f876"/>
              </a:cxn>
              <a:cxn ang="f678">
                <a:pos x="f877" y="f878"/>
              </a:cxn>
              <a:cxn ang="f678">
                <a:pos x="f879" y="f880"/>
              </a:cxn>
              <a:cxn ang="f678">
                <a:pos x="f881" y="f882"/>
              </a:cxn>
              <a:cxn ang="f678">
                <a:pos x="f883" y="f884"/>
              </a:cxn>
              <a:cxn ang="f678">
                <a:pos x="f885" y="f886"/>
              </a:cxn>
              <a:cxn ang="f678">
                <a:pos x="f887" y="f888"/>
              </a:cxn>
              <a:cxn ang="f678">
                <a:pos x="f889" y="f890"/>
              </a:cxn>
              <a:cxn ang="f678">
                <a:pos x="f891" y="f892"/>
              </a:cxn>
              <a:cxn ang="f678">
                <a:pos x="f893" y="f894"/>
              </a:cxn>
              <a:cxn ang="f678">
                <a:pos x="f895" y="f896"/>
              </a:cxn>
              <a:cxn ang="f678">
                <a:pos x="f897" y="f898"/>
              </a:cxn>
              <a:cxn ang="f678">
                <a:pos x="f899" y="f900"/>
              </a:cxn>
              <a:cxn ang="f678">
                <a:pos x="f901" y="f902"/>
              </a:cxn>
              <a:cxn ang="f678">
                <a:pos x="f903" y="f904"/>
              </a:cxn>
              <a:cxn ang="f678">
                <a:pos x="f905" y="f906"/>
              </a:cxn>
              <a:cxn ang="f678">
                <a:pos x="f907" y="f908"/>
              </a:cxn>
              <a:cxn ang="f678">
                <a:pos x="f909" y="f910"/>
              </a:cxn>
              <a:cxn ang="f678">
                <a:pos x="f911" y="f912"/>
              </a:cxn>
              <a:cxn ang="f678">
                <a:pos x="f913" y="f914"/>
              </a:cxn>
              <a:cxn ang="f678">
                <a:pos x="f915" y="f916"/>
              </a:cxn>
              <a:cxn ang="f678">
                <a:pos x="f917" y="f918"/>
              </a:cxn>
              <a:cxn ang="f678">
                <a:pos x="f919" y="f920"/>
              </a:cxn>
              <a:cxn ang="f678">
                <a:pos x="f921" y="f922"/>
              </a:cxn>
              <a:cxn ang="f678">
                <a:pos x="f923" y="f924"/>
              </a:cxn>
              <a:cxn ang="f678">
                <a:pos x="f925" y="f926"/>
              </a:cxn>
              <a:cxn ang="f678">
                <a:pos x="f927" y="f928"/>
              </a:cxn>
              <a:cxn ang="f678">
                <a:pos x="f929" y="f930"/>
              </a:cxn>
              <a:cxn ang="f678">
                <a:pos x="f931" y="f932"/>
              </a:cxn>
              <a:cxn ang="f678">
                <a:pos x="f933" y="f934"/>
              </a:cxn>
              <a:cxn ang="f678">
                <a:pos x="f935" y="f936"/>
              </a:cxn>
              <a:cxn ang="f678">
                <a:pos x="f937" y="f938"/>
              </a:cxn>
              <a:cxn ang="f678">
                <a:pos x="f939" y="f940"/>
              </a:cxn>
              <a:cxn ang="f678">
                <a:pos x="f941" y="f942"/>
              </a:cxn>
              <a:cxn ang="f678">
                <a:pos x="f943" y="f944"/>
              </a:cxn>
              <a:cxn ang="f678">
                <a:pos x="f945" y="f946"/>
              </a:cxn>
              <a:cxn ang="f678">
                <a:pos x="f947" y="f948"/>
              </a:cxn>
              <a:cxn ang="f678">
                <a:pos x="f949" y="f950"/>
              </a:cxn>
              <a:cxn ang="f678">
                <a:pos x="f951" y="f952"/>
              </a:cxn>
              <a:cxn ang="f678">
                <a:pos x="f953" y="f954"/>
              </a:cxn>
              <a:cxn ang="f678">
                <a:pos x="f955" y="f956"/>
              </a:cxn>
              <a:cxn ang="f678">
                <a:pos x="f957" y="f958"/>
              </a:cxn>
              <a:cxn ang="f678">
                <a:pos x="f959" y="f960"/>
              </a:cxn>
              <a:cxn ang="f678">
                <a:pos x="f961" y="f962"/>
              </a:cxn>
              <a:cxn ang="f678">
                <a:pos x="f963" y="f964"/>
              </a:cxn>
              <a:cxn ang="f678">
                <a:pos x="f965" y="f966"/>
              </a:cxn>
              <a:cxn ang="f678">
                <a:pos x="f967" y="f968"/>
              </a:cxn>
              <a:cxn ang="f678">
                <a:pos x="f969" y="f970"/>
              </a:cxn>
              <a:cxn ang="f678">
                <a:pos x="f827" y="f970"/>
              </a:cxn>
              <a:cxn ang="f678">
                <a:pos x="f827" y="f828"/>
              </a:cxn>
            </a:cxnLst>
            <a:rect l="f823" t="f826" r="f824" b="f825"/>
            <a:pathLst>
              <a:path w="8394178" h="6857999">
                <a:moveTo>
                  <a:pt x="f5" y="f5"/>
                </a:moveTo>
                <a:lnTo>
                  <a:pt x="f8" y="f9"/>
                </a:lnTo>
                <a:lnTo>
                  <a:pt x="f10" y="f11"/>
                </a:lnTo>
                <a:lnTo>
                  <a:pt x="f12" y="f13"/>
                </a:lnTo>
                <a:cubicBezTo>
                  <a:pt x="f14" y="f15"/>
                  <a:pt x="f16" y="f17"/>
                  <a:pt x="f18" y="f19"/>
                </a:cubicBezTo>
                <a:cubicBezTo>
                  <a:pt x="f20" y="f21"/>
                  <a:pt x="f22" y="f23"/>
                  <a:pt x="f24" y="f25"/>
                </a:cubicBezTo>
                <a:cubicBezTo>
                  <a:pt x="f26" y="f27"/>
                  <a:pt x="f28" y="f29"/>
                  <a:pt x="f30" y="f31"/>
                </a:cubicBezTo>
                <a:cubicBezTo>
                  <a:pt x="f32" y="f33"/>
                  <a:pt x="f34" y="f35"/>
                  <a:pt x="f36" y="f37"/>
                </a:cubicBezTo>
                <a:cubicBezTo>
                  <a:pt x="f38" y="f39"/>
                  <a:pt x="f40" y="f41"/>
                  <a:pt x="f42" y="f43"/>
                </a:cubicBezTo>
                <a:cubicBezTo>
                  <a:pt x="f44" y="f45"/>
                  <a:pt x="f46" y="f47"/>
                  <a:pt x="f48" y="f49"/>
                </a:cubicBezTo>
                <a:cubicBezTo>
                  <a:pt x="f50" y="f51"/>
                  <a:pt x="f52" y="f53"/>
                  <a:pt x="f54" y="f55"/>
                </a:cubicBez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lnTo>
                  <a:pt x="f86" y="f87"/>
                </a:ln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lnTo>
                  <a:pt x="f112" y="f113"/>
                </a:lnTo>
                <a:lnTo>
                  <a:pt x="f114" y="f115"/>
                </a:lnTo>
                <a:cubicBezTo>
                  <a:pt x="f116" y="f117"/>
                  <a:pt x="f118" y="f119"/>
                  <a:pt x="f120" y="f121"/>
                </a:cubicBezTo>
                <a:cubicBezTo>
                  <a:pt x="f122" y="f123"/>
                  <a:pt x="f124" y="f125"/>
                  <a:pt x="f126" y="f127"/>
                </a:cubicBezTo>
                <a:cubicBezTo>
                  <a:pt x="f128" y="f129"/>
                  <a:pt x="f130" y="f131"/>
                  <a:pt x="f132" y="f133"/>
                </a:cubicBez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cubicBezTo>
                  <a:pt x="f146" y="f147"/>
                  <a:pt x="f148" y="f149"/>
                  <a:pt x="f150" y="f151"/>
                </a:cubicBezTo>
                <a:lnTo>
                  <a:pt x="f152" y="f153"/>
                </a:lnTo>
                <a:lnTo>
                  <a:pt x="f154" y="f155"/>
                </a:lnTo>
                <a:lnTo>
                  <a:pt x="f156" y="f157"/>
                </a:lnTo>
                <a:lnTo>
                  <a:pt x="f158" y="f159"/>
                </a:ln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cubicBezTo>
                  <a:pt x="f172" y="f173"/>
                  <a:pt x="f174" y="f175"/>
                  <a:pt x="f176" y="f177"/>
                </a:cubicBezTo>
                <a:cubicBezTo>
                  <a:pt x="f178" y="f179"/>
                  <a:pt x="f180" y="f181"/>
                  <a:pt x="f182" y="f183"/>
                </a:cubicBez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cubicBezTo>
                  <a:pt x="f214" y="f215"/>
                  <a:pt x="f216" y="f217"/>
                  <a:pt x="f218" y="f219"/>
                </a:cubicBezTo>
                <a:cubicBezTo>
                  <a:pt x="f220" y="f221"/>
                  <a:pt x="f222" y="f223"/>
                  <a:pt x="f224" y="f225"/>
                </a:cubicBezTo>
                <a:cubicBezTo>
                  <a:pt x="f226" y="f227"/>
                  <a:pt x="f228" y="f229"/>
                  <a:pt x="f230" y="f231"/>
                </a:cubicBezTo>
                <a:lnTo>
                  <a:pt x="f232" y="f233"/>
                </a:ln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cubicBezTo>
                  <a:pt x="f272" y="f273"/>
                  <a:pt x="f274" y="f275"/>
                  <a:pt x="f276" y="f277"/>
                </a:cubicBezTo>
                <a:cubicBezTo>
                  <a:pt x="f278" y="f279"/>
                  <a:pt x="f280" y="f281"/>
                  <a:pt x="f282" y="f283"/>
                </a:cubicBez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cubicBezTo>
                  <a:pt x="f302" y="f303"/>
                  <a:pt x="f304" y="f305"/>
                  <a:pt x="f306" y="f307"/>
                </a:cubicBezTo>
                <a:lnTo>
                  <a:pt x="f308" y="f309"/>
                </a:lnTo>
                <a:cubicBezTo>
                  <a:pt x="f310" y="f311"/>
                  <a:pt x="f312" y="f313"/>
                  <a:pt x="f314" y="f315"/>
                </a:cubicBezTo>
                <a:cubicBezTo>
                  <a:pt x="f316" y="f317"/>
                  <a:pt x="f318" y="f319"/>
                  <a:pt x="f320" y="f321"/>
                </a:cubicBezTo>
                <a:cubicBezTo>
                  <a:pt x="f322" y="f323"/>
                  <a:pt x="f324" y="f325"/>
                  <a:pt x="f326" y="f327"/>
                </a:cubicBezTo>
                <a:cubicBezTo>
                  <a:pt x="f328" y="f329"/>
                  <a:pt x="f330" y="f331"/>
                  <a:pt x="f332" y="f333"/>
                </a:cubicBezTo>
                <a:cubicBezTo>
                  <a:pt x="f334" y="f335"/>
                  <a:pt x="f336" y="f337"/>
                  <a:pt x="f338" y="f339"/>
                </a:cubicBezTo>
                <a:cubicBezTo>
                  <a:pt x="f340" y="f341"/>
                  <a:pt x="f342" y="f343"/>
                  <a:pt x="f344" y="f345"/>
                </a:cubicBezTo>
                <a:cubicBezTo>
                  <a:pt x="f346" y="f347"/>
                  <a:pt x="f348" y="f349"/>
                  <a:pt x="f350" y="f351"/>
                </a:cubicBezTo>
                <a:cubicBezTo>
                  <a:pt x="f352" y="f353"/>
                  <a:pt x="f354" y="f355"/>
                  <a:pt x="f356" y="f357"/>
                </a:cubicBezTo>
                <a:cubicBezTo>
                  <a:pt x="f358" y="f359"/>
                  <a:pt x="f360" y="f361"/>
                  <a:pt x="f362" y="f363"/>
                </a:cubicBezTo>
                <a:cubicBezTo>
                  <a:pt x="f364" y="f365"/>
                  <a:pt x="f366" y="f367"/>
                  <a:pt x="f368" y="f369"/>
                </a:cubicBezTo>
                <a:cubicBezTo>
                  <a:pt x="f370" y="f371"/>
                  <a:pt x="f372" y="f373"/>
                  <a:pt x="f374" y="f375"/>
                </a:cubicBezTo>
                <a:lnTo>
                  <a:pt x="f376" y="f7"/>
                </a:lnTo>
                <a:lnTo>
                  <a:pt x="f5" y="f7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6BC5105-629D-B13E-A90A-E30D51FC07C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276971" y="1045177"/>
            <a:ext cx="4661089" cy="2795156"/>
          </a:xfrm>
        </p:spPr>
        <p:txBody>
          <a:bodyPr/>
          <a:lstStyle/>
          <a:p>
            <a:pPr lvl="0"/>
            <a:r>
              <a:rPr lang="en-GB" sz="4400"/>
              <a:t>Maths at Forty Hill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AE936F5-8938-1CB4-FF7B-BB5A1561819D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380463" y="4174336"/>
            <a:ext cx="4454124" cy="1136846"/>
          </a:xfrm>
        </p:spPr>
        <p:txBody>
          <a:bodyPr/>
          <a:lstStyle/>
          <a:p>
            <a:pPr lvl="0"/>
            <a:r>
              <a:rPr lang="en-GB" sz="1800"/>
              <a:t>EYFS – Year 2</a:t>
            </a:r>
          </a:p>
        </p:txBody>
      </p:sp>
      <p:pic>
        <p:nvPicPr>
          <p:cNvPr id="6" name="Picture 2" descr="Forty Hill C.E. School">
            <a:extLst>
              <a:ext uri="{FF2B5EF4-FFF2-40B4-BE49-F238E27FC236}">
                <a16:creationId xmlns:a16="http://schemas.microsoft.com/office/drawing/2014/main" id="{3233C989-5680-9D99-B0F7-26AD046264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369" y="1045177"/>
            <a:ext cx="3511469" cy="482827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Background">
            <a:extLst>
              <a:ext uri="{FF2B5EF4-FFF2-40B4-BE49-F238E27FC236}">
                <a16:creationId xmlns:a16="http://schemas.microsoft.com/office/drawing/2014/main" id="{9123A9B2-071A-CB93-7BB9-CAA8595521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Rectangle 19">
            <a:extLst>
              <a:ext uri="{FF2B5EF4-FFF2-40B4-BE49-F238E27FC236}">
                <a16:creationId xmlns:a16="http://schemas.microsoft.com/office/drawing/2014/main" id="{2541E383-A27A-5229-89D1-CB6F859F13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8522445" cy="2286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  <a:effectLst>
            <a:outerShdw dist="304798" dir="7139971" algn="tl">
              <a:srgbClr val="000000">
                <a:alpha val="15000"/>
              </a:srgbClr>
            </a:outerShdw>
          </a:effectLst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24356DF-6F88-4764-BA76-1139AFD2184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61804" y="350196"/>
            <a:ext cx="4646907" cy="1624523"/>
          </a:xfrm>
        </p:spPr>
        <p:txBody>
          <a:bodyPr/>
          <a:lstStyle/>
          <a:p>
            <a:pPr lvl="0"/>
            <a:r>
              <a:rPr lang="en-GB" sz="4000"/>
              <a:t>Agenda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F2A3E67-C885-65E0-D954-1A8FFD4B0DF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761804" y="2743200"/>
            <a:ext cx="4646907" cy="3613151"/>
          </a:xfrm>
        </p:spPr>
        <p:txBody>
          <a:bodyPr anchor="ctr"/>
          <a:lstStyle/>
          <a:p>
            <a:pPr lvl="0"/>
            <a:r>
              <a:rPr lang="en-GB" sz="2000"/>
              <a:t>Maths at Forty Hill </a:t>
            </a:r>
          </a:p>
          <a:p>
            <a:pPr lvl="0"/>
            <a:r>
              <a:rPr lang="en-GB" sz="2000"/>
              <a:t>Curriculum Overviews </a:t>
            </a:r>
          </a:p>
          <a:p>
            <a:pPr lvl="0"/>
            <a:r>
              <a:rPr lang="en-GB" sz="2000"/>
              <a:t>Understanding Number </a:t>
            </a:r>
          </a:p>
          <a:p>
            <a:pPr lvl="0"/>
            <a:r>
              <a:rPr lang="en-GB" sz="2000"/>
              <a:t>The importance of Manipulatives </a:t>
            </a:r>
          </a:p>
          <a:p>
            <a:pPr lvl="0"/>
            <a:r>
              <a:rPr lang="en-GB" sz="2000"/>
              <a:t>At home</a:t>
            </a:r>
          </a:p>
          <a:p>
            <a:pPr lvl="0"/>
            <a:endParaRPr lang="en-GB" sz="2000"/>
          </a:p>
          <a:p>
            <a:pPr marL="0" lvl="0" indent="0">
              <a:buNone/>
            </a:pPr>
            <a:r>
              <a:rPr lang="en-GB" sz="2000"/>
              <a:t>PLEASE ASK QUESTIONS AS WE GO! </a:t>
            </a:r>
          </a:p>
        </p:txBody>
      </p:sp>
      <p:pic>
        <p:nvPicPr>
          <p:cNvPr id="6" name="Picture 13" descr="Numbers and symbols">
            <a:extLst>
              <a:ext uri="{FF2B5EF4-FFF2-40B4-BE49-F238E27FC236}">
                <a16:creationId xmlns:a16="http://schemas.microsoft.com/office/drawing/2014/main" id="{0C77A621-883E-5D0F-397E-DD0CB3729C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230" r="17369" b="-2"/>
          <a:stretch>
            <a:fillRect/>
          </a:stretch>
        </p:blipFill>
        <p:spPr>
          <a:xfrm>
            <a:off x="6096003" y="0"/>
            <a:ext cx="6102824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>
            <a:extLst>
              <a:ext uri="{FF2B5EF4-FFF2-40B4-BE49-F238E27FC236}">
                <a16:creationId xmlns:a16="http://schemas.microsoft.com/office/drawing/2014/main" id="{C6A3057D-D1AE-B30D-8C5F-2839E17340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8">
            <a:extLst>
              <a:ext uri="{FF2B5EF4-FFF2-40B4-BE49-F238E27FC236}">
                <a16:creationId xmlns:a16="http://schemas.microsoft.com/office/drawing/2014/main" id="{08CD5B19-9B5B-D37C-A5EC-59ABE779E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E51D8B-E511-23F8-D209-BB2B541B0FF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37038" y="609593"/>
            <a:ext cx="9392424" cy="1330845"/>
          </a:xfrm>
        </p:spPr>
        <p:txBody>
          <a:bodyPr/>
          <a:lstStyle/>
          <a:p>
            <a:pPr lvl="0"/>
            <a:r>
              <a:rPr lang="en-GB"/>
              <a:t>Our Vision</a:t>
            </a:r>
          </a:p>
        </p:txBody>
      </p:sp>
      <p:sp>
        <p:nvSpPr>
          <p:cNvPr id="5" name="Freeform: Shape 20">
            <a:extLst>
              <a:ext uri="{FF2B5EF4-FFF2-40B4-BE49-F238E27FC236}">
                <a16:creationId xmlns:a16="http://schemas.microsoft.com/office/drawing/2014/main" id="{A860D653-5162-C9BD-00B0-35B52A340F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6" name="Picture 2" descr="Forty Hill C.E. School">
            <a:extLst>
              <a:ext uri="{FF2B5EF4-FFF2-40B4-BE49-F238E27FC236}">
                <a16:creationId xmlns:a16="http://schemas.microsoft.com/office/drawing/2014/main" id="{B8A297BA-9CF5-5F7D-9C24-9919B97403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8028" y="1275021"/>
            <a:ext cx="3511469" cy="482827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4DDAF576-F91B-2741-6AF7-D08ED92415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98" y="1940439"/>
            <a:ext cx="7025298" cy="482827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Frame 10">
            <a:extLst>
              <a:ext uri="{FF2B5EF4-FFF2-40B4-BE49-F238E27FC236}">
                <a16:creationId xmlns:a16="http://schemas.microsoft.com/office/drawing/2014/main" id="{4FA93A62-F3F0-F9FD-5119-965455557D3C}"/>
              </a:ext>
            </a:extLst>
          </p:cNvPr>
          <p:cNvSpPr/>
          <p:nvPr/>
        </p:nvSpPr>
        <p:spPr>
          <a:xfrm>
            <a:off x="292498" y="4002273"/>
            <a:ext cx="6598154" cy="892628"/>
          </a:xfrm>
          <a:custGeom>
            <a:avLst/>
            <a:gdLst>
              <a:gd name="f0" fmla="val w"/>
              <a:gd name="f1" fmla="val h"/>
              <a:gd name="f2" fmla="val ss"/>
              <a:gd name="f3" fmla="val 0"/>
              <a:gd name="f4" fmla="val 3963"/>
              <a:gd name="f5" fmla="abs f0"/>
              <a:gd name="f6" fmla="abs f1"/>
              <a:gd name="f7" fmla="abs f2"/>
              <a:gd name="f8" fmla="?: f5 f0 1"/>
              <a:gd name="f9" fmla="?: f6 f1 1"/>
              <a:gd name="f10" fmla="?: f7 f2 1"/>
              <a:gd name="f11" fmla="*/ f8 1 21600"/>
              <a:gd name="f12" fmla="*/ f9 1 21600"/>
              <a:gd name="f13" fmla="*/ 21600 f8 1"/>
              <a:gd name="f14" fmla="*/ 21600 f9 1"/>
              <a:gd name="f15" fmla="min f12 f11"/>
              <a:gd name="f16" fmla="*/ f13 1 f10"/>
              <a:gd name="f17" fmla="*/ f14 1 f10"/>
              <a:gd name="f18" fmla="val f16"/>
              <a:gd name="f19" fmla="val f17"/>
              <a:gd name="f20" fmla="*/ f3 f15 1"/>
              <a:gd name="f21" fmla="+- f19 0 f3"/>
              <a:gd name="f22" fmla="+- f18 0 f3"/>
              <a:gd name="f23" fmla="*/ f18 f15 1"/>
              <a:gd name="f24" fmla="*/ f19 f15 1"/>
              <a:gd name="f25" fmla="min f22 f21"/>
              <a:gd name="f26" fmla="*/ f25 f4 1"/>
              <a:gd name="f27" fmla="*/ f26 1 100000"/>
              <a:gd name="f28" fmla="+- f18 0 f27"/>
              <a:gd name="f29" fmla="+- f19 0 f27"/>
              <a:gd name="f30" fmla="*/ f27 f15 1"/>
              <a:gd name="f31" fmla="*/ f28 f15 1"/>
              <a:gd name="f32" fmla="*/ f29 f1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0" t="f30" r="f31" b="f32"/>
            <a:pathLst>
              <a:path>
                <a:moveTo>
                  <a:pt x="f20" y="f20"/>
                </a:moveTo>
                <a:lnTo>
                  <a:pt x="f23" y="f20"/>
                </a:lnTo>
                <a:lnTo>
                  <a:pt x="f23" y="f24"/>
                </a:lnTo>
                <a:lnTo>
                  <a:pt x="f20" y="f24"/>
                </a:lnTo>
                <a:close/>
                <a:moveTo>
                  <a:pt x="f30" y="f30"/>
                </a:moveTo>
                <a:lnTo>
                  <a:pt x="f30" y="f32"/>
                </a:lnTo>
                <a:lnTo>
                  <a:pt x="f31" y="f32"/>
                </a:lnTo>
                <a:lnTo>
                  <a:pt x="f31" y="f30"/>
                </a:lnTo>
                <a:close/>
              </a:path>
            </a:pathLst>
          </a:custGeom>
          <a:solidFill>
            <a:srgbClr val="FF0000"/>
          </a:solidFill>
          <a:ln w="19046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9" name="Frame 11">
            <a:extLst>
              <a:ext uri="{FF2B5EF4-FFF2-40B4-BE49-F238E27FC236}">
                <a16:creationId xmlns:a16="http://schemas.microsoft.com/office/drawing/2014/main" id="{C8409C6F-5A2B-5789-F3EB-A25415BC2075}"/>
              </a:ext>
            </a:extLst>
          </p:cNvPr>
          <p:cNvSpPr/>
          <p:nvPr/>
        </p:nvSpPr>
        <p:spPr>
          <a:xfrm>
            <a:off x="5026493" y="5001027"/>
            <a:ext cx="645100" cy="892628"/>
          </a:xfrm>
          <a:custGeom>
            <a:avLst/>
            <a:gdLst>
              <a:gd name="f0" fmla="val w"/>
              <a:gd name="f1" fmla="val h"/>
              <a:gd name="f2" fmla="val ss"/>
              <a:gd name="f3" fmla="val 0"/>
              <a:gd name="f4" fmla="val 3963"/>
              <a:gd name="f5" fmla="abs f0"/>
              <a:gd name="f6" fmla="abs f1"/>
              <a:gd name="f7" fmla="abs f2"/>
              <a:gd name="f8" fmla="?: f5 f0 1"/>
              <a:gd name="f9" fmla="?: f6 f1 1"/>
              <a:gd name="f10" fmla="?: f7 f2 1"/>
              <a:gd name="f11" fmla="*/ f8 1 21600"/>
              <a:gd name="f12" fmla="*/ f9 1 21600"/>
              <a:gd name="f13" fmla="*/ 21600 f8 1"/>
              <a:gd name="f14" fmla="*/ 21600 f9 1"/>
              <a:gd name="f15" fmla="min f12 f11"/>
              <a:gd name="f16" fmla="*/ f13 1 f10"/>
              <a:gd name="f17" fmla="*/ f14 1 f10"/>
              <a:gd name="f18" fmla="val f16"/>
              <a:gd name="f19" fmla="val f17"/>
              <a:gd name="f20" fmla="*/ f3 f15 1"/>
              <a:gd name="f21" fmla="+- f19 0 f3"/>
              <a:gd name="f22" fmla="+- f18 0 f3"/>
              <a:gd name="f23" fmla="*/ f18 f15 1"/>
              <a:gd name="f24" fmla="*/ f19 f15 1"/>
              <a:gd name="f25" fmla="min f22 f21"/>
              <a:gd name="f26" fmla="*/ f25 f4 1"/>
              <a:gd name="f27" fmla="*/ f26 1 100000"/>
              <a:gd name="f28" fmla="+- f18 0 f27"/>
              <a:gd name="f29" fmla="+- f19 0 f27"/>
              <a:gd name="f30" fmla="*/ f27 f15 1"/>
              <a:gd name="f31" fmla="*/ f28 f15 1"/>
              <a:gd name="f32" fmla="*/ f29 f1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30" t="f30" r="f31" b="f32"/>
            <a:pathLst>
              <a:path>
                <a:moveTo>
                  <a:pt x="f20" y="f20"/>
                </a:moveTo>
                <a:lnTo>
                  <a:pt x="f23" y="f20"/>
                </a:lnTo>
                <a:lnTo>
                  <a:pt x="f23" y="f24"/>
                </a:lnTo>
                <a:lnTo>
                  <a:pt x="f20" y="f24"/>
                </a:lnTo>
                <a:close/>
                <a:moveTo>
                  <a:pt x="f30" y="f30"/>
                </a:moveTo>
                <a:lnTo>
                  <a:pt x="f30" y="f32"/>
                </a:lnTo>
                <a:lnTo>
                  <a:pt x="f31" y="f32"/>
                </a:lnTo>
                <a:lnTo>
                  <a:pt x="f31" y="f30"/>
                </a:lnTo>
                <a:close/>
              </a:path>
            </a:pathLst>
          </a:custGeom>
          <a:solidFill>
            <a:srgbClr val="FF0000"/>
          </a:solidFill>
          <a:ln w="19046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>
            <a:extLst>
              <a:ext uri="{FF2B5EF4-FFF2-40B4-BE49-F238E27FC236}">
                <a16:creationId xmlns:a16="http://schemas.microsoft.com/office/drawing/2014/main" id="{8B60FC71-AB93-F7AA-8BBE-2590546B0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8">
            <a:extLst>
              <a:ext uri="{FF2B5EF4-FFF2-40B4-BE49-F238E27FC236}">
                <a16:creationId xmlns:a16="http://schemas.microsoft.com/office/drawing/2014/main" id="{8BDA6CFE-9643-24DB-144E-B970D7F752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23E72D5-D592-8A85-620B-4ED7ACE31D7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37038" y="609593"/>
            <a:ext cx="9392424" cy="1330845"/>
          </a:xfrm>
        </p:spPr>
        <p:txBody>
          <a:bodyPr/>
          <a:lstStyle/>
          <a:p>
            <a:pPr lvl="0"/>
            <a:r>
              <a:rPr lang="en-GB"/>
              <a:t>Our Journey Begins in Nursery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2DC4C9A-328D-B818-6624-D71E7958D01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37038" y="2198363"/>
            <a:ext cx="4958964" cy="3917774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en-GB" sz="2000"/>
              <a:t>Nursery </a:t>
            </a:r>
            <a:r>
              <a:rPr lang="en-GB" sz="2000" b="1"/>
              <a:t>does not </a:t>
            </a:r>
            <a:r>
              <a:rPr lang="en-GB" sz="2000"/>
              <a:t>follow the White Rose scheme. Instead, they learn according to the ‘Development Matters’ statements which set out the necessary skills they will need. </a:t>
            </a:r>
            <a:r>
              <a:rPr lang="en-GB" sz="2000" b="1"/>
              <a:t>These skills underpin the rest of their Maths journey through the school</a:t>
            </a:r>
          </a:p>
          <a:p>
            <a:pPr lvl="0">
              <a:lnSpc>
                <a:spcPct val="80000"/>
              </a:lnSpc>
            </a:pPr>
            <a:endParaRPr lang="en-GB" sz="2000"/>
          </a:p>
          <a:p>
            <a:pPr lvl="0">
              <a:lnSpc>
                <a:spcPct val="80000"/>
              </a:lnSpc>
            </a:pPr>
            <a:r>
              <a:rPr lang="en-GB" sz="2000"/>
              <a:t>Maths is incorporated in all areas of learning through play and within the classroom context</a:t>
            </a:r>
          </a:p>
          <a:p>
            <a:pPr lvl="0">
              <a:lnSpc>
                <a:spcPct val="80000"/>
              </a:lnSpc>
            </a:pPr>
            <a:endParaRPr lang="en-GB" sz="2000"/>
          </a:p>
          <a:p>
            <a:pPr lvl="0">
              <a:lnSpc>
                <a:spcPct val="80000"/>
              </a:lnSpc>
            </a:pPr>
            <a:r>
              <a:rPr lang="en-GB" sz="2000"/>
              <a:t>Assessed and recorded on Tapestry</a:t>
            </a:r>
          </a:p>
          <a:p>
            <a:pPr lvl="0">
              <a:lnSpc>
                <a:spcPct val="80000"/>
              </a:lnSpc>
            </a:pPr>
            <a:endParaRPr lang="en-GB" sz="200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857D5225-1AA4-4B30-E305-41949C6572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9367" y="2315068"/>
            <a:ext cx="4788502" cy="349560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Freeform: Shape 20">
            <a:extLst>
              <a:ext uri="{FF2B5EF4-FFF2-40B4-BE49-F238E27FC236}">
                <a16:creationId xmlns:a16="http://schemas.microsoft.com/office/drawing/2014/main" id="{7305C782-3D97-193C-A5FD-9D662F6B8B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F803D-0A9F-88B2-2B78-D5C9BE945D6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Development Matters - Nursery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28AE4AE-F28E-61FC-41A3-80E7AB0D63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576" y="1835100"/>
            <a:ext cx="3729042" cy="294090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27E46412-0B9D-65A4-1F58-CB27BD6D83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2476" y="1835100"/>
            <a:ext cx="3825200" cy="248058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8437C4C5-2192-2207-5971-B47BF872EB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7836" y="1835100"/>
            <a:ext cx="4032476" cy="383596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8">
            <a:extLst>
              <a:ext uri="{FF2B5EF4-FFF2-40B4-BE49-F238E27FC236}">
                <a16:creationId xmlns:a16="http://schemas.microsoft.com/office/drawing/2014/main" id="{49BDC266-E8C1-D09D-60D3-A1DECE23F0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98229" y="4776002"/>
            <a:ext cx="1737734" cy="152200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0">
            <a:extLst>
              <a:ext uri="{FF2B5EF4-FFF2-40B4-BE49-F238E27FC236}">
                <a16:creationId xmlns:a16="http://schemas.microsoft.com/office/drawing/2014/main" id="{9425A1C6-A417-C927-2FAC-242A1CFCE1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8304" y="4315684"/>
            <a:ext cx="1185089" cy="141036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5F53A708-5825-E38A-7EC2-5F6FF2137F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34266" y="4315684"/>
            <a:ext cx="1462326" cy="152200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4">
            <a:extLst>
              <a:ext uri="{FF2B5EF4-FFF2-40B4-BE49-F238E27FC236}">
                <a16:creationId xmlns:a16="http://schemas.microsoft.com/office/drawing/2014/main" id="{70874C8F-1062-5492-7E45-17816847EE9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15545" y="5654859"/>
            <a:ext cx="1997058" cy="120314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5">
            <a:extLst>
              <a:ext uri="{FF2B5EF4-FFF2-40B4-BE49-F238E27FC236}">
                <a16:creationId xmlns:a16="http://schemas.microsoft.com/office/drawing/2014/main" id="{27FB7484-00A0-2EF6-386B-269A05A562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13714" y="220717"/>
            <a:ext cx="1983068" cy="144763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D9B3BFEF-5667-2757-9759-BF25F1638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3855BC71-2DA4-F4FF-8F9D-492B5D934D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21625F6-A9ED-DB6F-4ACD-C47451D41C5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37038" y="609593"/>
            <a:ext cx="9392424" cy="1330845"/>
          </a:xfrm>
        </p:spPr>
        <p:txBody>
          <a:bodyPr/>
          <a:lstStyle/>
          <a:p>
            <a:pPr lvl="0"/>
            <a:r>
              <a:rPr lang="en-GB"/>
              <a:t>Reception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A2B02CC-7477-EFFD-6593-2526E25B7E0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37038" y="2198363"/>
            <a:ext cx="4958964" cy="4343948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en-GB" sz="2000"/>
              <a:t>Follow White Rose scheme completing between 3 and 5 maths lessons a week. </a:t>
            </a:r>
          </a:p>
          <a:p>
            <a:pPr lvl="0">
              <a:lnSpc>
                <a:spcPct val="80000"/>
              </a:lnSpc>
            </a:pPr>
            <a:endParaRPr lang="en-GB" sz="2000"/>
          </a:p>
          <a:p>
            <a:pPr lvl="0">
              <a:lnSpc>
                <a:spcPct val="80000"/>
              </a:lnSpc>
            </a:pPr>
            <a:r>
              <a:rPr lang="en-GB" sz="2000"/>
              <a:t>Usually the class may focus on one concept, exploring this in different ways and in both small group and individual tasks. </a:t>
            </a:r>
          </a:p>
          <a:p>
            <a:pPr lvl="0">
              <a:lnSpc>
                <a:spcPct val="80000"/>
              </a:lnSpc>
            </a:pPr>
            <a:endParaRPr lang="en-GB" sz="2000"/>
          </a:p>
          <a:p>
            <a:pPr lvl="0">
              <a:lnSpc>
                <a:spcPct val="80000"/>
              </a:lnSpc>
            </a:pPr>
            <a:r>
              <a:rPr lang="en-GB" sz="2000"/>
              <a:t>Practical first, then moving to pictorial. </a:t>
            </a:r>
          </a:p>
          <a:p>
            <a:pPr lvl="0">
              <a:lnSpc>
                <a:spcPct val="80000"/>
              </a:lnSpc>
            </a:pPr>
            <a:endParaRPr lang="en-GB" sz="2000"/>
          </a:p>
          <a:p>
            <a:pPr lvl="0">
              <a:lnSpc>
                <a:spcPct val="80000"/>
              </a:lnSpc>
            </a:pPr>
            <a:r>
              <a:rPr lang="en-GB" sz="2000"/>
              <a:t>Children’s work is recorded in their Maths books however this is mainly </a:t>
            </a:r>
            <a:r>
              <a:rPr lang="en-GB" sz="2000" b="1"/>
              <a:t>through photographic evidence of hands-on maths.</a:t>
            </a:r>
            <a:endParaRPr lang="en-GB" sz="2000"/>
          </a:p>
        </p:txBody>
      </p:sp>
      <p:pic>
        <p:nvPicPr>
          <p:cNvPr id="6" name="Picture 2" descr="New Recognition Partner Announcement - White Rose Maths - Tempo Time Credits">
            <a:extLst>
              <a:ext uri="{FF2B5EF4-FFF2-40B4-BE49-F238E27FC236}">
                <a16:creationId xmlns:a16="http://schemas.microsoft.com/office/drawing/2014/main" id="{1FE54EDB-C383-27F6-8490-4EF90CD83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665" y="2184913"/>
            <a:ext cx="3755916" cy="375591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Freeform: Shape 12">
            <a:extLst>
              <a:ext uri="{FF2B5EF4-FFF2-40B4-BE49-F238E27FC236}">
                <a16:creationId xmlns:a16="http://schemas.microsoft.com/office/drawing/2014/main" id="{723DCB82-54A8-EA15-5F8B-076F4D30B1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43C71E37-65E3-CD42-422B-D5BBAC2ED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527" y="0"/>
            <a:ext cx="12188952" cy="68580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3B6473E3-194F-A35F-3C7E-0E9EDEFD1C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5500" b="10872"/>
          <a:stretch>
            <a:fillRect/>
          </a:stretch>
        </p:blipFill>
        <p:spPr>
          <a:xfrm>
            <a:off x="18" y="1280"/>
            <a:ext cx="12191978" cy="6856719"/>
          </a:xfr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6A1419DD-9C06-F97D-358E-3A43D4DCDD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0601" y="3780266"/>
            <a:ext cx="960339" cy="114289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52B06FF0-C8FC-4AFF-EE9A-C408FF579A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2185" y="907706"/>
            <a:ext cx="1122398" cy="9830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0E9D6E9C-0BBA-0604-B610-1D5BB817FA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8096" y="6122017"/>
            <a:ext cx="725704" cy="63561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C83DA8FB-01B1-CDE5-3909-349FD4A2D0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109" y="1057979"/>
            <a:ext cx="1122398" cy="9830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F78141DD-18B4-64E8-54C3-6E9BF674E8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902" y="3368640"/>
            <a:ext cx="1122398" cy="9830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0">
            <a:extLst>
              <a:ext uri="{FF2B5EF4-FFF2-40B4-BE49-F238E27FC236}">
                <a16:creationId xmlns:a16="http://schemas.microsoft.com/office/drawing/2014/main" id="{67D3293A-AC6C-A6B2-FA72-9610798AA5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7945" y="3649160"/>
            <a:ext cx="998899" cy="87489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1">
            <a:extLst>
              <a:ext uri="{FF2B5EF4-FFF2-40B4-BE49-F238E27FC236}">
                <a16:creationId xmlns:a16="http://schemas.microsoft.com/office/drawing/2014/main" id="{C3DED438-61B6-601B-FBBB-5EC6836BF0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2702" y="3860176"/>
            <a:ext cx="1122398" cy="6761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2">
            <a:extLst>
              <a:ext uri="{FF2B5EF4-FFF2-40B4-BE49-F238E27FC236}">
                <a16:creationId xmlns:a16="http://schemas.microsoft.com/office/drawing/2014/main" id="{C36B4B51-C0B3-68D4-6A90-E8C3C9FC3A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4441" y="1634160"/>
            <a:ext cx="749679" cy="78028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7886157C-2DBC-EE7F-BF95-73369CE70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70C02701-507D-7BC3-1B40-C510D12A8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43A710-0B56-6A26-4F9A-65FCB04CDA5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37038" y="609593"/>
            <a:ext cx="9392424" cy="1330845"/>
          </a:xfrm>
        </p:spPr>
        <p:txBody>
          <a:bodyPr/>
          <a:lstStyle/>
          <a:p>
            <a:pPr lvl="0"/>
            <a:r>
              <a:rPr lang="en-GB"/>
              <a:t>KS1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1F377D0-EEBF-C901-FE2B-D6B4E39950F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37038" y="2198363"/>
            <a:ext cx="4958964" cy="4343948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en-GB" sz="2000"/>
              <a:t>4 Maths lessons a week. 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2000"/>
          </a:p>
          <a:p>
            <a:pPr lvl="0">
              <a:lnSpc>
                <a:spcPct val="80000"/>
              </a:lnSpc>
            </a:pPr>
            <a:r>
              <a:rPr lang="en-GB" sz="2000"/>
              <a:t>Children follow the White Rose scheme and record their work in their own maths books. 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2000"/>
          </a:p>
          <a:p>
            <a:pPr lvl="0">
              <a:lnSpc>
                <a:spcPct val="80000"/>
              </a:lnSpc>
            </a:pPr>
            <a:r>
              <a:rPr lang="en-GB" sz="2000"/>
              <a:t>Children begin to understand presentation expectations and use a mixture of work sheets and writing out number sentences on the squared paper. </a:t>
            </a:r>
          </a:p>
          <a:p>
            <a:pPr lvl="0">
              <a:lnSpc>
                <a:spcPct val="80000"/>
              </a:lnSpc>
            </a:pPr>
            <a:endParaRPr lang="en-GB" sz="2000"/>
          </a:p>
          <a:p>
            <a:pPr lvl="0">
              <a:lnSpc>
                <a:spcPct val="80000"/>
              </a:lnSpc>
            </a:pPr>
            <a:r>
              <a:rPr lang="en-GB" sz="2000"/>
              <a:t>Manipulatives are still used throughout, and children are encouraged to use whatever helps them. </a:t>
            </a:r>
          </a:p>
        </p:txBody>
      </p:sp>
      <p:pic>
        <p:nvPicPr>
          <p:cNvPr id="6" name="Picture 2" descr="New Recognition Partner Announcement - White Rose Maths - Tempo Time Credits">
            <a:extLst>
              <a:ext uri="{FF2B5EF4-FFF2-40B4-BE49-F238E27FC236}">
                <a16:creationId xmlns:a16="http://schemas.microsoft.com/office/drawing/2014/main" id="{FC260736-25DB-71CA-CEF7-712AE9F009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5665" y="2184913"/>
            <a:ext cx="3755916" cy="375591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Freeform: Shape 12">
            <a:extLst>
              <a:ext uri="{FF2B5EF4-FFF2-40B4-BE49-F238E27FC236}">
                <a16:creationId xmlns:a16="http://schemas.microsoft.com/office/drawing/2014/main" id="{11A9287B-6718-8226-734B-377CDBE4B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D095DFA4-E00E-F476-41CB-F5FDBDB5A7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527" y="0"/>
            <a:ext cx="12188952" cy="68580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BFE4CC40-789A-5D6F-0775-48B83786A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16373"/>
          <a:stretch>
            <a:fillRect/>
          </a:stretch>
        </p:blipFill>
        <p:spPr>
          <a:xfrm>
            <a:off x="18" y="1280"/>
            <a:ext cx="12191978" cy="6856719"/>
          </a:xfr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F30ED715-1774-CC01-BE4E-82312A3AA2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436" y="1507178"/>
            <a:ext cx="1122398" cy="9830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1F2F2EDF-1568-52BD-8701-A59DB1549C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3744" y="1507178"/>
            <a:ext cx="1162110" cy="99699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7">
            <a:extLst>
              <a:ext uri="{FF2B5EF4-FFF2-40B4-BE49-F238E27FC236}">
                <a16:creationId xmlns:a16="http://schemas.microsoft.com/office/drawing/2014/main" id="{9C0C16F9-EECB-9B45-CCBC-246EEDBAEF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6150" y="1616037"/>
            <a:ext cx="1122398" cy="9830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F607AE70-E36B-B6FA-E3AC-8AF5F2C44F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90601" y="614659"/>
            <a:ext cx="658395" cy="78354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id="{7656BB09-1914-05CE-2B11-CFD63E80F6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2800" y="4367750"/>
            <a:ext cx="1162110" cy="99699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1">
            <a:extLst>
              <a:ext uri="{FF2B5EF4-FFF2-40B4-BE49-F238E27FC236}">
                <a16:creationId xmlns:a16="http://schemas.microsoft.com/office/drawing/2014/main" id="{1EA5EBF5-A535-57AE-31DB-CAB10C0463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8455" y="4103909"/>
            <a:ext cx="854625" cy="74853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2">
            <a:extLst>
              <a:ext uri="{FF2B5EF4-FFF2-40B4-BE49-F238E27FC236}">
                <a16:creationId xmlns:a16="http://schemas.microsoft.com/office/drawing/2014/main" id="{9A56D5BC-6FC9-2EE8-E4CF-A937B8E0DD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53871" y="4367750"/>
            <a:ext cx="1122398" cy="6761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4691AD3B-7245-3E87-84A6-59D7F74B93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07635" y="4367750"/>
            <a:ext cx="1122398" cy="6761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4">
            <a:extLst>
              <a:ext uri="{FF2B5EF4-FFF2-40B4-BE49-F238E27FC236}">
                <a16:creationId xmlns:a16="http://schemas.microsoft.com/office/drawing/2014/main" id="{6A072649-4E68-A950-7AA3-B3116050A5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01393" y="6210568"/>
            <a:ext cx="869000" cy="52353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5">
            <a:extLst>
              <a:ext uri="{FF2B5EF4-FFF2-40B4-BE49-F238E27FC236}">
                <a16:creationId xmlns:a16="http://schemas.microsoft.com/office/drawing/2014/main" id="{B8F7CA15-2926-1037-F5B8-FA038D09DB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4590" y="4407133"/>
            <a:ext cx="872502" cy="7485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7B5CF57C-F131-74B6-C0C1-592B368B47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527" y="0"/>
            <a:ext cx="12188952" cy="68580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353D94B9-CB35-A068-8244-098601EBB1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141" b="16457"/>
          <a:stretch>
            <a:fillRect/>
          </a:stretch>
        </p:blipFill>
        <p:spPr>
          <a:xfrm>
            <a:off x="18" y="1280"/>
            <a:ext cx="12191978" cy="6856719"/>
          </a:xfr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0F8AE66A-2FCA-9AF0-7FF4-80A5BAE7CD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5001" y="6205904"/>
            <a:ext cx="596920" cy="65081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9178808E-4EAE-26FD-5879-0F227B9EAB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3179" y="1628994"/>
            <a:ext cx="1122398" cy="98307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id="{3E39F801-F3B0-9970-9EE4-8C340787E2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7202" y="1539081"/>
            <a:ext cx="1162110" cy="99699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0">
            <a:extLst>
              <a:ext uri="{FF2B5EF4-FFF2-40B4-BE49-F238E27FC236}">
                <a16:creationId xmlns:a16="http://schemas.microsoft.com/office/drawing/2014/main" id="{7A55ABFA-7BAA-92E6-6F81-41B7C6B0AC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19947" y="1603757"/>
            <a:ext cx="847255" cy="10082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id="{A34854CC-4E13-95B9-F766-07EABD4BC1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9576" y="4282692"/>
            <a:ext cx="1122398" cy="6761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687C673F-71BF-C00A-D24B-55F97067E1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97800" y="6061868"/>
            <a:ext cx="1122398" cy="6761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3">
            <a:extLst>
              <a:ext uri="{FF2B5EF4-FFF2-40B4-BE49-F238E27FC236}">
                <a16:creationId xmlns:a16="http://schemas.microsoft.com/office/drawing/2014/main" id="{918EA805-8166-25DB-F645-EF3CBFB53C0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58743" y="4477624"/>
            <a:ext cx="1122398" cy="6761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4">
            <a:extLst>
              <a:ext uri="{FF2B5EF4-FFF2-40B4-BE49-F238E27FC236}">
                <a16:creationId xmlns:a16="http://schemas.microsoft.com/office/drawing/2014/main" id="{01018504-AE09-15D1-3996-E451DF620B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81921" y="4345658"/>
            <a:ext cx="1122398" cy="67619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A3CF3F21-9968-A3EF-7355-A4C577530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6596" y="4170752"/>
            <a:ext cx="1122398" cy="98307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7DEA7F77-20DF-E250-C058-FEE0457791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2DF5F863-5196-425E-D8DA-4F03BE29BF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36C3056-1087-546C-E0FE-B41FA4565F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37038" y="609593"/>
            <a:ext cx="9392424" cy="1330845"/>
          </a:xfrm>
        </p:spPr>
        <p:txBody>
          <a:bodyPr/>
          <a:lstStyle/>
          <a:p>
            <a:pPr lvl="0"/>
            <a:r>
              <a:rPr lang="en-GB"/>
              <a:t>Progression</a:t>
            </a:r>
          </a:p>
        </p:txBody>
      </p:sp>
      <p:sp>
        <p:nvSpPr>
          <p:cNvPr id="5" name="Freeform: Shape 12">
            <a:extLst>
              <a:ext uri="{FF2B5EF4-FFF2-40B4-BE49-F238E27FC236}">
                <a16:creationId xmlns:a16="http://schemas.microsoft.com/office/drawing/2014/main" id="{73B93BB0-C94C-CF4D-3987-1A46D5583F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3BA042A3-6858-FBBF-1055-F9C695C85E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1" y="2152817"/>
            <a:ext cx="10725153" cy="374332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19EDEFEB-8C99-7BAB-4CFF-CE8CD57C36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4389" y="747586"/>
            <a:ext cx="1966718" cy="128383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5A75EDF0-FD3E-EB3E-ED14-5EE3005E87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E2023B53-7E9A-D13E-9EF6-1FE5F751B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DBC7BFE-5BC2-12E5-C946-1ED3BC93024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37038" y="609593"/>
            <a:ext cx="9392424" cy="1330845"/>
          </a:xfrm>
        </p:spPr>
        <p:txBody>
          <a:bodyPr/>
          <a:lstStyle/>
          <a:p>
            <a:pPr lvl="0"/>
            <a:r>
              <a:rPr lang="en-GB"/>
              <a:t>Concreate, Pictorial, Abstract</a:t>
            </a:r>
          </a:p>
        </p:txBody>
      </p:sp>
      <p:sp>
        <p:nvSpPr>
          <p:cNvPr id="5" name="Freeform: Shape 12">
            <a:extLst>
              <a:ext uri="{FF2B5EF4-FFF2-40B4-BE49-F238E27FC236}">
                <a16:creationId xmlns:a16="http://schemas.microsoft.com/office/drawing/2014/main" id="{7FFF07B3-0468-B5D7-CAC3-80FAF251C5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7E8573B4-1E29-B9B2-E770-A83644D9B9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923" y="3075008"/>
            <a:ext cx="2591921" cy="14544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5">
            <a:extLst>
              <a:ext uri="{FF2B5EF4-FFF2-40B4-BE49-F238E27FC236}">
                <a16:creationId xmlns:a16="http://schemas.microsoft.com/office/drawing/2014/main" id="{EC75BD90-6607-E0F2-1DB5-864442167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0918" y="3278279"/>
            <a:ext cx="2442911" cy="138941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1">
            <a:extLst>
              <a:ext uri="{FF2B5EF4-FFF2-40B4-BE49-F238E27FC236}">
                <a16:creationId xmlns:a16="http://schemas.microsoft.com/office/drawing/2014/main" id="{113F79A0-BFDE-3A66-1C35-90982EBEB2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5005" y="2732144"/>
            <a:ext cx="2442911" cy="193553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4826F202-E251-1325-9BAB-F8354C62F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527" y="0"/>
            <a:ext cx="12188952" cy="685800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D03F8CE4-5BC7-DDE7-B58D-356F8F8363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10375"/>
          <a:stretch>
            <a:fillRect/>
          </a:stretch>
        </p:blipFill>
        <p:spPr>
          <a:xfrm>
            <a:off x="18" y="1280"/>
            <a:ext cx="12191978" cy="6856719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67A0E440-59D4-D5A4-A0CA-991D46E26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454CC213-65E5-EEA6-911E-AFBDFB5B2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505C33A-9CF6-1872-654C-215E3C18824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37038" y="609593"/>
            <a:ext cx="9392424" cy="1330845"/>
          </a:xfrm>
        </p:spPr>
        <p:txBody>
          <a:bodyPr/>
          <a:lstStyle/>
          <a:p>
            <a:pPr lvl="0"/>
            <a:r>
              <a:rPr lang="en-GB"/>
              <a:t>The 5-ness of 5</a:t>
            </a:r>
          </a:p>
        </p:txBody>
      </p:sp>
      <p:sp>
        <p:nvSpPr>
          <p:cNvPr id="5" name="Freeform: Shape 12">
            <a:extLst>
              <a:ext uri="{FF2B5EF4-FFF2-40B4-BE49-F238E27FC236}">
                <a16:creationId xmlns:a16="http://schemas.microsoft.com/office/drawing/2014/main" id="{26B0471F-3DB9-B44A-1124-EB25BABAAD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356F473-08E6-9AB3-8134-4024A810E3A7}"/>
              </a:ext>
            </a:extLst>
          </p:cNvPr>
          <p:cNvSpPr txBox="1"/>
          <p:nvPr/>
        </p:nvSpPr>
        <p:spPr>
          <a:xfrm>
            <a:off x="8543129" y="5986741"/>
            <a:ext cx="3853245" cy="133084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</a:rPr>
              <a:t>Cardinality </a:t>
            </a:r>
            <a:r>
              <a:rPr lang="en-GB" sz="2800" b="0" i="0" u="none" strike="noStrike" kern="0" cap="none" spc="0" baseline="0">
                <a:solidFill>
                  <a:srgbClr val="000000"/>
                </a:solidFill>
                <a:uFillTx/>
                <a:latin typeface="Aptos Display"/>
              </a:rPr>
              <a:t>&amp; Subitising</a:t>
            </a:r>
            <a:endParaRPr lang="en-GB" sz="2800" b="0" i="0" u="none" strike="noStrike" kern="1200" cap="none" spc="0" baseline="0">
              <a:solidFill>
                <a:srgbClr val="000000"/>
              </a:solidFill>
              <a:uFillTx/>
              <a:latin typeface="Aptos Display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E572FD1A-0E4B-08F5-C770-213570115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734" y="4676525"/>
            <a:ext cx="1864863" cy="185718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4" descr="Five Little Ducks - musica e testo di Nursery Rhymes and Kids Songs |  Spotify">
            <a:extLst>
              <a:ext uri="{FF2B5EF4-FFF2-40B4-BE49-F238E27FC236}">
                <a16:creationId xmlns:a16="http://schemas.microsoft.com/office/drawing/2014/main" id="{03B8F64A-713F-7512-B574-A349E857BC9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43880" y="3429000"/>
            <a:ext cx="3189509" cy="318950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" descr="Five Fingers Images – Browse 116,555 Stock Photos, Vectors, and Video |  Adobe Stock">
            <a:extLst>
              <a:ext uri="{FF2B5EF4-FFF2-40B4-BE49-F238E27FC236}">
                <a16:creationId xmlns:a16="http://schemas.microsoft.com/office/drawing/2014/main" id="{D23015CA-B01C-3738-1C6E-A0DBA0F237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rcRect r="18592"/>
          <a:stretch>
            <a:fillRect/>
          </a:stretch>
        </p:blipFill>
        <p:spPr>
          <a:xfrm>
            <a:off x="8719270" y="1612187"/>
            <a:ext cx="3296594" cy="2699656"/>
          </a:xfrm>
        </p:spPr>
      </p:pic>
      <p:pic>
        <p:nvPicPr>
          <p:cNvPr id="10" name="Picture 2" descr="1,700+ Five Apples Stock Photos, Pictures &amp; Royalty-Free Images - iStock |  Strategy, One">
            <a:extLst>
              <a:ext uri="{FF2B5EF4-FFF2-40B4-BE49-F238E27FC236}">
                <a16:creationId xmlns:a16="http://schemas.microsoft.com/office/drawing/2014/main" id="{D1522F94-4CAF-DA8F-7FF1-192F56E7061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238216" y="4092132"/>
            <a:ext cx="2609853" cy="1752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6" descr="3-19 Calculation Policy">
            <a:extLst>
              <a:ext uri="{FF2B5EF4-FFF2-40B4-BE49-F238E27FC236}">
                <a16:creationId xmlns:a16="http://schemas.microsoft.com/office/drawing/2014/main" id="{8CBA7AA3-7CF8-EF90-B9A7-DA7FE3D23AB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499878" y="2652144"/>
            <a:ext cx="1638303" cy="279082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7">
            <a:extLst>
              <a:ext uri="{FF2B5EF4-FFF2-40B4-BE49-F238E27FC236}">
                <a16:creationId xmlns:a16="http://schemas.microsoft.com/office/drawing/2014/main" id="{01ADDC4D-0162-CD71-FB44-827D6D6981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4970" y="978353"/>
            <a:ext cx="2976326" cy="222896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5B986C98-B4E0-A0BC-291A-A1FA24916E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9290675">
            <a:off x="3528276" y="1870871"/>
            <a:ext cx="2393076" cy="239307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96F4A93-0FD6-7F9B-C142-4AE3D1E328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681" y="79278"/>
            <a:ext cx="4537280" cy="669944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8">
            <a:extLst>
              <a:ext uri="{FF2B5EF4-FFF2-40B4-BE49-F238E27FC236}">
                <a16:creationId xmlns:a16="http://schemas.microsoft.com/office/drawing/2014/main" id="{5424DC2F-5CCD-7345-4F4D-282BDC9733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767" y="784509"/>
            <a:ext cx="7193557" cy="528898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>
            <a:extLst>
              <a:ext uri="{FF2B5EF4-FFF2-40B4-BE49-F238E27FC236}">
                <a16:creationId xmlns:a16="http://schemas.microsoft.com/office/drawing/2014/main" id="{34364194-B128-CF34-BB14-C6DE0FECC5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8">
            <a:extLst>
              <a:ext uri="{FF2B5EF4-FFF2-40B4-BE49-F238E27FC236}">
                <a16:creationId xmlns:a16="http://schemas.microsoft.com/office/drawing/2014/main" id="{37E6EE5D-D020-5F64-CDC1-97DBDAA18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Freeform: Shape 20">
            <a:extLst>
              <a:ext uri="{FF2B5EF4-FFF2-40B4-BE49-F238E27FC236}">
                <a16:creationId xmlns:a16="http://schemas.microsoft.com/office/drawing/2014/main" id="{040F25EA-9834-1929-984A-7E774256E9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5" name="Picture 9">
            <a:extLst>
              <a:ext uri="{FF2B5EF4-FFF2-40B4-BE49-F238E27FC236}">
                <a16:creationId xmlns:a16="http://schemas.microsoft.com/office/drawing/2014/main" id="{0895D3E4-9BA4-71CC-65E5-B66E8CF72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516" y="2232242"/>
            <a:ext cx="4024841" cy="4301465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Title 11">
            <a:extLst>
              <a:ext uri="{FF2B5EF4-FFF2-40B4-BE49-F238E27FC236}">
                <a16:creationId xmlns:a16="http://schemas.microsoft.com/office/drawing/2014/main" id="{A4F3493E-7B51-A16A-91DD-A4194E67B53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Reception – Part, Part, Whole</a:t>
            </a:r>
          </a:p>
        </p:txBody>
      </p:sp>
      <p:pic>
        <p:nvPicPr>
          <p:cNvPr id="7" name="Picture 13">
            <a:extLst>
              <a:ext uri="{FF2B5EF4-FFF2-40B4-BE49-F238E27FC236}">
                <a16:creationId xmlns:a16="http://schemas.microsoft.com/office/drawing/2014/main" id="{D24CDFDA-8499-4584-0E26-9729C9DC06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9874" y="2055808"/>
            <a:ext cx="3240907" cy="42299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5">
            <a:extLst>
              <a:ext uri="{FF2B5EF4-FFF2-40B4-BE49-F238E27FC236}">
                <a16:creationId xmlns:a16="http://schemas.microsoft.com/office/drawing/2014/main" id="{62E5394A-DF9A-F5B0-5F15-7409B35CE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1183" y="2426963"/>
            <a:ext cx="4079321" cy="303423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061CE6EB-5112-E572-7BBF-59DB02257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4049A66A-024B-D491-B290-C800A13AE3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8979421-9105-7BF5-0826-F220D26DA0F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05939" y="344043"/>
            <a:ext cx="9392424" cy="1330845"/>
          </a:xfrm>
        </p:spPr>
        <p:txBody>
          <a:bodyPr/>
          <a:lstStyle/>
          <a:p>
            <a:pPr lvl="0"/>
            <a:r>
              <a:rPr lang="en-GB"/>
              <a:t>The Importance of Manipulatives</a:t>
            </a:r>
          </a:p>
        </p:txBody>
      </p:sp>
      <p:sp>
        <p:nvSpPr>
          <p:cNvPr id="5" name="Freeform: Shape 12">
            <a:extLst>
              <a:ext uri="{FF2B5EF4-FFF2-40B4-BE49-F238E27FC236}">
                <a16:creationId xmlns:a16="http://schemas.microsoft.com/office/drawing/2014/main" id="{2141F24E-0697-3C5F-FFEE-02197446C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281C6E6-D990-A855-AF53-15F4330576AD}"/>
              </a:ext>
            </a:extLst>
          </p:cNvPr>
          <p:cNvSpPr txBox="1"/>
          <p:nvPr/>
        </p:nvSpPr>
        <p:spPr>
          <a:xfrm>
            <a:off x="9693115" y="6248406"/>
            <a:ext cx="2498881" cy="72196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</a:rPr>
              <a:t>Please Explore…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FC87B152-260A-6C7A-0589-12062EB45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7462" y="-174467"/>
            <a:ext cx="3438290" cy="343829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AA51AA-4016-B210-7CA7-1F6EB6CC6E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617" y="4065422"/>
            <a:ext cx="2792577" cy="279257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2" descr="Numicon | Settle CE Primary School">
            <a:extLst>
              <a:ext uri="{FF2B5EF4-FFF2-40B4-BE49-F238E27FC236}">
                <a16:creationId xmlns:a16="http://schemas.microsoft.com/office/drawing/2014/main" id="{CC28155C-CF39-A8F2-4B6C-1912BE28F46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227" t="15376" r="11750" b="16202"/>
          <a:stretch>
            <a:fillRect/>
          </a:stretch>
        </p:blipFill>
        <p:spPr>
          <a:xfrm>
            <a:off x="221540" y="4520638"/>
            <a:ext cx="4180115" cy="208874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4" descr="What Are Dienes? Explained For Primary Schools">
            <a:extLst>
              <a:ext uri="{FF2B5EF4-FFF2-40B4-BE49-F238E27FC236}">
                <a16:creationId xmlns:a16="http://schemas.microsoft.com/office/drawing/2014/main" id="{1609E624-4013-C3D5-6824-F43B84813E9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798353" y="2179856"/>
            <a:ext cx="3411790" cy="243971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DDAA59B5-A39E-AE53-79FE-58E0BA7F87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3560" y="4678143"/>
            <a:ext cx="1981367" cy="1981367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8" descr="What is a part-whole model? | White Rose Education">
            <a:extLst>
              <a:ext uri="{FF2B5EF4-FFF2-40B4-BE49-F238E27FC236}">
                <a16:creationId xmlns:a16="http://schemas.microsoft.com/office/drawing/2014/main" id="{FB096E39-965E-B64D-468E-E144D55A03D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787353" y="2243745"/>
            <a:ext cx="2634871" cy="237049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5">
            <a:extLst>
              <a:ext uri="{FF2B5EF4-FFF2-40B4-BE49-F238E27FC236}">
                <a16:creationId xmlns:a16="http://schemas.microsoft.com/office/drawing/2014/main" id="{93FD27D9-6FC2-BEDF-ADAF-9F76DF1C61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16207" y="3369993"/>
            <a:ext cx="2554257" cy="24276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17">
            <a:extLst>
              <a:ext uri="{FF2B5EF4-FFF2-40B4-BE49-F238E27FC236}">
                <a16:creationId xmlns:a16="http://schemas.microsoft.com/office/drawing/2014/main" id="{10E8DA6A-C817-E058-1A7C-0E8863FD2B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97356" y="2661772"/>
            <a:ext cx="2785015" cy="140364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45CDD646-1938-2A4D-1176-8FBFE81A66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5A053737-77B1-8711-730E-83937C8F8D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Freeform: Shape 12">
            <a:extLst>
              <a:ext uri="{FF2B5EF4-FFF2-40B4-BE49-F238E27FC236}">
                <a16:creationId xmlns:a16="http://schemas.microsoft.com/office/drawing/2014/main" id="{A9AEA713-CC03-39AB-80AC-1B792DB44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EFD119B4-A662-B107-5D05-CED0DDC8E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995" y="2157362"/>
            <a:ext cx="7127446" cy="514249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id="{B8D57CC5-02EE-7727-AD3C-13B587281D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95" y="2708644"/>
            <a:ext cx="4362776" cy="401502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9DD93D76-A732-CF87-E15E-CF76E2832D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882746" y="1126641"/>
            <a:ext cx="3078263" cy="2721464"/>
          </a:xfr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E0201AF2-ECCA-C259-EA97-68D0FF4F930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0995" y="244007"/>
            <a:ext cx="9392424" cy="1330845"/>
          </a:xfrm>
        </p:spPr>
        <p:txBody>
          <a:bodyPr/>
          <a:lstStyle/>
          <a:p>
            <a:pPr lvl="0"/>
            <a:r>
              <a:rPr lang="en-GB"/>
              <a:t>Our Key Priorities…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EE205466-7DF3-B514-1E63-2C1FFFD9BB76}"/>
              </a:ext>
            </a:extLst>
          </p:cNvPr>
          <p:cNvSpPr txBox="1"/>
          <p:nvPr/>
        </p:nvSpPr>
        <p:spPr>
          <a:xfrm>
            <a:off x="5883085" y="6345551"/>
            <a:ext cx="6236235" cy="50151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marL="0" marR="0" lvl="0" indent="0" algn="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</a:rPr>
              <a:t>…Manipulatives to aid deeper thinking</a:t>
            </a:r>
          </a:p>
        </p:txBody>
      </p:sp>
      <p:pic>
        <p:nvPicPr>
          <p:cNvPr id="10" name="Picture 19">
            <a:extLst>
              <a:ext uri="{FF2B5EF4-FFF2-40B4-BE49-F238E27FC236}">
                <a16:creationId xmlns:a16="http://schemas.microsoft.com/office/drawing/2014/main" id="{5AAE0253-2171-265D-AD5D-096D2F6A5E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9540" y="3981809"/>
            <a:ext cx="3511460" cy="211569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21">
            <a:extLst>
              <a:ext uri="{FF2B5EF4-FFF2-40B4-BE49-F238E27FC236}">
                <a16:creationId xmlns:a16="http://schemas.microsoft.com/office/drawing/2014/main" id="{9C07839C-B493-1CED-2A6E-2A2A83A230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1087" y="1677229"/>
            <a:ext cx="5247622" cy="524762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229CF2C9-4A22-37DE-FF45-645B0E36E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766E9B14-870B-ED34-58A4-6A68C7D4E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Freeform: Shape 12">
            <a:extLst>
              <a:ext uri="{FF2B5EF4-FFF2-40B4-BE49-F238E27FC236}">
                <a16:creationId xmlns:a16="http://schemas.microsoft.com/office/drawing/2014/main" id="{BA39B657-C55B-65D6-40E6-872F04542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670BB9B-15E8-3677-F0C3-CC737BC13E1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0995" y="244007"/>
            <a:ext cx="9392424" cy="1330845"/>
          </a:xfrm>
        </p:spPr>
        <p:txBody>
          <a:bodyPr/>
          <a:lstStyle/>
          <a:p>
            <a:pPr lvl="0"/>
            <a:r>
              <a:rPr lang="en-GB"/>
              <a:t>Maths at Home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A880772-8828-5725-390A-EE196A280CB5}"/>
              </a:ext>
            </a:extLst>
          </p:cNvPr>
          <p:cNvSpPr txBox="1"/>
          <p:nvPr/>
        </p:nvSpPr>
        <p:spPr>
          <a:xfrm>
            <a:off x="5883085" y="6345551"/>
            <a:ext cx="6236235" cy="50151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marL="0" marR="0" lvl="0" indent="0" algn="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</a:rPr>
              <a:t>Keep it practical</a:t>
            </a:r>
          </a:p>
        </p:txBody>
      </p:sp>
      <p:pic>
        <p:nvPicPr>
          <p:cNvPr id="7" name="Picture 2" descr="Illustrative Mathematics | Kendall Hunt">
            <a:extLst>
              <a:ext uri="{FF2B5EF4-FFF2-40B4-BE49-F238E27FC236}">
                <a16:creationId xmlns:a16="http://schemas.microsoft.com/office/drawing/2014/main" id="{057C1F80-CC28-D2F5-7C36-50E7BE9542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30995" y="4100425"/>
            <a:ext cx="4203249" cy="274663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E369F05E-98FC-7455-160F-1EFDE09CD6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0305" y="436964"/>
            <a:ext cx="2479258" cy="247925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8F3135B8-1D60-34CD-2168-544EB8B1F1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1510" y="3817537"/>
            <a:ext cx="1961909" cy="232381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4" descr="Catch and Count Game">
            <a:extLst>
              <a:ext uri="{FF2B5EF4-FFF2-40B4-BE49-F238E27FC236}">
                <a16:creationId xmlns:a16="http://schemas.microsoft.com/office/drawing/2014/main" id="{4FFBA16F-0CD6-7CE7-E9CE-4570946D109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882740" y="2031458"/>
            <a:ext cx="2479258" cy="247925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6" descr="Twinkl Board Games - Twinkl+ - Twinkl">
            <a:extLst>
              <a:ext uri="{FF2B5EF4-FFF2-40B4-BE49-F238E27FC236}">
                <a16:creationId xmlns:a16="http://schemas.microsoft.com/office/drawing/2014/main" id="{579A6515-3203-3C0C-3755-38F79F79CB3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072231" y="4263819"/>
            <a:ext cx="2479267" cy="17709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8" descr="The Perfect Fit (Readerful: Books for Sharing) : Jones, Naomi, Jones,  James: Amazon.co.uk: Books">
            <a:extLst>
              <a:ext uri="{FF2B5EF4-FFF2-40B4-BE49-F238E27FC236}">
                <a16:creationId xmlns:a16="http://schemas.microsoft.com/office/drawing/2014/main" id="{26D2806B-3CF8-DB42-74B3-397AF467649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70992" y="2079619"/>
            <a:ext cx="1898769" cy="192370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0" descr="From tpt">
            <a:extLst>
              <a:ext uri="{FF2B5EF4-FFF2-40B4-BE49-F238E27FC236}">
                <a16:creationId xmlns:a16="http://schemas.microsoft.com/office/drawing/2014/main" id="{EACAC5D1-2924-0F1D-1FD6-8D5C604BED14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485" t="8730" r="4073"/>
          <a:stretch>
            <a:fillRect/>
          </a:stretch>
        </p:blipFill>
        <p:spPr>
          <a:xfrm>
            <a:off x="9755038" y="3041468"/>
            <a:ext cx="2265965" cy="30479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12" descr="Personalised Santa Advent Calendar In Silver Grey - Advent Calendars -  Christmas - Occasions">
            <a:extLst>
              <a:ext uri="{FF2B5EF4-FFF2-40B4-BE49-F238E27FC236}">
                <a16:creationId xmlns:a16="http://schemas.microsoft.com/office/drawing/2014/main" id="{843EADA7-C0F0-E5C4-60CD-CE1BAEE1D5E4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7633694" y="1728920"/>
            <a:ext cx="1946611" cy="194661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Picture 14" descr="One Is a Snail, Ten Is a Crab: A Counting by Feet book that makes learning  to count fun for 3-5 year olds : Pulley Sayre, April, Sayre, Jeffrey, ...">
            <a:extLst>
              <a:ext uri="{FF2B5EF4-FFF2-40B4-BE49-F238E27FC236}">
                <a16:creationId xmlns:a16="http://schemas.microsoft.com/office/drawing/2014/main" id="{964BFF68-317C-7486-36A7-31E7C53F2682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2458565" y="2201033"/>
            <a:ext cx="2124663" cy="185313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0F6AE6F0-0846-44D7-043E-08C87EA8A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B5B469AC-5C6F-E966-D0E3-EDDAEA9A5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Freeform: Shape 12">
            <a:extLst>
              <a:ext uri="{FF2B5EF4-FFF2-40B4-BE49-F238E27FC236}">
                <a16:creationId xmlns:a16="http://schemas.microsoft.com/office/drawing/2014/main" id="{AAC43A69-20A6-779E-49CB-EB29CAA16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566E2F6-47B2-96A2-8162-3A18A1F168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0995" y="244007"/>
            <a:ext cx="9392424" cy="1330845"/>
          </a:xfrm>
        </p:spPr>
        <p:txBody>
          <a:bodyPr/>
          <a:lstStyle/>
          <a:p>
            <a:pPr lvl="0"/>
            <a:r>
              <a:rPr lang="en-GB"/>
              <a:t>Practical Maths - Money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DF93F3D-070D-61DC-B2BF-E769E2D5470F}"/>
              </a:ext>
            </a:extLst>
          </p:cNvPr>
          <p:cNvSpPr txBox="1"/>
          <p:nvPr/>
        </p:nvSpPr>
        <p:spPr>
          <a:xfrm>
            <a:off x="5883085" y="6345551"/>
            <a:ext cx="6236235" cy="50151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marL="0" marR="0" lvl="0" indent="0" algn="r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</a:rPr>
              <a:t>Keep it practical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9A1F76B3-C865-A9FB-7915-3F4CCD1B30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298" y="2362004"/>
            <a:ext cx="5759695" cy="425197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EB9FA45F-576B-1D59-4993-6A34368DDB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9775" y="1818860"/>
            <a:ext cx="5446395" cy="398403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CF942662-5BE1-7B50-EE4A-FB4FBB611B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738E7462-0C07-F407-91BD-BE5773CAEE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Freeform: Shape 12">
            <a:extLst>
              <a:ext uri="{FF2B5EF4-FFF2-40B4-BE49-F238E27FC236}">
                <a16:creationId xmlns:a16="http://schemas.microsoft.com/office/drawing/2014/main" id="{EF3D3D26-E86B-BFDC-952F-EC8E74092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16486C8-C99A-B68D-B84C-6B016CC0034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0995" y="244007"/>
            <a:ext cx="9392424" cy="1330845"/>
          </a:xfrm>
        </p:spPr>
        <p:txBody>
          <a:bodyPr/>
          <a:lstStyle/>
          <a:p>
            <a:pPr lvl="0"/>
            <a:r>
              <a:rPr lang="en-GB"/>
              <a:t>Helpful Resources and Websites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7375188F-3ED1-BBEB-C9A7-F5D7CA986D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5982" y="1259613"/>
            <a:ext cx="3451192" cy="2652628"/>
          </a:xfrm>
          <a:prstGeom prst="rect">
            <a:avLst/>
          </a:prstGeom>
          <a:noFill/>
          <a:ln cap="flat">
            <a:noFill/>
          </a:ln>
        </p:spPr>
      </p:pic>
      <p:grpSp>
        <p:nvGrpSpPr>
          <p:cNvPr id="7" name="Group 2">
            <a:extLst>
              <a:ext uri="{FF2B5EF4-FFF2-40B4-BE49-F238E27FC236}">
                <a16:creationId xmlns:a16="http://schemas.microsoft.com/office/drawing/2014/main" id="{84CE4900-3BFC-4494-4A45-88B2878AF948}"/>
              </a:ext>
            </a:extLst>
          </p:cNvPr>
          <p:cNvGrpSpPr/>
          <p:nvPr/>
        </p:nvGrpSpPr>
        <p:grpSpPr>
          <a:xfrm>
            <a:off x="3495056" y="3408124"/>
            <a:ext cx="4475987" cy="2103595"/>
            <a:chOff x="3495056" y="3408124"/>
            <a:chExt cx="4475987" cy="2103595"/>
          </a:xfrm>
        </p:grpSpPr>
        <p:pic>
          <p:nvPicPr>
            <p:cNvPr id="8" name="Picture 3">
              <a:extLst>
                <a:ext uri="{FF2B5EF4-FFF2-40B4-BE49-F238E27FC236}">
                  <a16:creationId xmlns:a16="http://schemas.microsoft.com/office/drawing/2014/main" id="{624B4491-5FCC-F548-A72F-15B459EFA03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32214" y="3408124"/>
              <a:ext cx="1938829" cy="197560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5">
              <a:extLst>
                <a:ext uri="{FF2B5EF4-FFF2-40B4-BE49-F238E27FC236}">
                  <a16:creationId xmlns:a16="http://schemas.microsoft.com/office/drawing/2014/main" id="{EB34AC2B-4398-95E8-3E8E-5DA0F7100A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495056" y="3408124"/>
              <a:ext cx="2403793" cy="2103595"/>
            </a:xfrm>
            <a:prstGeom prst="rect">
              <a:avLst/>
            </a:prstGeom>
            <a:noFill/>
            <a:ln cap="flat">
              <a:noFill/>
            </a:ln>
          </p:spPr>
        </p:pic>
      </p:grpSp>
      <p:pic>
        <p:nvPicPr>
          <p:cNvPr id="10" name="Picture 6">
            <a:extLst>
              <a:ext uri="{FF2B5EF4-FFF2-40B4-BE49-F238E27FC236}">
                <a16:creationId xmlns:a16="http://schemas.microsoft.com/office/drawing/2014/main" id="{3138094E-67DC-B59B-C202-237C2354D2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748" y="2227066"/>
            <a:ext cx="2528718" cy="381710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F4D1169A-C452-8E6B-B277-2BB6B748110C}"/>
              </a:ext>
            </a:extLst>
          </p:cNvPr>
          <p:cNvSpPr txBox="1"/>
          <p:nvPr/>
        </p:nvSpPr>
        <p:spPr>
          <a:xfrm>
            <a:off x="9618143" y="224156"/>
            <a:ext cx="2753816" cy="133084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</a:rPr>
              <a:t>BBC: Numberblocks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2E6D493-10E7-B2A6-6259-CB48F73995F4}"/>
              </a:ext>
            </a:extLst>
          </p:cNvPr>
          <p:cNvSpPr txBox="1"/>
          <p:nvPr/>
        </p:nvSpPr>
        <p:spPr>
          <a:xfrm>
            <a:off x="4815138" y="2359252"/>
            <a:ext cx="2135892" cy="133084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</a:rPr>
              <a:t>Purple Mash 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BBC7670F-6F0F-5C48-6031-225F0F2B6A3B}"/>
              </a:ext>
            </a:extLst>
          </p:cNvPr>
          <p:cNvSpPr txBox="1"/>
          <p:nvPr/>
        </p:nvSpPr>
        <p:spPr>
          <a:xfrm>
            <a:off x="230995" y="5844396"/>
            <a:ext cx="6528121" cy="133084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0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</a:rPr>
              <a:t>White Rose – 1 Minute Maths App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E6C463E6-8376-1100-01EA-3A6E5F9C61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Freeform: Shape 10">
            <a:extLst>
              <a:ext uri="{FF2B5EF4-FFF2-40B4-BE49-F238E27FC236}">
                <a16:creationId xmlns:a16="http://schemas.microsoft.com/office/drawing/2014/main" id="{4725F62D-3574-4A6B-EB05-1E350025D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1766179" cy="2061834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68629"/>
              <a:gd name="f7" fmla="val 1978172"/>
              <a:gd name="f8" fmla="val 10733254"/>
              <a:gd name="f9" fmla="val 31439"/>
              <a:gd name="f10" fmla="val 10727085"/>
              <a:gd name="f11" fmla="val 37910"/>
              <a:gd name="f12" fmla="val 10712973"/>
              <a:gd name="f13" fmla="val 56080"/>
              <a:gd name="f14" fmla="val 10699457"/>
              <a:gd name="f15" fmla="val 78430"/>
              <a:gd name="f16" fmla="val 10675953"/>
              <a:gd name="f17" fmla="val 68623"/>
              <a:gd name="f18" fmla="val 10685972"/>
              <a:gd name="f19" fmla="val 89202"/>
              <a:gd name="f20" fmla="val 10641629"/>
              <a:gd name="f21" fmla="val 69781"/>
              <a:gd name="f22" fmla="val 10637091"/>
              <a:gd name="f23" fmla="val 90361"/>
              <a:gd name="f24" fmla="val 10635214"/>
              <a:gd name="f25" fmla="val 107005"/>
              <a:gd name="f26" fmla="val 10621323"/>
              <a:gd name="f27" fmla="val 104993"/>
              <a:gd name="f28" fmla="val 10610971"/>
              <a:gd name="f29" fmla="val 110764"/>
              <a:gd name="f30" fmla="val 10603980"/>
              <a:gd name="f31" fmla="val 127568"/>
              <a:gd name="f32" fmla="val 10551417"/>
              <a:gd name="f33" fmla="val 141180"/>
              <a:gd name="f34" fmla="val 10532872"/>
              <a:gd name="f35" fmla="val 138028"/>
              <a:gd name="f36" fmla="val 10480300"/>
              <a:gd name="f37" fmla="val 119072"/>
              <a:gd name="f38" fmla="val 10440532"/>
              <a:gd name="f39" fmla="val 186296"/>
              <a:gd name="f40" fmla="val 10398558"/>
              <a:gd name="f41" fmla="val 172911"/>
              <a:gd name="f42" fmla="val 10387708"/>
              <a:gd name="f43" fmla="val 174114"/>
              <a:gd name="f44" fmla="val 10378792"/>
              <a:gd name="f45" fmla="val 177646"/>
              <a:gd name="f46" fmla="val 10371128"/>
              <a:gd name="f47" fmla="val 182609"/>
              <a:gd name="f48" fmla="val 10352178"/>
              <a:gd name="f49" fmla="val 199976"/>
              <a:gd name="f50" fmla="val 10351815"/>
              <a:gd name="f51" fmla="val 211879"/>
              <a:gd name="f52" fmla="val 10337471"/>
              <a:gd name="f53" fmla="val 218661"/>
              <a:gd name="f54" fmla="val 10334625"/>
              <a:gd name="f55" fmla="val 222351"/>
              <a:gd name="f56" fmla="val 10321108"/>
              <a:gd name="f57" fmla="val 225227"/>
              <a:gd name="f58" fmla="val 10278615"/>
              <a:gd name="f59" fmla="val 228401"/>
              <a:gd name="f60" fmla="val 10256365"/>
              <a:gd name="f61" fmla="val 235917"/>
              <a:gd name="f62" fmla="val 10218136"/>
              <a:gd name="f63" fmla="val 258033"/>
              <a:gd name="f64" fmla="val 10224552"/>
              <a:gd name="f65" fmla="val 209685"/>
              <a:gd name="f66" fmla="val 10201127"/>
              <a:gd name="f67" fmla="val 267448"/>
              <a:gd name="f68" fmla="val 10121320"/>
              <a:gd name="f69" fmla="val 273476"/>
              <a:gd name="f70" fmla="val 10040763"/>
              <a:gd name="f71" fmla="val 345580"/>
              <a:gd name="f72" fmla="val 9961218"/>
              <a:gd name="f73" fmla="val 326720"/>
              <a:gd name="f74" fmla="val 9980173"/>
              <a:gd name="f75" fmla="val 341621"/>
              <a:gd name="f76" fmla="val 9883038"/>
              <a:gd name="f77" fmla="val 318484"/>
              <a:gd name="f78" fmla="val 9859715"/>
              <a:gd name="f79" fmla="val 355698"/>
              <a:gd name="f80" fmla="val 9812822"/>
              <a:gd name="f81" fmla="val 367758"/>
              <a:gd name="f82" fmla="val 9752089"/>
              <a:gd name="f83" fmla="val 383830"/>
              <a:gd name="f84" fmla="val 9679867"/>
              <a:gd name="f85" fmla="val 399081"/>
              <a:gd name="f86" fmla="val 9618357"/>
              <a:gd name="f87" fmla="val 415668"/>
              <a:gd name="f88" fmla="val 9525492"/>
              <a:gd name="f89" fmla="val 446315"/>
              <a:gd name="f90" fmla="val 9490654"/>
              <a:gd name="f91" fmla="val 455225"/>
              <a:gd name="f92" fmla="val 9470837"/>
              <a:gd name="f93" fmla="val 452539"/>
              <a:gd name="f94" fmla="val 9469082"/>
              <a:gd name="f95" fmla="val 454891"/>
              <a:gd name="f96" fmla="val 9460057"/>
              <a:gd name="f97" fmla="val 461184"/>
              <a:gd name="f98" fmla="val 9453495"/>
              <a:gd name="f99" fmla="val 461729"/>
              <a:gd name="f100" fmla="val 9448038"/>
              <a:gd name="f101" fmla="val 459733"/>
              <a:gd name="f102" fmla="val 9396821"/>
              <a:gd name="f103" fmla="val 455795"/>
              <a:gd name="f104" fmla="val 9392197"/>
              <a:gd name="f105" fmla="val 459796"/>
              <a:gd name="f106" fmla="val 9347994"/>
              <a:gd name="f107" fmla="val 464462"/>
              <a:gd name="f108" fmla="val 9347959"/>
              <a:gd name="f109" fmla="val 465155"/>
              <a:gd name="f110" fmla="val 9347925"/>
              <a:gd name="f111" fmla="val 465846"/>
              <a:gd name="f112" fmla="val 9347889"/>
              <a:gd name="f113" fmla="val 466539"/>
              <a:gd name="f114" fmla="val 9346648"/>
              <a:gd name="f115" fmla="val 471307"/>
              <a:gd name="f116" fmla="val 9343831"/>
              <a:gd name="f117" fmla="val 475025"/>
              <a:gd name="f118" fmla="val 9337639"/>
              <a:gd name="f119" fmla="val 476654"/>
              <a:gd name="f120" fmla="val 9354547"/>
              <a:gd name="f121" fmla="val 503661"/>
              <a:gd name="f122" fmla="val 9307720"/>
              <a:gd name="f123" fmla="val 510631"/>
              <a:gd name="f124" fmla="val 9287964"/>
              <a:gd name="f125" fmla="val 513052"/>
              <a:gd name="f126" fmla="val 9269905"/>
              <a:gd name="f127" fmla="val 526173"/>
              <a:gd name="f128" fmla="val 9245386"/>
              <a:gd name="f129" fmla="val 544358"/>
              <a:gd name="f130" fmla="val 9229283"/>
              <a:gd name="f131" fmla="val 555377"/>
              <a:gd name="f132" fmla="val 9220274"/>
              <a:gd name="f133" fmla="val 557502"/>
              <a:gd name="f134" fmla="val 9220250"/>
              <a:gd name="f135" fmla="val 557668"/>
              <a:gd name="f136" fmla="val 9220226"/>
              <a:gd name="f137" fmla="val 557835"/>
              <a:gd name="f138" fmla="val 9220202"/>
              <a:gd name="f139" fmla="val 558001"/>
              <a:gd name="f140" fmla="val 9218468"/>
              <a:gd name="f141" fmla="val 559434"/>
              <a:gd name="f142" fmla="val 9215591"/>
              <a:gd name="f143" fmla="val 560497"/>
              <a:gd name="f144" fmla="val 9210908"/>
              <a:gd name="f145" fmla="val 561147"/>
              <a:gd name="f146" fmla="val 9186374"/>
              <a:gd name="f147" fmla="val 565502"/>
              <a:gd name="f148" fmla="val 9181058"/>
              <a:gd name="f149" fmla="val 569943"/>
              <a:gd name="f150" fmla="val 9167549"/>
              <a:gd name="f151" fmla="val 584727"/>
              <a:gd name="f152" fmla="val 9149110"/>
              <a:gd name="f153" fmla="val 598906"/>
              <a:gd name="f154" fmla="val 9133575"/>
              <a:gd name="f155" fmla="val 594395"/>
              <a:gd name="f156" fmla="val 9087390"/>
              <a:gd name="f157" fmla="val 636567"/>
              <a:gd name="f158" fmla="val 9078556"/>
              <a:gd name="f159" fmla="val 644039"/>
              <a:gd name="f160" fmla="val 8996399"/>
              <a:gd name="f161" fmla="val 690055"/>
              <a:gd name="f162" fmla="val 8913147"/>
              <a:gd name="f163" fmla="val 777045"/>
              <a:gd name="f164" fmla="val 8867993"/>
              <a:gd name="f165" fmla="val 772591"/>
              <a:gd name="f166" fmla="val 8803791"/>
              <a:gd name="f167" fmla="val 813860"/>
              <a:gd name="f168" fmla="val 8745270"/>
              <a:gd name="f169" fmla="val 819906"/>
              <a:gd name="f170" fmla="val 8690049"/>
              <a:gd name="f171" fmla="val 823612"/>
              <a:gd name="f172" fmla="val 8636202"/>
              <a:gd name="f173" fmla="val 848463"/>
              <a:gd name="f174" fmla="val 8594799"/>
              <a:gd name="f175" fmla="val 860014"/>
              <a:gd name="f176" fmla="val 8568613"/>
              <a:gd name="f177" fmla="val 864779"/>
              <a:gd name="f178" fmla="val 8555372"/>
              <a:gd name="f179" fmla="val 883171"/>
              <a:gd name="f180" fmla="val 8507229"/>
              <a:gd name="f181" fmla="val 901665"/>
              <a:gd name="f182" fmla="val 8428473"/>
              <a:gd name="f183" fmla="val 927985"/>
              <a:gd name="f184" fmla="val 8428287"/>
              <a:gd name="f185" fmla="val 929817"/>
              <a:gd name="f186" fmla="val 8428100"/>
              <a:gd name="f187" fmla="val 931648"/>
              <a:gd name="f188" fmla="val 8427914"/>
              <a:gd name="f189" fmla="val 933480"/>
              <a:gd name="f190" fmla="val 8420327"/>
              <a:gd name="f191" fmla="val 941984"/>
              <a:gd name="f192" fmla="val 8394729"/>
              <a:gd name="f193" fmla="val 948347"/>
              <a:gd name="f194" fmla="val 8380548"/>
              <a:gd name="f195" fmla="val 987916"/>
              <a:gd name="f196" fmla="val 8375330"/>
              <a:gd name="f197" fmla="val 965444"/>
              <a:gd name="f198" fmla="val 8372375"/>
              <a:gd name="f199" fmla="val 964202"/>
              <a:gd name="f200" fmla="val 8344433"/>
              <a:gd name="f201" fmla="val 977378"/>
              <a:gd name="f202" fmla="val 8340796"/>
              <a:gd name="f203" fmla="val 980522"/>
              <a:gd name="f204" fmla="val 8328292"/>
              <a:gd name="f205" fmla="val 982128"/>
              <a:gd name="f206" fmla="val 8319237"/>
              <a:gd name="f207" fmla="val 991089"/>
              <a:gd name="f208" fmla="val 8304438"/>
              <a:gd name="f209" fmla="val 996739"/>
              <a:gd name="f210" fmla="val 8297193"/>
              <a:gd name="f211" fmla="val 1005683"/>
              <a:gd name="f212" fmla="val 8289328"/>
              <a:gd name="f213" fmla="val 1014568"/>
              <a:gd name="f214" fmla="val 8280929"/>
              <a:gd name="f215" fmla="val 1023089"/>
              <a:gd name="f216" fmla="val 8275760"/>
              <a:gd name="f217" fmla="val 1027772"/>
              <a:gd name="f218" fmla="val 8275478"/>
              <a:gd name="f219" fmla="val 1027605"/>
              <a:gd name="f220" fmla="val 8273970"/>
              <a:gd name="f221" fmla="val 1028076"/>
              <a:gd name="f222" fmla="val 8251461"/>
              <a:gd name="f223" fmla="val 1029408"/>
              <a:gd name="f224" fmla="val 8249003"/>
              <a:gd name="f225" fmla="val 1032033"/>
              <a:gd name="f226" fmla="val 8203836"/>
              <a:gd name="f227" fmla="val 1037347"/>
              <a:gd name="f228" fmla="val 8172789"/>
              <a:gd name="f229" fmla="val 1049890"/>
              <a:gd name="f230" fmla="val 8148166"/>
              <a:gd name="f231" fmla="val 1034625"/>
              <a:gd name="f232" fmla="val 8122936"/>
              <a:gd name="f233" fmla="val 1063113"/>
              <a:gd name="f234" fmla="val 8093850"/>
              <a:gd name="f235" fmla="val 1074757"/>
              <a:gd name="f236" fmla="val 8066781"/>
              <a:gd name="f237" fmla="val 1075350"/>
              <a:gd name="f238" fmla="val 8043658"/>
              <a:gd name="f239" fmla="val 1092746"/>
              <a:gd name="f240" fmla="val 8032157"/>
              <a:gd name="f241" fmla="val 1089174"/>
              <a:gd name="f242" fmla="val 8022145"/>
              <a:gd name="f243" fmla="val 1089998"/>
              <a:gd name="f244" fmla="val 8015351"/>
              <a:gd name="f245" fmla="val 1105478"/>
              <a:gd name="f246" fmla="val 7987544"/>
              <a:gd name="f247" fmla="val 1113006"/>
              <a:gd name="f248" fmla="val 7977708"/>
              <a:gd name="f249" fmla="val 1099152"/>
              <a:gd name="f250" fmla="val 7963145"/>
              <a:gd name="f251" fmla="val 1119346"/>
              <a:gd name="f252" fmla="val 7942622"/>
              <a:gd name="f253" fmla="val 1098880"/>
              <a:gd name="f254" fmla="val 7943760"/>
              <a:gd name="f255" fmla="val 1109516"/>
              <a:gd name="f256" fmla="val 7938145"/>
              <a:gd name="f257" fmla="val 1120225"/>
              <a:gd name="f258" fmla="val 7937238"/>
              <a:gd name="f259" fmla="val 1121204"/>
              <a:gd name="f260" fmla="val 7934398"/>
              <a:gd name="f261" fmla="val 1118240"/>
              <a:gd name="f262" fmla="val 7918248"/>
              <a:gd name="f263" fmla="val 1124371"/>
              <a:gd name="f264" fmla="val 7914119"/>
              <a:gd name="f265" fmla="val 1127653"/>
              <a:gd name="f266" fmla="val 7911201"/>
              <a:gd name="f267" fmla="val 1129547"/>
              <a:gd name="f268" fmla="val 7909169"/>
              <a:gd name="f269" fmla="val 1130331"/>
              <a:gd name="f270" fmla="val 7907658"/>
              <a:gd name="f271" fmla="val 1130350"/>
              <a:gd name="f272" fmla="val 7907434"/>
              <a:gd name="f273" fmla="val 1130103"/>
              <a:gd name="f274" fmla="val 7901508"/>
              <a:gd name="f275" fmla="val 1133245"/>
              <a:gd name="f276" fmla="val 7891644"/>
              <a:gd name="f277" fmla="val 1139271"/>
              <a:gd name="f278" fmla="val 7882185"/>
              <a:gd name="f279" fmla="val 1145815"/>
              <a:gd name="f280" fmla="val 7873287"/>
              <a:gd name="f281" fmla="val 1152609"/>
              <a:gd name="f282" fmla="val 7864672"/>
              <a:gd name="f283" fmla="val 1141906"/>
              <a:gd name="f284" fmla="val 7845199"/>
              <a:gd name="f285" fmla="val 1159242"/>
              <a:gd name="f286" fmla="val 7834833"/>
              <a:gd name="f287" fmla="val 1153868"/>
              <a:gd name="f288" fmla="val 7828661"/>
              <a:gd name="f289" fmla="val 1139994"/>
              <a:gd name="f290" fmla="val 7823966"/>
              <a:gd name="f291" fmla="val 1143178"/>
              <a:gd name="f292" fmla="val 7815078"/>
              <a:gd name="f293" fmla="val 1151776"/>
              <a:gd name="f294" fmla="val 7813692"/>
              <a:gd name="f295" fmla="val 1152943"/>
              <a:gd name="f296" fmla="val 7812687"/>
              <a:gd name="f297" fmla="val 1153116"/>
              <a:gd name="f298" fmla="val 7812026"/>
              <a:gd name="f299" fmla="val 1151522"/>
              <a:gd name="f300" fmla="val 7806555"/>
              <a:gd name="f301" fmla="val 1153054"/>
              <a:gd name="f302" fmla="val 7788673"/>
              <a:gd name="f303" fmla="val 1159989"/>
              <a:gd name="f304" fmla="val 7782249"/>
              <a:gd name="f305" fmla="val 1160970"/>
              <a:gd name="f306" fmla="val 7773476"/>
              <a:gd name="f307" fmla="val 1157414"/>
              <a:gd name="f308" fmla="val 7769600"/>
              <a:gd name="f309" fmla="val 1157365"/>
              <a:gd name="f310" fmla="val 7752631"/>
              <a:gd name="f311" fmla="val 1172815"/>
              <a:gd name="f312" fmla="val 7739392"/>
              <a:gd name="f313" fmla="val 1192062"/>
              <a:gd name="f314" fmla="val 7677677"/>
              <a:gd name="f315" fmla="val 1216394"/>
              <a:gd name="f316" fmla="val 7586920"/>
              <a:gd name="f317" fmla="val 1261888"/>
              <a:gd name="f318" fmla="val 7556723"/>
              <a:gd name="f319" fmla="val 1298911"/>
              <a:gd name="f320" fmla="val 7489187"/>
              <a:gd name="f321" fmla="val 1284518"/>
              <a:gd name="f322" fmla="val 7486100"/>
              <a:gd name="f323" fmla="val 1292563"/>
              <a:gd name="f324" fmla="val 7454875"/>
              <a:gd name="f325" fmla="val 1308356"/>
              <a:gd name="f326" fmla="val 7453335"/>
              <a:gd name="f327" fmla="val 1326361"/>
              <a:gd name="f328" fmla="val 7411323"/>
              <a:gd name="f329" fmla="val 1340732"/>
              <a:gd name="f330" fmla="val 7372519"/>
              <a:gd name="f331" fmla="val 1390006"/>
              <a:gd name="f332" fmla="val 7288617"/>
              <a:gd name="f333" fmla="val 1403664"/>
              <a:gd name="f334" fmla="val 7240698"/>
              <a:gd name="f335" fmla="val 1438832"/>
              <a:gd name="f336" fmla="val 7206467"/>
              <a:gd name="f337" fmla="val 1417136"/>
              <a:gd name="f338" fmla="val 7227555"/>
              <a:gd name="f339" fmla="val 1441678"/>
              <a:gd name="f340" fmla="val 7197675"/>
              <a:gd name="f341" fmla="val 1447530"/>
              <a:gd name="f342" fmla="val 7211601"/>
              <a:gd name="f343" fmla="val 1474927"/>
              <a:gd name="f344" fmla="val 7159483"/>
              <a:gd name="f345" fmla="val 1444981"/>
              <a:gd name="f346" fmla="val 7164788"/>
              <a:gd name="f347" fmla="val 1480293"/>
              <a:gd name="f348" fmla="val 7159184"/>
              <a:gd name="f349" fmla="val 1480240"/>
              <a:gd name="f350" fmla="val 7153584"/>
              <a:gd name="f351" fmla="val 1479075"/>
              <a:gd name="f352" fmla="val 7147929"/>
              <a:gd name="f353" fmla="val 1477641"/>
              <a:gd name="f354" fmla="val 7144965"/>
              <a:gd name="f355" fmla="val 1476908"/>
              <a:gd name="f356" fmla="val 7134299"/>
              <a:gd name="f357" fmla="val 1479969"/>
              <a:gd name="f358" fmla="val 7129809"/>
              <a:gd name="f359" fmla="val 1473339"/>
              <a:gd name="f360" fmla="val 7112688"/>
              <a:gd name="f361" fmla="val 1472575"/>
              <a:gd name="f362" fmla="val 7106506"/>
              <a:gd name="f363" fmla="val 1473449"/>
              <a:gd name="f364" fmla="val 7100123"/>
              <a:gd name="f365" fmla="val 1475741"/>
              <a:gd name="f366" fmla="val 7093470"/>
              <a:gd name="f367" fmla="val 1480300"/>
              <a:gd name="f368" fmla="val 7079039"/>
              <a:gd name="f369" fmla="val 1501274"/>
              <a:gd name="f370" fmla="val 7048991"/>
              <a:gd name="f371" fmla="val 1495718"/>
              <a:gd name="f372" fmla="val 7025034"/>
              <a:gd name="f373" fmla="val 1506934"/>
              <a:gd name="f374" fmla="val 7014783"/>
              <a:gd name="f375" fmla="val 1515868"/>
              <a:gd name="f376" fmla="val 6979706"/>
              <a:gd name="f377" fmla="val 1523511"/>
              <a:gd name="f378" fmla="val 6977890"/>
              <a:gd name="f379" fmla="val 1525793"/>
              <a:gd name="f380" fmla="val 6971996"/>
              <a:gd name="f381" fmla="val 1527914"/>
              <a:gd name="f382" fmla="val 6959488"/>
              <a:gd name="f383" fmla="val 1529941"/>
              <a:gd name="f384" fmla="val 6944339"/>
              <a:gd name="f385" fmla="val 1536237"/>
              <a:gd name="f386" fmla="val 6886996"/>
              <a:gd name="f387" fmla="val 1563569"/>
              <a:gd name="f388" fmla="val 6874510"/>
              <a:gd name="f389" fmla="val 1558469"/>
              <a:gd name="f390" fmla="val 6871943"/>
              <a:gd name="f391" fmla="val 1554651"/>
              <a:gd name="f392" fmla="val 6856174"/>
              <a:gd name="f393" fmla="val 1562024"/>
              <a:gd name="f394" fmla="val 6842321"/>
              <a:gd name="f395" fmla="val 1560554"/>
              <a:gd name="f396" fmla="val 6832713"/>
              <a:gd name="f397" fmla="val 1569357"/>
              <a:gd name="f398" fmla="val 6816351"/>
              <a:gd name="f399" fmla="val 1571495"/>
              <a:gd name="f400" fmla="val 6810216"/>
              <a:gd name="f401" fmla="val 1571510"/>
              <a:gd name="f402" fmla="val 6803310"/>
              <a:gd name="f403" fmla="val 1571324"/>
              <a:gd name="f404" fmla="val 6795800"/>
              <a:gd name="f405" fmla="val 1572010"/>
              <a:gd name="f406" fmla="val 6777546"/>
              <a:gd name="f407" fmla="val 1568661"/>
              <a:gd name="f408" fmla="val 6751528"/>
              <a:gd name="f409" fmla="val 1574143"/>
              <a:gd name="f410" fmla="val 6731455"/>
              <a:gd name="f411" fmla="val 1578562"/>
              <a:gd name="f412" fmla="val 6712054"/>
              <a:gd name="f413" fmla="val 1582098"/>
              <a:gd name="f414" fmla="val 6691966"/>
              <a:gd name="f415" fmla="val 1582255"/>
              <a:gd name="f416" fmla="val 6677921"/>
              <a:gd name="f417" fmla="val 1590738"/>
              <a:gd name="f418" fmla="val 6663787"/>
              <a:gd name="f419" fmla="val 1595441"/>
              <a:gd name="f420" fmla="val 6646941"/>
              <a:gd name="f421" fmla="val 1588471"/>
              <a:gd name="f422" fmla="val 6605135"/>
              <a:gd name="f423" fmla="val 1597971"/>
              <a:gd name="f424" fmla="val 6598373"/>
              <a:gd name="f425" fmla="val 1612583"/>
              <a:gd name="f426" fmla="val 6568576"/>
              <a:gd name="f427" fmla="val 1606488"/>
              <a:gd name="f428" fmla="val 6562510"/>
              <a:gd name="f429" fmla="val 1614734"/>
              <a:gd name="f430" fmla="val 6558067"/>
              <a:gd name="f431" fmla="val 1619360"/>
              <a:gd name="f432" fmla="val 6554358"/>
              <a:gd name="f433" fmla="val 1621701"/>
              <a:gd name="f434" fmla="val 6543227"/>
              <a:gd name="f435" fmla="val 1628727"/>
              <a:gd name="f436" fmla="val 6538724"/>
              <a:gd name="f437" fmla="val 1615196"/>
              <a:gd name="f438" fmla="val 6516968"/>
              <a:gd name="f439" fmla="val 1617195"/>
              <a:gd name="f440" fmla="val 6493173"/>
              <a:gd name="f441" fmla="val 1617368"/>
              <a:gd name="f442" fmla="val 6528193"/>
              <a:gd name="f443" fmla="val 1598652"/>
              <a:gd name="f444" fmla="val 6506479"/>
              <a:gd name="f445" fmla="val 1602227"/>
              <a:gd name="f446" fmla="val 6486674"/>
              <a:gd name="f447" fmla="val 1613929"/>
              <a:gd name="f448" fmla="val 6478484"/>
              <a:gd name="f449" fmla="val 1593997"/>
              <a:gd name="f450" fmla="val 6458436"/>
              <a:gd name="f451" fmla="val 1607332"/>
              <a:gd name="f452" fmla="val 6471168"/>
              <a:gd name="f453" fmla="val 1620800"/>
              <a:gd name="f454" fmla="val 6410323"/>
              <a:gd name="f455" fmla="val 1615478"/>
              <a:gd name="f456" fmla="val 6414786"/>
              <a:gd name="f457" fmla="val 1628815"/>
              <a:gd name="f458" fmla="val 6385942"/>
              <a:gd name="f459" fmla="val 1615041"/>
              <a:gd name="f460" fmla="val 6386569"/>
              <a:gd name="f461" fmla="val 1640238"/>
              <a:gd name="f462" fmla="val 6357085"/>
              <a:gd name="f463" fmla="val 1640846"/>
              <a:gd name="f464" fmla="val 6341163"/>
              <a:gd name="f465" fmla="val 1636809"/>
              <a:gd name="f466" fmla="val 6331497"/>
              <a:gd name="f467" fmla="val 1637754"/>
              <a:gd name="f468" fmla="val 6322636"/>
              <a:gd name="f469" fmla="val 1648213"/>
              <a:gd name="f470" fmla="val 6248448"/>
              <a:gd name="f471" fmla="val 1627802"/>
              <a:gd name="f472" fmla="val 6286748"/>
              <a:gd name="f473" fmla="val 1654976"/>
              <a:gd name="f474" fmla="val 6226172"/>
              <a:gd name="f475" fmla="val 1654676"/>
              <a:gd name="f476" fmla="val 6221217"/>
              <a:gd name="f477" fmla="val 1654506"/>
              <a:gd name="f478" fmla="val 6204956"/>
              <a:gd name="f479" fmla="val 1664280"/>
              <a:gd name="f480" fmla="val 6204728"/>
              <a:gd name="f481" fmla="val 1665114"/>
              <a:gd name="f482" fmla="val 6204498"/>
              <a:gd name="f483" fmla="val 1665947"/>
              <a:gd name="f484" fmla="val 6204270"/>
              <a:gd name="f485" fmla="val 1666782"/>
              <a:gd name="f486" fmla="val 6143810"/>
              <a:gd name="f487" fmla="val 1661963"/>
              <a:gd name="f488" fmla="val 6136560"/>
              <a:gd name="f489" fmla="val 1665728"/>
              <a:gd name="f490" fmla="val 6096155"/>
              <a:gd name="f491" fmla="val 1656951"/>
              <a:gd name="f492" fmla="val 6075812"/>
              <a:gd name="f493" fmla="val 1655422"/>
              <a:gd name="f494" fmla="val 6039495"/>
              <a:gd name="f495" fmla="val 1649680"/>
              <a:gd name="f496" fmla="val 6036523"/>
              <a:gd name="f497" fmla="val 1652121"/>
              <a:gd name="f498" fmla="val 6029328"/>
              <a:gd name="f499" fmla="val 1649904"/>
              <a:gd name="f500" fmla="val 6024075"/>
              <a:gd name="f501" fmla="val 1652779"/>
              <a:gd name="f502" fmla="val 6018085"/>
              <a:gd name="f503" fmla="val 1652030"/>
              <a:gd name="f504" fmla="val 6006658"/>
              <a:gd name="f505" fmla="val 1653831"/>
              <a:gd name="f506" fmla="val 5968194"/>
              <a:gd name="f507" fmla="val 1662035"/>
              <a:gd name="f508" fmla="val 5955513"/>
              <a:gd name="f509" fmla="val 1663584"/>
              <a:gd name="f510" fmla="val 5941996"/>
              <a:gd name="f511" fmla="val 1661326"/>
              <a:gd name="f512" fmla="val 5931789"/>
              <a:gd name="f513" fmla="val 1669915"/>
              <a:gd name="f514" fmla="val 5888686"/>
              <a:gd name="f515" fmla="val 1672175"/>
              <a:gd name="f516" fmla="val 5873794"/>
              <a:gd name="f517" fmla="val 1665454"/>
              <a:gd name="f518" fmla="val 5860022"/>
              <a:gd name="f519" fmla="val 1660635"/>
              <a:gd name="f520" fmla="val 5858237"/>
              <a:gd name="f521" fmla="val 1660649"/>
              <a:gd name="f522" fmla="val 5840319"/>
              <a:gd name="f523" fmla="val 1660798"/>
              <a:gd name="f524" fmla="val 5806984"/>
              <a:gd name="f525" fmla="val 1661075"/>
              <a:gd name="f526" fmla="val 5785708"/>
              <a:gd name="f527" fmla="val 1661533"/>
              <a:gd name="f528" fmla="val 5764126"/>
              <a:gd name="f529" fmla="val 1662974"/>
              <a:gd name="f530" fmla="val 5742351"/>
              <a:gd name="f531" fmla="val 1667489"/>
              <a:gd name="f532" fmla="val 5659069"/>
              <a:gd name="f533" fmla="val 1645168"/>
              <a:gd name="f534" fmla="val 5615134"/>
              <a:gd name="f535" fmla="val 1706361"/>
              <a:gd name="f536" fmla="val 5521171"/>
              <a:gd name="f537" fmla="val 1671626"/>
              <a:gd name="f538" fmla="val 5491803"/>
              <a:gd name="f539" fmla="val 1671296"/>
              <a:gd name="f540" fmla="val 5498089"/>
              <a:gd name="f541" fmla="val 1662666"/>
              <a:gd name="f542" fmla="val 5457384"/>
              <a:gd name="f543" fmla="val 1683952"/>
              <a:gd name="f544" fmla="val 5356959"/>
              <a:gd name="f545" fmla="val 1699287"/>
              <a:gd name="f546" fmla="val 5078905"/>
              <a:gd name="f547" fmla="val 1774579"/>
              <a:gd name="f548" fmla="val 4950070"/>
              <a:gd name="f549" fmla="val 1748401"/>
              <a:gd name="f550" fmla="val 4918276"/>
              <a:gd name="f551" fmla="val 1752255"/>
              <a:gd name="f552" fmla="val 4891043"/>
              <a:gd name="f553" fmla="val 1756936"/>
              <a:gd name="f554" fmla="val 4872172"/>
              <a:gd name="f555" fmla="val 1757222"/>
              <a:gd name="f556" fmla="val 4809524"/>
              <a:gd name="f557" fmla="val 1761033"/>
              <a:gd name="f558" fmla="val 4791324"/>
              <a:gd name="f559" fmla="val 1772975"/>
              <a:gd name="f560" fmla="val 4777258"/>
              <a:gd name="f561" fmla="val 1754591"/>
              <a:gd name="f562" fmla="val 4759058"/>
              <a:gd name="f563" fmla="val 1766533"/>
              <a:gd name="f564" fmla="val 4747481"/>
              <a:gd name="f565" fmla="val 1770744"/>
              <a:gd name="f566" fmla="val 4734604"/>
              <a:gd name="f567" fmla="val 1772921"/>
              <a:gd name="f568" fmla="val 4719749"/>
              <a:gd name="f569" fmla="val 1771811"/>
              <a:gd name="f570" fmla="val 4671168"/>
              <a:gd name="f571" fmla="val 1780243"/>
              <a:gd name="f572" fmla="val 4634134"/>
              <a:gd name="f573" fmla="val 1775931"/>
              <a:gd name="f574" fmla="val 4568686"/>
              <a:gd name="f575" fmla="val 1786141"/>
              <a:gd name="f576" fmla="val 4544667"/>
              <a:gd name="f577" fmla="val 1777910"/>
              <a:gd name="f578" fmla="val 4432547"/>
              <a:gd name="f579" fmla="val 1778168"/>
              <a:gd name="f580" fmla="val 4418751"/>
              <a:gd name="f581" fmla="val 1796932"/>
              <a:gd name="f582" fmla="val 4403360"/>
              <a:gd name="f583" fmla="val 1801488"/>
              <a:gd name="f584" fmla="val 4385278"/>
              <a:gd name="f585" fmla="val 1795746"/>
              <a:gd name="f586" fmla="val 4378377"/>
              <a:gd name="f587" fmla="val 1815528"/>
              <a:gd name="f588" fmla="val 4366870"/>
              <a:gd name="f589" fmla="val 1839461"/>
              <a:gd name="f590" fmla="val 4337372"/>
              <a:gd name="f591" fmla="val 1814003"/>
              <a:gd name="f592" fmla="val 4320575"/>
              <a:gd name="f593" fmla="val 1832722"/>
              <a:gd name="f594" fmla="val 4277898"/>
              <a:gd name="f595" fmla="val 1857053"/>
              <a:gd name="f596" fmla="val 4243945"/>
              <a:gd name="f597" fmla="val 1846759"/>
              <a:gd name="f598" fmla="val 4211935"/>
              <a:gd name="f599" fmla="val 1860177"/>
              <a:gd name="f600" fmla="val 4181519"/>
              <a:gd name="f601" fmla="val 1859584"/>
              <a:gd name="f602" fmla="val 4171342"/>
              <a:gd name="f603" fmla="val 1859762"/>
              <a:gd name="f604" fmla="val 4101228"/>
              <a:gd name="f605" fmla="val 1868717"/>
              <a:gd name="f606" fmla="val 4080159"/>
              <a:gd name="f607" fmla="val 1876188"/>
              <a:gd name="f608" fmla="val 4039427"/>
              <a:gd name="f609" fmla="val 1877381"/>
              <a:gd name="f610" fmla="val 3973223"/>
              <a:gd name="f611" fmla="val 1881015"/>
              <a:gd name="f612" fmla="val 3971330"/>
              <a:gd name="f613" fmla="val 1884974"/>
              <a:gd name="f614" fmla="val 3952843"/>
              <a:gd name="f615" fmla="val 1879225"/>
              <a:gd name="f616" fmla="val 3900992"/>
              <a:gd name="f617" fmla="val 1880603"/>
              <a:gd name="f618" fmla="val 3849141"/>
              <a:gd name="f619" fmla="val 1881981"/>
              <a:gd name="f620" fmla="val 3740060"/>
              <a:gd name="f621" fmla="val 1895686"/>
              <a:gd name="f622" fmla="val 3662119"/>
              <a:gd name="f623" fmla="val 1889285"/>
              <a:gd name="f624" fmla="val 3565155"/>
              <a:gd name="f625" fmla="val 1881322"/>
              <a:gd name="f626" fmla="val 3613412"/>
              <a:gd name="f627" fmla="val 1915150"/>
              <a:gd name="f628" fmla="val 3496919"/>
              <a:gd name="f629" fmla="val 1873180"/>
              <a:gd name="f630" fmla="val 3488062"/>
              <a:gd name="f631" fmla="val 1895719"/>
              <a:gd name="f632" fmla="val 3474293"/>
              <a:gd name="f633" fmla="val 1876288"/>
              <a:gd name="f634" fmla="val 3449433"/>
              <a:gd name="f635" fmla="val 1889681"/>
              <a:gd name="f636" fmla="val 3406553"/>
              <a:gd name="f637" fmla="val 1891629"/>
              <a:gd name="f638" fmla="val 3413217"/>
              <a:gd name="f639" fmla="val 1897797"/>
              <a:gd name="f640" fmla="val 3369766"/>
              <a:gd name="f641" fmla="val 1916653"/>
              <a:gd name="f642" fmla="val 3338805"/>
              <a:gd name="f643" fmla="val 1929531"/>
              <a:gd name="f644" fmla="val 3289487"/>
              <a:gd name="f645" fmla="val 1928617"/>
              <a:gd name="f646" fmla="val 3269672"/>
              <a:gd name="f647" fmla="val 1938036"/>
              <a:gd name="f648" fmla="val 3224897"/>
              <a:gd name="f649" fmla="val 1943733"/>
              <a:gd name="f650" fmla="val 3188693"/>
              <a:gd name="f651" fmla="val 1949271"/>
              <a:gd name="f652" fmla="val 3178540"/>
              <a:gd name="f653" fmla="val 1909145"/>
              <a:gd name="f654" fmla="val 3161463"/>
              <a:gd name="f655" fmla="val 1946591"/>
              <a:gd name="f656" fmla="val 3112044"/>
              <a:gd name="f657" fmla="val 1935614"/>
              <a:gd name="f658" fmla="val 3069716"/>
              <a:gd name="f659" fmla="val 1930463"/>
              <a:gd name="f660" fmla="val 3049937"/>
              <a:gd name="f661" fmla="val 1924285"/>
              <a:gd name="f662" fmla="val 3047816"/>
              <a:gd name="f663" fmla="val 1925644"/>
              <a:gd name="f664" fmla="val 3005773"/>
              <a:gd name="f665" fmla="val 1915878"/>
              <a:gd name="f666" fmla="val 2978838"/>
              <a:gd name="f667" fmla="val 1921092"/>
              <a:gd name="f668" fmla="val 2967972"/>
              <a:gd name="f669" fmla="val 1927319"/>
              <a:gd name="f670" fmla="val 2897201"/>
              <a:gd name="f671" fmla="val 1926772"/>
              <a:gd name="f672" fmla="val 2783891"/>
              <a:gd name="f673" fmla="val 1931749"/>
              <a:gd name="f674" fmla="val 2753098"/>
              <a:gd name="f675" fmla="val 1932794"/>
              <a:gd name="f676" fmla="val 2731621"/>
              <a:gd name="f677" fmla="val 1915151"/>
              <a:gd name="f678" fmla="val 2712447"/>
              <a:gd name="f679" fmla="val 1933044"/>
              <a:gd name="f680" fmla="val 2621923"/>
              <a:gd name="f681" fmla="val 1990472"/>
              <a:gd name="f682" fmla="val 2637976"/>
              <a:gd name="f683" fmla="val 1949546"/>
              <a:gd name="f684" fmla="val 2560151"/>
              <a:gd name="f685" fmla="val 1963609"/>
              <a:gd name="f686" fmla="val 2472084"/>
              <a:gd name="f687" fmla="val 1973456"/>
              <a:gd name="f688" fmla="val 2423631"/>
              <a:gd name="f689" fmla="val 1962133"/>
              <a:gd name="f690" fmla="val 2367221"/>
              <a:gd name="f691" fmla="val 1971884"/>
              <a:gd name="f692" fmla="val 2355331"/>
              <a:gd name="f693" fmla="val 1950582"/>
              <a:gd name="f694" fmla="val 2295649"/>
              <a:gd name="f695" fmla="val 1950006"/>
              <a:gd name="f696" fmla="val 2272130"/>
              <a:gd name="f697" fmla="val 1961162"/>
              <a:gd name="f698" fmla="val 2229336"/>
              <a:gd name="f699" fmla="val 1964326"/>
              <a:gd name="f700" fmla="val 2232627"/>
              <a:gd name="f701" fmla="val 1943953"/>
              <a:gd name="f702" fmla="val 2189404"/>
              <a:gd name="f703" fmla="val 2153824"/>
              <a:gd name="f704" fmla="val 1968017"/>
              <a:gd name="f705" fmla="val 2114605"/>
              <a:gd name="f706" fmla="val 1969166"/>
              <a:gd name="f707" fmla="val 2077704"/>
              <a:gd name="f708" fmla="val 1965002"/>
              <a:gd name="f709" fmla="val 2053064"/>
              <a:gd name="f710" fmla="val 1962036"/>
              <a:gd name="f711" fmla="val 2051584"/>
              <a:gd name="f712" fmla="val 1971011"/>
              <a:gd name="f713" fmla="val 2033299"/>
              <a:gd name="f714" fmla="val 1969042"/>
              <a:gd name="f715" fmla="val 2015014"/>
              <a:gd name="f716" fmla="val 1967073"/>
              <a:gd name="f717" fmla="val 1998956"/>
              <a:gd name="f718" fmla="val 1958903"/>
              <a:gd name="f719" fmla="val 1967996"/>
              <a:gd name="f720" fmla="val 1953187"/>
              <a:gd name="f721" fmla="val 1924117"/>
              <a:gd name="f722" fmla="val 1970917"/>
              <a:gd name="f723" fmla="val 1915668"/>
              <a:gd name="f724" fmla="val 1940297"/>
              <a:gd name="f725" fmla="val 1855805"/>
              <a:gd name="f726" fmla="val 1926082"/>
              <a:gd name="f727" fmla="val 1830663"/>
              <a:gd name="f728" fmla="val 1943732"/>
              <a:gd name="f729" fmla="val 1810564"/>
              <a:gd name="f730" fmla="val 1935694"/>
              <a:gd name="f731" fmla="val 1790957"/>
              <a:gd name="f732" fmla="val 1919460"/>
              <a:gd name="f733" fmla="val 1732588"/>
              <a:gd name="f734" fmla="val 1924884"/>
              <a:gd name="f735" fmla="val 1679506"/>
              <a:gd name="f736" fmla="val 1900619"/>
              <a:gd name="f737" fmla="val 1613978"/>
              <a:gd name="f738" fmla="val 1891581"/>
              <a:gd name="f739" fmla="val 1542961"/>
              <a:gd name="f740" fmla="val 1912227"/>
              <a:gd name="f741" fmla="val 1506863"/>
              <a:gd name="f742" fmla="val 1865666"/>
              <a:gd name="f743" fmla="val 1436831"/>
              <a:gd name="f744" fmla="val 1856201"/>
              <a:gd name="f745" fmla="val 1409149"/>
              <a:gd name="f746" fmla="val 1862955"/>
              <a:gd name="f747" fmla="val 1416370"/>
              <a:gd name="f748" fmla="val 1829853"/>
              <a:gd name="f749" fmla="val 1357365"/>
              <a:gd name="f750" fmla="val 1832140"/>
              <a:gd name="f751" fmla="val 1285880"/>
              <a:gd name="f752" fmla="val 1811785"/>
              <a:gd name="f753" fmla="val 1273193"/>
              <a:gd name="f754" fmla="val 1786872"/>
              <a:gd name="f755" fmla="val 1232341"/>
              <a:gd name="f756" fmla="val 1785942"/>
              <a:gd name="f757" fmla="val 1223903"/>
              <a:gd name="f758" fmla="val 1792798"/>
              <a:gd name="f759" fmla="val 1160576"/>
              <a:gd name="f760" fmla="val 1793911"/>
              <a:gd name="f761" fmla="val 1162595"/>
              <a:gd name="f762" fmla="val 1784330"/>
              <a:gd name="f763" fmla="val 1153167"/>
              <a:gd name="f764" fmla="val 1787110"/>
              <a:gd name="f765" fmla="val 1122206"/>
              <a:gd name="f766" fmla="val 1805077"/>
              <a:gd name="f767" fmla="val 1120257"/>
              <a:gd name="f768" fmla="val 1789615"/>
              <a:gd name="f769" fmla="val 1073149"/>
              <a:gd name="f770" fmla="val 1786750"/>
              <a:gd name="f771" fmla="val 1034361"/>
              <a:gd name="f772" fmla="val 1768718"/>
              <a:gd name="f773" fmla="val 991903"/>
              <a:gd name="f774" fmla="val 1786741"/>
              <a:gd name="f775" fmla="val 966383"/>
              <a:gd name="f776" fmla="val 1781126"/>
              <a:gd name="f777" fmla="val 949501"/>
              <a:gd name="f778" fmla="val 1800915"/>
              <a:gd name="f779" fmla="val 883960"/>
              <a:gd name="f780" fmla="val 1809389"/>
              <a:gd name="f781" fmla="val 836064"/>
              <a:gd name="f782" fmla="val 1808194"/>
              <a:gd name="f783" fmla="val 826980"/>
              <a:gd name="f784" fmla="val 1826610"/>
              <a:gd name="f785" fmla="val 766531"/>
              <a:gd name="f786" fmla="val 1805053"/>
              <a:gd name="f787" fmla="val 732778"/>
              <a:gd name="f788" fmla="val 1801141"/>
              <a:gd name="f789" fmla="val 694055"/>
              <a:gd name="f790" fmla="val 1787044"/>
              <a:gd name="f791" fmla="val 669779"/>
              <a:gd name="f792" fmla="val 1800537"/>
              <a:gd name="f793" fmla="val 645252"/>
              <a:gd name="f794" fmla="val 1794709"/>
              <a:gd name="f795" fmla="val 563495"/>
              <a:gd name="f796" fmla="val 1813232"/>
              <a:gd name="f797" fmla="val 523898"/>
              <a:gd name="f798" fmla="val 1811085"/>
              <a:gd name="f799" fmla="val 457555"/>
              <a:gd name="f800" fmla="val 1798530"/>
              <a:gd name="f801" fmla="val 395227"/>
              <a:gd name="f802" fmla="val 1824052"/>
              <a:gd name="f803" fmla="val 360251"/>
              <a:gd name="f804" fmla="val 1830735"/>
              <a:gd name="f805" fmla="val 313564"/>
              <a:gd name="f806" fmla="val 1825583"/>
              <a:gd name="f807" fmla="val 298281"/>
              <a:gd name="f808" fmla="val 1811622"/>
              <a:gd name="f809" fmla="val 255207"/>
              <a:gd name="f810" fmla="val 1818275"/>
              <a:gd name="f811" fmla="val 206572"/>
              <a:gd name="f812" fmla="val 1839769"/>
              <a:gd name="f813" fmla="val 160277"/>
              <a:gd name="f814" fmla="val 1836800"/>
              <a:gd name="f815" fmla="val 101803"/>
              <a:gd name="f816" fmla="val 1870647"/>
              <a:gd name="f817" fmla="val 85849"/>
              <a:gd name="f818" fmla="val 1910002"/>
              <a:gd name="f819" fmla="val 27997"/>
              <a:gd name="f820" fmla="val 1845258"/>
              <a:gd name="f821" fmla="val 25397"/>
              <a:gd name="f822" fmla="val 1888443"/>
              <a:gd name="f823" fmla="val 19096"/>
              <a:gd name="f824" fmla="val 1881154"/>
              <a:gd name="f825" fmla="val 11260"/>
              <a:gd name="f826" fmla="val 1878398"/>
              <a:gd name="f827" fmla="val 2370"/>
              <a:gd name="f828" fmla="val 1878311"/>
              <a:gd name="f829" fmla="val 1878785"/>
              <a:gd name="f830" fmla="+- 0 0 -90"/>
              <a:gd name="f831" fmla="*/ f3 1 10768629"/>
              <a:gd name="f832" fmla="*/ f4 1 1978172"/>
              <a:gd name="f833" fmla="+- f7 0 f5"/>
              <a:gd name="f834" fmla="+- f6 0 f5"/>
              <a:gd name="f835" fmla="*/ f830 f0 1"/>
              <a:gd name="f836" fmla="*/ f834 1 10768629"/>
              <a:gd name="f837" fmla="*/ f833 1 1978172"/>
              <a:gd name="f838" fmla="*/ 0 f834 1"/>
              <a:gd name="f839" fmla="*/ 0 f833 1"/>
              <a:gd name="f840" fmla="*/ 10768629 f834 1"/>
              <a:gd name="f841" fmla="*/ 10733254 f834 1"/>
              <a:gd name="f842" fmla="*/ 31439 f833 1"/>
              <a:gd name="f843" fmla="*/ 10727085 f834 1"/>
              <a:gd name="f844" fmla="*/ 37910 f833 1"/>
              <a:gd name="f845" fmla="*/ 10675953 f834 1"/>
              <a:gd name="f846" fmla="*/ 68623 f833 1"/>
              <a:gd name="f847" fmla="*/ 10637091 f834 1"/>
              <a:gd name="f848" fmla="*/ 90361 f833 1"/>
              <a:gd name="f849" fmla="*/ 10610971 f834 1"/>
              <a:gd name="f850" fmla="*/ 110764 f833 1"/>
              <a:gd name="f851" fmla="*/ 10532872 f834 1"/>
              <a:gd name="f852" fmla="*/ 138028 f833 1"/>
              <a:gd name="f853" fmla="*/ 10398558 f834 1"/>
              <a:gd name="f854" fmla="*/ 172911 f833 1"/>
              <a:gd name="f855" fmla="*/ 10371128 f834 1"/>
              <a:gd name="f856" fmla="*/ 182609 f833 1"/>
              <a:gd name="f857" fmla="*/ 10352178 f834 1"/>
              <a:gd name="f858" fmla="*/ 199976 f833 1"/>
              <a:gd name="f859" fmla="*/ 10351815 f834 1"/>
              <a:gd name="f860" fmla="*/ 211879 f833 1"/>
              <a:gd name="f861" fmla="*/ 10337471 f834 1"/>
              <a:gd name="f862" fmla="*/ 218661 f833 1"/>
              <a:gd name="f863" fmla="*/ 10334625 f834 1"/>
              <a:gd name="f864" fmla="*/ 222351 f833 1"/>
              <a:gd name="f865" fmla="*/ 10256365 f834 1"/>
              <a:gd name="f866" fmla="*/ 235917 f833 1"/>
              <a:gd name="f867" fmla="*/ 10201127 f834 1"/>
              <a:gd name="f868" fmla="*/ 267448 f833 1"/>
              <a:gd name="f869" fmla="*/ 9961218 f834 1"/>
              <a:gd name="f870" fmla="*/ 326720 f833 1"/>
              <a:gd name="f871" fmla="*/ 9859715 f834 1"/>
              <a:gd name="f872" fmla="*/ 355698 f833 1"/>
              <a:gd name="f873" fmla="*/ 9679867 f834 1"/>
              <a:gd name="f874" fmla="*/ 399081 f833 1"/>
              <a:gd name="f875" fmla="*/ 9490654 f834 1"/>
              <a:gd name="f876" fmla="*/ 455225 f833 1"/>
              <a:gd name="f877" fmla="*/ 9470837 f834 1"/>
              <a:gd name="f878" fmla="*/ 452539 f833 1"/>
              <a:gd name="f879" fmla="*/ 9469082 f834 1"/>
              <a:gd name="f880" fmla="*/ 454891 f833 1"/>
              <a:gd name="f881" fmla="*/ 9448038 f834 1"/>
              <a:gd name="f882" fmla="*/ 459733 f833 1"/>
              <a:gd name="f883" fmla="*/ 9396821 f834 1"/>
              <a:gd name="f884" fmla="*/ 455795 f833 1"/>
              <a:gd name="f885" fmla="*/ 9392197 f834 1"/>
              <a:gd name="f886" fmla="*/ 459796 f833 1"/>
              <a:gd name="f887" fmla="*/ 9347994 f834 1"/>
              <a:gd name="f888" fmla="*/ 464462 f833 1"/>
              <a:gd name="f889" fmla="*/ 9347889 f834 1"/>
              <a:gd name="f890" fmla="*/ 466539 f833 1"/>
              <a:gd name="f891" fmla="*/ 9337639 f834 1"/>
              <a:gd name="f892" fmla="*/ 476654 f833 1"/>
              <a:gd name="f893" fmla="*/ 9229283 f834 1"/>
              <a:gd name="f894" fmla="*/ 555377 f833 1"/>
              <a:gd name="f895" fmla="*/ 9220274 f834 1"/>
              <a:gd name="f896" fmla="*/ 557502 f833 1"/>
              <a:gd name="f897" fmla="*/ 9220202 f834 1"/>
              <a:gd name="f898" fmla="*/ 558001 f833 1"/>
              <a:gd name="f899" fmla="*/ 9210908 f834 1"/>
              <a:gd name="f900" fmla="*/ 561147 f833 1"/>
              <a:gd name="f901" fmla="*/ 9186374 f834 1"/>
              <a:gd name="f902" fmla="*/ 565502 f833 1"/>
              <a:gd name="f903" fmla="*/ 9181058 f834 1"/>
              <a:gd name="f904" fmla="*/ 569943 f833 1"/>
              <a:gd name="f905" fmla="*/ 9149110 f834 1"/>
              <a:gd name="f906" fmla="*/ 598906 f833 1"/>
              <a:gd name="f907" fmla="*/ 9078556 f834 1"/>
              <a:gd name="f908" fmla="*/ 644039 f833 1"/>
              <a:gd name="f909" fmla="*/ 8996399 f834 1"/>
              <a:gd name="f910" fmla="*/ 690055 f833 1"/>
              <a:gd name="f911" fmla="*/ 8803791 f834 1"/>
              <a:gd name="f912" fmla="*/ 813860 f833 1"/>
              <a:gd name="f913" fmla="*/ 8636202 f834 1"/>
              <a:gd name="f914" fmla="*/ 848463 f833 1"/>
              <a:gd name="f915" fmla="*/ 8555372 f834 1"/>
              <a:gd name="f916" fmla="*/ 883171 f833 1"/>
              <a:gd name="f917" fmla="*/ 8507229 f834 1"/>
              <a:gd name="f918" fmla="*/ 901665 f833 1"/>
              <a:gd name="f919" fmla="*/ 8428473 f834 1"/>
              <a:gd name="f920" fmla="*/ 927985 f833 1"/>
              <a:gd name="f921" fmla="*/ 8427914 f834 1"/>
              <a:gd name="f922" fmla="*/ 933480 f833 1"/>
              <a:gd name="f923" fmla="*/ 8420327 f834 1"/>
              <a:gd name="f924" fmla="*/ 941984 f833 1"/>
              <a:gd name="f925" fmla="*/ 8380548 f834 1"/>
              <a:gd name="f926" fmla="*/ 987916 f833 1"/>
              <a:gd name="f927" fmla="*/ 8304438 f834 1"/>
              <a:gd name="f928" fmla="*/ 996739 f833 1"/>
              <a:gd name="f929" fmla="*/ 8280929 f834 1"/>
              <a:gd name="f930" fmla="*/ 1023089 f833 1"/>
              <a:gd name="f931" fmla="*/ 8275760 f834 1"/>
              <a:gd name="f932" fmla="*/ 1027772 f833 1"/>
              <a:gd name="f933" fmla="*/ 8275478 f834 1"/>
              <a:gd name="f934" fmla="*/ 1027605 f833 1"/>
              <a:gd name="f935" fmla="*/ 1032033 f833 1"/>
              <a:gd name="f936" fmla="*/ 8203836 f834 1"/>
              <a:gd name="f937" fmla="*/ 1037347 f833 1"/>
              <a:gd name="f938" fmla="*/ 8122936 f834 1"/>
              <a:gd name="f939" fmla="*/ 1063113 f833 1"/>
              <a:gd name="f940" fmla="*/ 8043658 f834 1"/>
              <a:gd name="f941" fmla="*/ 1092746 f833 1"/>
              <a:gd name="f942" fmla="*/ 8015351 f834 1"/>
              <a:gd name="f943" fmla="*/ 1105478 f833 1"/>
              <a:gd name="f944" fmla="*/ 7963145 f834 1"/>
              <a:gd name="f945" fmla="*/ 1119346 f833 1"/>
              <a:gd name="f946" fmla="*/ 7938145 f834 1"/>
              <a:gd name="f947" fmla="*/ 1120225 f833 1"/>
              <a:gd name="f948" fmla="*/ 7937238 f834 1"/>
              <a:gd name="f949" fmla="*/ 1121204 f833 1"/>
              <a:gd name="f950" fmla="*/ 7934398 f834 1"/>
              <a:gd name="f951" fmla="*/ 1118240 f833 1"/>
              <a:gd name="f952" fmla="*/ 7918248 f834 1"/>
              <a:gd name="f953" fmla="*/ 1124371 f833 1"/>
              <a:gd name="f954" fmla="*/ 7914119 f834 1"/>
              <a:gd name="f955" fmla="*/ 1127653 f833 1"/>
              <a:gd name="f956" fmla="*/ 7907658 f834 1"/>
              <a:gd name="f957" fmla="*/ 1130350 f833 1"/>
              <a:gd name="f958" fmla="*/ 7907434 f834 1"/>
              <a:gd name="f959" fmla="*/ 1130103 f833 1"/>
              <a:gd name="f960" fmla="*/ 7901508 f834 1"/>
              <a:gd name="f961" fmla="*/ 1133245 f833 1"/>
              <a:gd name="f962" fmla="*/ 7873287 f834 1"/>
              <a:gd name="f963" fmla="*/ 1152609 f833 1"/>
              <a:gd name="f964" fmla="*/ 7834833 f834 1"/>
              <a:gd name="f965" fmla="*/ 1153868 f833 1"/>
              <a:gd name="f966" fmla="*/ 7828661 f834 1"/>
              <a:gd name="f967" fmla="*/ 1139994 f833 1"/>
              <a:gd name="f968" fmla="*/ 7823966 f834 1"/>
              <a:gd name="f969" fmla="*/ 1143178 f833 1"/>
              <a:gd name="f970" fmla="*/ 7815078 f834 1"/>
              <a:gd name="f971" fmla="*/ 1151776 f833 1"/>
              <a:gd name="f972" fmla="*/ 7812026 f834 1"/>
              <a:gd name="f973" fmla="*/ 1151522 f833 1"/>
              <a:gd name="f974" fmla="*/ 7782249 f834 1"/>
              <a:gd name="f975" fmla="*/ 1160970 f833 1"/>
              <a:gd name="f976" fmla="*/ 7773476 f834 1"/>
              <a:gd name="f977" fmla="*/ 1157414 f833 1"/>
              <a:gd name="f978" fmla="*/ 7769600 f834 1"/>
              <a:gd name="f979" fmla="*/ 1157365 f833 1"/>
              <a:gd name="f980" fmla="*/ 7752631 f834 1"/>
              <a:gd name="f981" fmla="*/ 1172815 f833 1"/>
              <a:gd name="f982" fmla="*/ 7586920 f834 1"/>
              <a:gd name="f983" fmla="*/ 1261888 f833 1"/>
              <a:gd name="f984" fmla="*/ 7486100 f834 1"/>
              <a:gd name="f985" fmla="*/ 1292563 f833 1"/>
              <a:gd name="f986" fmla="*/ 7240698 f834 1"/>
              <a:gd name="f987" fmla="*/ 1438832 f833 1"/>
              <a:gd name="f988" fmla="*/ 7197675 f834 1"/>
              <a:gd name="f989" fmla="*/ 1447530 f833 1"/>
              <a:gd name="f990" fmla="*/ 7164788 f834 1"/>
              <a:gd name="f991" fmla="*/ 1480293 f833 1"/>
              <a:gd name="f992" fmla="*/ 7147929 f834 1"/>
              <a:gd name="f993" fmla="*/ 1477641 f833 1"/>
              <a:gd name="f994" fmla="*/ 7144965 f834 1"/>
              <a:gd name="f995" fmla="*/ 1476908 f833 1"/>
              <a:gd name="f996" fmla="*/ 7134299 f834 1"/>
              <a:gd name="f997" fmla="*/ 1479969 f833 1"/>
              <a:gd name="f998" fmla="*/ 7129809 f834 1"/>
              <a:gd name="f999" fmla="*/ 1473339 f833 1"/>
              <a:gd name="f1000" fmla="*/ 7112688 f834 1"/>
              <a:gd name="f1001" fmla="*/ 1472575 f833 1"/>
              <a:gd name="f1002" fmla="*/ 7093470 f834 1"/>
              <a:gd name="f1003" fmla="*/ 1480300 f833 1"/>
              <a:gd name="f1004" fmla="*/ 7025034 f834 1"/>
              <a:gd name="f1005" fmla="*/ 1506934 f833 1"/>
              <a:gd name="f1006" fmla="*/ 7014783 f834 1"/>
              <a:gd name="f1007" fmla="*/ 1515868 f833 1"/>
              <a:gd name="f1008" fmla="*/ 6979706 f834 1"/>
              <a:gd name="f1009" fmla="*/ 1523511 f833 1"/>
              <a:gd name="f1010" fmla="*/ 6977890 f834 1"/>
              <a:gd name="f1011" fmla="*/ 1525793 f833 1"/>
              <a:gd name="f1012" fmla="*/ 6944339 f834 1"/>
              <a:gd name="f1013" fmla="*/ 1536237 f833 1"/>
              <a:gd name="f1014" fmla="*/ 6886996 f834 1"/>
              <a:gd name="f1015" fmla="*/ 1563569 f833 1"/>
              <a:gd name="f1016" fmla="*/ 6874510 f834 1"/>
              <a:gd name="f1017" fmla="*/ 1558469 f833 1"/>
              <a:gd name="f1018" fmla="*/ 6871943 f834 1"/>
              <a:gd name="f1019" fmla="*/ 1554651 f833 1"/>
              <a:gd name="f1020" fmla="*/ 6856174 f834 1"/>
              <a:gd name="f1021" fmla="*/ 1562024 f833 1"/>
              <a:gd name="f1022" fmla="*/ 6842321 f834 1"/>
              <a:gd name="f1023" fmla="*/ 1560554 f833 1"/>
              <a:gd name="f1024" fmla="*/ 6832713 f834 1"/>
              <a:gd name="f1025" fmla="*/ 1569357 f833 1"/>
              <a:gd name="f1026" fmla="*/ 6816351 f834 1"/>
              <a:gd name="f1027" fmla="*/ 1571495 f833 1"/>
              <a:gd name="f1028" fmla="*/ 6795800 f834 1"/>
              <a:gd name="f1029" fmla="*/ 1572010 f833 1"/>
              <a:gd name="f1030" fmla="*/ 6777546 f834 1"/>
              <a:gd name="f1031" fmla="*/ 1568661 f833 1"/>
              <a:gd name="f1032" fmla="*/ 6751528 f834 1"/>
              <a:gd name="f1033" fmla="*/ 1574143 f833 1"/>
              <a:gd name="f1034" fmla="*/ 6691966 f834 1"/>
              <a:gd name="f1035" fmla="*/ 1582255 f833 1"/>
              <a:gd name="f1036" fmla="*/ 6646941 f834 1"/>
              <a:gd name="f1037" fmla="*/ 1588471 f833 1"/>
              <a:gd name="f1038" fmla="*/ 6568576 f834 1"/>
              <a:gd name="f1039" fmla="*/ 1606488 f833 1"/>
              <a:gd name="f1040" fmla="*/ 6554358 f834 1"/>
              <a:gd name="f1041" fmla="*/ 1621701 f833 1"/>
              <a:gd name="f1042" fmla="*/ 6516968 f834 1"/>
              <a:gd name="f1043" fmla="*/ 1617195 f833 1"/>
              <a:gd name="f1044" fmla="*/ 6506479 f834 1"/>
              <a:gd name="f1045" fmla="*/ 1602227 f833 1"/>
              <a:gd name="f1046" fmla="*/ 6458436 f834 1"/>
              <a:gd name="f1047" fmla="*/ 1607332 f833 1"/>
              <a:gd name="f1048" fmla="*/ 6414786 f834 1"/>
              <a:gd name="f1049" fmla="*/ 1628815 f833 1"/>
              <a:gd name="f1050" fmla="*/ 6357085 f834 1"/>
              <a:gd name="f1051" fmla="*/ 1640846 f833 1"/>
              <a:gd name="f1052" fmla="*/ 6322636 f834 1"/>
              <a:gd name="f1053" fmla="*/ 1648213 f833 1"/>
              <a:gd name="f1054" fmla="*/ 6226172 f834 1"/>
              <a:gd name="f1055" fmla="*/ 1654676 f833 1"/>
              <a:gd name="f1056" fmla="*/ 6221217 f834 1"/>
              <a:gd name="f1057" fmla="*/ 1654506 f833 1"/>
              <a:gd name="f1058" fmla="*/ 6204956 f834 1"/>
              <a:gd name="f1059" fmla="*/ 1664280 f833 1"/>
              <a:gd name="f1060" fmla="*/ 6204270 f834 1"/>
              <a:gd name="f1061" fmla="*/ 1666782 f833 1"/>
              <a:gd name="f1062" fmla="*/ 6143810 f834 1"/>
              <a:gd name="f1063" fmla="*/ 1661963 f833 1"/>
              <a:gd name="f1064" fmla="*/ 6136560 f834 1"/>
              <a:gd name="f1065" fmla="*/ 1665728 f833 1"/>
              <a:gd name="f1066" fmla="*/ 6096155 f834 1"/>
              <a:gd name="f1067" fmla="*/ 1656951 f833 1"/>
              <a:gd name="f1068" fmla="*/ 6075812 f834 1"/>
              <a:gd name="f1069" fmla="*/ 1655422 f833 1"/>
              <a:gd name="f1070" fmla="*/ 6039495 f834 1"/>
              <a:gd name="f1071" fmla="*/ 1649680 f833 1"/>
              <a:gd name="f1072" fmla="*/ 6036523 f834 1"/>
              <a:gd name="f1073" fmla="*/ 1652121 f833 1"/>
              <a:gd name="f1074" fmla="*/ 6029328 f834 1"/>
              <a:gd name="f1075" fmla="*/ 1649904 f833 1"/>
              <a:gd name="f1076" fmla="*/ 6024075 f834 1"/>
              <a:gd name="f1077" fmla="*/ 1652779 f833 1"/>
              <a:gd name="f1078" fmla="*/ 6018085 f834 1"/>
              <a:gd name="f1079" fmla="*/ 1652030 f833 1"/>
              <a:gd name="f1080" fmla="*/ 5955513 f834 1"/>
              <a:gd name="f1081" fmla="*/ 1663584 f833 1"/>
              <a:gd name="f1082" fmla="*/ 5941996 f834 1"/>
              <a:gd name="f1083" fmla="*/ 1661326 f833 1"/>
              <a:gd name="f1084" fmla="*/ 5931789 f834 1"/>
              <a:gd name="f1085" fmla="*/ 1669915 f833 1"/>
              <a:gd name="f1086" fmla="*/ 5888686 f834 1"/>
              <a:gd name="f1087" fmla="*/ 1672175 f833 1"/>
              <a:gd name="f1088" fmla="*/ 5873794 f834 1"/>
              <a:gd name="f1089" fmla="*/ 1665454 f833 1"/>
              <a:gd name="f1090" fmla="*/ 5860022 f834 1"/>
              <a:gd name="f1091" fmla="*/ 1660635 f833 1"/>
              <a:gd name="f1092" fmla="*/ 5858237 f834 1"/>
              <a:gd name="f1093" fmla="*/ 1660649 f833 1"/>
              <a:gd name="f1094" fmla="*/ 5840319 f834 1"/>
              <a:gd name="f1095" fmla="*/ 1660798 f833 1"/>
              <a:gd name="f1096" fmla="*/ 5806984 f834 1"/>
              <a:gd name="f1097" fmla="*/ 1661075 f833 1"/>
              <a:gd name="f1098" fmla="*/ 5742351 f834 1"/>
              <a:gd name="f1099" fmla="*/ 1667489 f833 1"/>
              <a:gd name="f1100" fmla="*/ 4759058 f834 1"/>
              <a:gd name="f1101" fmla="*/ 1766533 f833 1"/>
              <a:gd name="f1102" fmla="*/ 4719749 f834 1"/>
              <a:gd name="f1103" fmla="*/ 1771811 f833 1"/>
              <a:gd name="f1104" fmla="*/ 4568686 f834 1"/>
              <a:gd name="f1105" fmla="*/ 1786141 f833 1"/>
              <a:gd name="f1106" fmla="*/ 4418751 f834 1"/>
              <a:gd name="f1107" fmla="*/ 1796932 f833 1"/>
              <a:gd name="f1108" fmla="*/ 4378377 f834 1"/>
              <a:gd name="f1109" fmla="*/ 1815528 f833 1"/>
              <a:gd name="f1110" fmla="*/ 4320575 f834 1"/>
              <a:gd name="f1111" fmla="*/ 1832722 f833 1"/>
              <a:gd name="f1112" fmla="*/ 3973223 f834 1"/>
              <a:gd name="f1113" fmla="*/ 1881015 f833 1"/>
              <a:gd name="f1114" fmla="*/ 3900992 f834 1"/>
              <a:gd name="f1115" fmla="*/ 1880603 f833 1"/>
              <a:gd name="f1116" fmla="*/ 3662119 f834 1"/>
              <a:gd name="f1117" fmla="*/ 3496919 f834 1"/>
              <a:gd name="f1118" fmla="*/ 1873180 f833 1"/>
              <a:gd name="f1119" fmla="*/ 3449433 f834 1"/>
              <a:gd name="f1120" fmla="*/ 1889681 f833 1"/>
              <a:gd name="f1121" fmla="*/ 3369766 f834 1"/>
              <a:gd name="f1122" fmla="*/ 1916653 f833 1"/>
              <a:gd name="f1123" fmla="*/ 3224897 f834 1"/>
              <a:gd name="f1124" fmla="*/ 1943733 f833 1"/>
              <a:gd name="f1125" fmla="*/ 3161463 f834 1"/>
              <a:gd name="f1126" fmla="*/ 1946591 f833 1"/>
              <a:gd name="f1127" fmla="*/ 2897201 f834 1"/>
              <a:gd name="f1128" fmla="*/ 1926772 f833 1"/>
              <a:gd name="f1129" fmla="*/ 2783891 f834 1"/>
              <a:gd name="f1130" fmla="*/ 1931749 f833 1"/>
              <a:gd name="f1131" fmla="*/ 2712447 f834 1"/>
              <a:gd name="f1132" fmla="*/ 1933044 f833 1"/>
              <a:gd name="f1133" fmla="*/ 2560151 f834 1"/>
              <a:gd name="f1134" fmla="*/ 1963609 f833 1"/>
              <a:gd name="f1135" fmla="*/ 2367221 f834 1"/>
              <a:gd name="f1136" fmla="*/ 1971884 f833 1"/>
              <a:gd name="f1137" fmla="*/ 2272130 f834 1"/>
              <a:gd name="f1138" fmla="*/ 1961162 f833 1"/>
              <a:gd name="f1139" fmla="*/ 2189404 f834 1"/>
              <a:gd name="f1140" fmla="*/ 1978172 f833 1"/>
              <a:gd name="f1141" fmla="*/ 2077704 f834 1"/>
              <a:gd name="f1142" fmla="*/ 1965002 f833 1"/>
              <a:gd name="f1143" fmla="*/ 1967996 f834 1"/>
              <a:gd name="f1144" fmla="*/ 1953187 f833 1"/>
              <a:gd name="f1145" fmla="*/ 1855805 f834 1"/>
              <a:gd name="f1146" fmla="*/ 1926082 f833 1"/>
              <a:gd name="f1147" fmla="*/ 1790957 f834 1"/>
              <a:gd name="f1148" fmla="*/ 1919460 f833 1"/>
              <a:gd name="f1149" fmla="*/ 1613978 f834 1"/>
              <a:gd name="f1150" fmla="*/ 1891581 f833 1"/>
              <a:gd name="f1151" fmla="*/ 1436831 f834 1"/>
              <a:gd name="f1152" fmla="*/ 1856201 f833 1"/>
              <a:gd name="f1153" fmla="*/ 1162595 f834 1"/>
              <a:gd name="f1154" fmla="*/ 991903 f834 1"/>
              <a:gd name="f1155" fmla="*/ 1786741 f833 1"/>
              <a:gd name="f1156" fmla="*/ 883960 f834 1"/>
              <a:gd name="f1157" fmla="*/ 766531 f834 1"/>
              <a:gd name="f1158" fmla="*/ 1805053 f833 1"/>
              <a:gd name="f1159" fmla="*/ 669779 f834 1"/>
              <a:gd name="f1160" fmla="*/ 1800537 f833 1"/>
              <a:gd name="f1161" fmla="*/ 523898 f834 1"/>
              <a:gd name="f1162" fmla="*/ 1811085 f833 1"/>
              <a:gd name="f1163" fmla="*/ 360251 f834 1"/>
              <a:gd name="f1164" fmla="*/ 1830735 f833 1"/>
              <a:gd name="f1165" fmla="*/ 255207 f834 1"/>
              <a:gd name="f1166" fmla="*/ 1818275 f833 1"/>
              <a:gd name="f1167" fmla="*/ 101803 f834 1"/>
              <a:gd name="f1168" fmla="*/ 1870647 f833 1"/>
              <a:gd name="f1169" fmla="*/ 25397 f834 1"/>
              <a:gd name="f1170" fmla="*/ 1888443 f833 1"/>
              <a:gd name="f1171" fmla="*/ 2370 f834 1"/>
              <a:gd name="f1172" fmla="*/ 1878311 f833 1"/>
              <a:gd name="f1173" fmla="*/ 1878785 f833 1"/>
              <a:gd name="f1174" fmla="*/ 4809524 f834 1"/>
              <a:gd name="f1175" fmla="*/ 1761033 f833 1"/>
              <a:gd name="f1176" fmla="*/ 4872172 f834 1"/>
              <a:gd name="f1177" fmla="*/ 1757222 f833 1"/>
              <a:gd name="f1178" fmla="*/ 4950070 f834 1"/>
              <a:gd name="f1179" fmla="*/ 1748401 f833 1"/>
              <a:gd name="f1180" fmla="*/ 5521171 f834 1"/>
              <a:gd name="f1181" fmla="*/ 1671626 f833 1"/>
              <a:gd name="f1182" fmla="*/ 5457384 f834 1"/>
              <a:gd name="f1183" fmla="*/ 1683952 f833 1"/>
              <a:gd name="f1184" fmla="*/ 3005773 f834 1"/>
              <a:gd name="f1185" fmla="*/ 1915878 f833 1"/>
              <a:gd name="f1186" fmla="*/ 1357365 f834 1"/>
              <a:gd name="f1187" fmla="*/ 1832140 f833 1"/>
              <a:gd name="f1188" fmla="*/ 1232341 f834 1"/>
              <a:gd name="f1189" fmla="*/ 1785942 f833 1"/>
              <a:gd name="f1190" fmla="*/ 2033299 f834 1"/>
              <a:gd name="f1191" fmla="*/ 1969042 f833 1"/>
              <a:gd name="f1192" fmla="*/ 3069716 f834 1"/>
              <a:gd name="f1193" fmla="*/ 1930463 f833 1"/>
              <a:gd name="f1194" fmla="*/ 3112044 f834 1"/>
              <a:gd name="f1195" fmla="*/ 1935614 f833 1"/>
              <a:gd name="f1196" fmla="*/ 3269672 f834 1"/>
              <a:gd name="f1197" fmla="*/ 1938036 f833 1"/>
              <a:gd name="f1198" fmla="*/ 1889285 f833 1"/>
              <a:gd name="f1199" fmla="*/ 8394729 f834 1"/>
              <a:gd name="f1200" fmla="*/ 948347 f833 1"/>
              <a:gd name="f1201" fmla="*/ 8340796 f834 1"/>
              <a:gd name="f1202" fmla="*/ 980522 f833 1"/>
              <a:gd name="f1203" fmla="*/ 8375330 f834 1"/>
              <a:gd name="f1204" fmla="*/ 965444 f833 1"/>
              <a:gd name="f1205" fmla="*/ 9167549 f834 1"/>
              <a:gd name="f1206" fmla="*/ 584727 f833 1"/>
              <a:gd name="f1207" fmla="*/ 9287964 f834 1"/>
              <a:gd name="f1208" fmla="*/ 513052 f833 1"/>
              <a:gd name="f1209" fmla="*/ 8249003 f834 1"/>
              <a:gd name="f1210" fmla="*/ 7739392 f834 1"/>
              <a:gd name="f1211" fmla="*/ 1192062 f833 1"/>
              <a:gd name="f1212" fmla="*/ 7677677 f834 1"/>
              <a:gd name="f1213" fmla="*/ 1216394 f833 1"/>
              <a:gd name="f1214" fmla="*/ 7411323 f834 1"/>
              <a:gd name="f1215" fmla="*/ 1340732 f833 1"/>
              <a:gd name="f1216" fmla="*/ 4101228 f834 1"/>
              <a:gd name="f1217" fmla="*/ 1868717 f833 1"/>
              <a:gd name="f1218" fmla="*/ 4211935 f834 1"/>
              <a:gd name="f1219" fmla="*/ 1860177 f833 1"/>
              <a:gd name="f1220" fmla="*/ 1809389 f833 1"/>
              <a:gd name="f1221" fmla="*/ 1120257 f834 1"/>
              <a:gd name="f1222" fmla="*/ 1789615 f833 1"/>
              <a:gd name="f1223" fmla="*/ 1784330 f833 1"/>
              <a:gd name="f1224" fmla="*/ f835 1 f2"/>
              <a:gd name="f1225" fmla="*/ f838 1 10768629"/>
              <a:gd name="f1226" fmla="*/ f839 1 1978172"/>
              <a:gd name="f1227" fmla="*/ f840 1 10768629"/>
              <a:gd name="f1228" fmla="*/ f841 1 10768629"/>
              <a:gd name="f1229" fmla="*/ f842 1 1978172"/>
              <a:gd name="f1230" fmla="*/ f843 1 10768629"/>
              <a:gd name="f1231" fmla="*/ f844 1 1978172"/>
              <a:gd name="f1232" fmla="*/ f845 1 10768629"/>
              <a:gd name="f1233" fmla="*/ f846 1 1978172"/>
              <a:gd name="f1234" fmla="*/ f847 1 10768629"/>
              <a:gd name="f1235" fmla="*/ f848 1 1978172"/>
              <a:gd name="f1236" fmla="*/ f849 1 10768629"/>
              <a:gd name="f1237" fmla="*/ f850 1 1978172"/>
              <a:gd name="f1238" fmla="*/ f851 1 10768629"/>
              <a:gd name="f1239" fmla="*/ f852 1 1978172"/>
              <a:gd name="f1240" fmla="*/ f853 1 10768629"/>
              <a:gd name="f1241" fmla="*/ f854 1 1978172"/>
              <a:gd name="f1242" fmla="*/ f855 1 10768629"/>
              <a:gd name="f1243" fmla="*/ f856 1 1978172"/>
              <a:gd name="f1244" fmla="*/ f857 1 10768629"/>
              <a:gd name="f1245" fmla="*/ f858 1 1978172"/>
              <a:gd name="f1246" fmla="*/ f859 1 10768629"/>
              <a:gd name="f1247" fmla="*/ f860 1 1978172"/>
              <a:gd name="f1248" fmla="*/ f861 1 10768629"/>
              <a:gd name="f1249" fmla="*/ f862 1 1978172"/>
              <a:gd name="f1250" fmla="*/ f863 1 10768629"/>
              <a:gd name="f1251" fmla="*/ f864 1 1978172"/>
              <a:gd name="f1252" fmla="*/ f865 1 10768629"/>
              <a:gd name="f1253" fmla="*/ f866 1 1978172"/>
              <a:gd name="f1254" fmla="*/ f867 1 10768629"/>
              <a:gd name="f1255" fmla="*/ f868 1 1978172"/>
              <a:gd name="f1256" fmla="*/ f869 1 10768629"/>
              <a:gd name="f1257" fmla="*/ f870 1 1978172"/>
              <a:gd name="f1258" fmla="*/ f871 1 10768629"/>
              <a:gd name="f1259" fmla="*/ f872 1 1978172"/>
              <a:gd name="f1260" fmla="*/ f873 1 10768629"/>
              <a:gd name="f1261" fmla="*/ f874 1 1978172"/>
              <a:gd name="f1262" fmla="*/ f875 1 10768629"/>
              <a:gd name="f1263" fmla="*/ f876 1 1978172"/>
              <a:gd name="f1264" fmla="*/ f877 1 10768629"/>
              <a:gd name="f1265" fmla="*/ f878 1 1978172"/>
              <a:gd name="f1266" fmla="*/ f879 1 10768629"/>
              <a:gd name="f1267" fmla="*/ f880 1 1978172"/>
              <a:gd name="f1268" fmla="*/ f881 1 10768629"/>
              <a:gd name="f1269" fmla="*/ f882 1 1978172"/>
              <a:gd name="f1270" fmla="*/ f883 1 10768629"/>
              <a:gd name="f1271" fmla="*/ f884 1 1978172"/>
              <a:gd name="f1272" fmla="*/ f885 1 10768629"/>
              <a:gd name="f1273" fmla="*/ f886 1 1978172"/>
              <a:gd name="f1274" fmla="*/ f887 1 10768629"/>
              <a:gd name="f1275" fmla="*/ f888 1 1978172"/>
              <a:gd name="f1276" fmla="*/ f889 1 10768629"/>
              <a:gd name="f1277" fmla="*/ f890 1 1978172"/>
              <a:gd name="f1278" fmla="*/ f891 1 10768629"/>
              <a:gd name="f1279" fmla="*/ f892 1 1978172"/>
              <a:gd name="f1280" fmla="*/ f893 1 10768629"/>
              <a:gd name="f1281" fmla="*/ f894 1 1978172"/>
              <a:gd name="f1282" fmla="*/ f895 1 10768629"/>
              <a:gd name="f1283" fmla="*/ f896 1 1978172"/>
              <a:gd name="f1284" fmla="*/ f897 1 10768629"/>
              <a:gd name="f1285" fmla="*/ f898 1 1978172"/>
              <a:gd name="f1286" fmla="*/ f899 1 10768629"/>
              <a:gd name="f1287" fmla="*/ f900 1 1978172"/>
              <a:gd name="f1288" fmla="*/ f901 1 10768629"/>
              <a:gd name="f1289" fmla="*/ f902 1 1978172"/>
              <a:gd name="f1290" fmla="*/ f903 1 10768629"/>
              <a:gd name="f1291" fmla="*/ f904 1 1978172"/>
              <a:gd name="f1292" fmla="*/ f905 1 10768629"/>
              <a:gd name="f1293" fmla="*/ f906 1 1978172"/>
              <a:gd name="f1294" fmla="*/ f907 1 10768629"/>
              <a:gd name="f1295" fmla="*/ f908 1 1978172"/>
              <a:gd name="f1296" fmla="*/ f909 1 10768629"/>
              <a:gd name="f1297" fmla="*/ f910 1 1978172"/>
              <a:gd name="f1298" fmla="*/ f911 1 10768629"/>
              <a:gd name="f1299" fmla="*/ f912 1 1978172"/>
              <a:gd name="f1300" fmla="*/ f913 1 10768629"/>
              <a:gd name="f1301" fmla="*/ f914 1 1978172"/>
              <a:gd name="f1302" fmla="*/ f915 1 10768629"/>
              <a:gd name="f1303" fmla="*/ f916 1 1978172"/>
              <a:gd name="f1304" fmla="*/ f917 1 10768629"/>
              <a:gd name="f1305" fmla="*/ f918 1 1978172"/>
              <a:gd name="f1306" fmla="*/ f919 1 10768629"/>
              <a:gd name="f1307" fmla="*/ f920 1 1978172"/>
              <a:gd name="f1308" fmla="*/ f921 1 10768629"/>
              <a:gd name="f1309" fmla="*/ f922 1 1978172"/>
              <a:gd name="f1310" fmla="*/ f923 1 10768629"/>
              <a:gd name="f1311" fmla="*/ f924 1 1978172"/>
              <a:gd name="f1312" fmla="*/ f925 1 10768629"/>
              <a:gd name="f1313" fmla="*/ f926 1 1978172"/>
              <a:gd name="f1314" fmla="*/ f927 1 10768629"/>
              <a:gd name="f1315" fmla="*/ f928 1 1978172"/>
              <a:gd name="f1316" fmla="*/ f929 1 10768629"/>
              <a:gd name="f1317" fmla="*/ f930 1 1978172"/>
              <a:gd name="f1318" fmla="*/ f931 1 10768629"/>
              <a:gd name="f1319" fmla="*/ f932 1 1978172"/>
              <a:gd name="f1320" fmla="*/ f933 1 10768629"/>
              <a:gd name="f1321" fmla="*/ f934 1 1978172"/>
              <a:gd name="f1322" fmla="*/ f935 1 1978172"/>
              <a:gd name="f1323" fmla="*/ f936 1 10768629"/>
              <a:gd name="f1324" fmla="*/ f937 1 1978172"/>
              <a:gd name="f1325" fmla="*/ f938 1 10768629"/>
              <a:gd name="f1326" fmla="*/ f939 1 1978172"/>
              <a:gd name="f1327" fmla="*/ f940 1 10768629"/>
              <a:gd name="f1328" fmla="*/ f941 1 1978172"/>
              <a:gd name="f1329" fmla="*/ f942 1 10768629"/>
              <a:gd name="f1330" fmla="*/ f943 1 1978172"/>
              <a:gd name="f1331" fmla="*/ f944 1 10768629"/>
              <a:gd name="f1332" fmla="*/ f945 1 1978172"/>
              <a:gd name="f1333" fmla="*/ f946 1 10768629"/>
              <a:gd name="f1334" fmla="*/ f947 1 1978172"/>
              <a:gd name="f1335" fmla="*/ f948 1 10768629"/>
              <a:gd name="f1336" fmla="*/ f949 1 1978172"/>
              <a:gd name="f1337" fmla="*/ f950 1 10768629"/>
              <a:gd name="f1338" fmla="*/ f951 1 1978172"/>
              <a:gd name="f1339" fmla="*/ f952 1 10768629"/>
              <a:gd name="f1340" fmla="*/ f953 1 1978172"/>
              <a:gd name="f1341" fmla="*/ f954 1 10768629"/>
              <a:gd name="f1342" fmla="*/ f955 1 1978172"/>
              <a:gd name="f1343" fmla="*/ f956 1 10768629"/>
              <a:gd name="f1344" fmla="*/ f957 1 1978172"/>
              <a:gd name="f1345" fmla="*/ f958 1 10768629"/>
              <a:gd name="f1346" fmla="*/ f959 1 1978172"/>
              <a:gd name="f1347" fmla="*/ f960 1 10768629"/>
              <a:gd name="f1348" fmla="*/ f961 1 1978172"/>
              <a:gd name="f1349" fmla="*/ f962 1 10768629"/>
              <a:gd name="f1350" fmla="*/ f963 1 1978172"/>
              <a:gd name="f1351" fmla="*/ f964 1 10768629"/>
              <a:gd name="f1352" fmla="*/ f965 1 1978172"/>
              <a:gd name="f1353" fmla="*/ f966 1 10768629"/>
              <a:gd name="f1354" fmla="*/ f967 1 1978172"/>
              <a:gd name="f1355" fmla="*/ f968 1 10768629"/>
              <a:gd name="f1356" fmla="*/ f969 1 1978172"/>
              <a:gd name="f1357" fmla="*/ f970 1 10768629"/>
              <a:gd name="f1358" fmla="*/ f971 1 1978172"/>
              <a:gd name="f1359" fmla="*/ f972 1 10768629"/>
              <a:gd name="f1360" fmla="*/ f973 1 1978172"/>
              <a:gd name="f1361" fmla="*/ f974 1 10768629"/>
              <a:gd name="f1362" fmla="*/ f975 1 1978172"/>
              <a:gd name="f1363" fmla="*/ f976 1 10768629"/>
              <a:gd name="f1364" fmla="*/ f977 1 1978172"/>
              <a:gd name="f1365" fmla="*/ f978 1 10768629"/>
              <a:gd name="f1366" fmla="*/ f979 1 1978172"/>
              <a:gd name="f1367" fmla="*/ f980 1 10768629"/>
              <a:gd name="f1368" fmla="*/ f981 1 1978172"/>
              <a:gd name="f1369" fmla="*/ f982 1 10768629"/>
              <a:gd name="f1370" fmla="*/ f983 1 1978172"/>
              <a:gd name="f1371" fmla="*/ f984 1 10768629"/>
              <a:gd name="f1372" fmla="*/ f985 1 1978172"/>
              <a:gd name="f1373" fmla="*/ f986 1 10768629"/>
              <a:gd name="f1374" fmla="*/ f987 1 1978172"/>
              <a:gd name="f1375" fmla="*/ f988 1 10768629"/>
              <a:gd name="f1376" fmla="*/ f989 1 1978172"/>
              <a:gd name="f1377" fmla="*/ f990 1 10768629"/>
              <a:gd name="f1378" fmla="*/ f991 1 1978172"/>
              <a:gd name="f1379" fmla="*/ f992 1 10768629"/>
              <a:gd name="f1380" fmla="*/ f993 1 1978172"/>
              <a:gd name="f1381" fmla="*/ f994 1 10768629"/>
              <a:gd name="f1382" fmla="*/ f995 1 1978172"/>
              <a:gd name="f1383" fmla="*/ f996 1 10768629"/>
              <a:gd name="f1384" fmla="*/ f997 1 1978172"/>
              <a:gd name="f1385" fmla="*/ f998 1 10768629"/>
              <a:gd name="f1386" fmla="*/ f999 1 1978172"/>
              <a:gd name="f1387" fmla="*/ f1000 1 10768629"/>
              <a:gd name="f1388" fmla="*/ f1001 1 1978172"/>
              <a:gd name="f1389" fmla="*/ f1002 1 10768629"/>
              <a:gd name="f1390" fmla="*/ f1003 1 1978172"/>
              <a:gd name="f1391" fmla="*/ f1004 1 10768629"/>
              <a:gd name="f1392" fmla="*/ f1005 1 1978172"/>
              <a:gd name="f1393" fmla="*/ f1006 1 10768629"/>
              <a:gd name="f1394" fmla="*/ f1007 1 1978172"/>
              <a:gd name="f1395" fmla="*/ f1008 1 10768629"/>
              <a:gd name="f1396" fmla="*/ f1009 1 1978172"/>
              <a:gd name="f1397" fmla="*/ f1010 1 10768629"/>
              <a:gd name="f1398" fmla="*/ f1011 1 1978172"/>
              <a:gd name="f1399" fmla="*/ f1012 1 10768629"/>
              <a:gd name="f1400" fmla="*/ f1013 1 1978172"/>
              <a:gd name="f1401" fmla="*/ f1014 1 10768629"/>
              <a:gd name="f1402" fmla="*/ f1015 1 1978172"/>
              <a:gd name="f1403" fmla="*/ f1016 1 10768629"/>
              <a:gd name="f1404" fmla="*/ f1017 1 1978172"/>
              <a:gd name="f1405" fmla="*/ f1018 1 10768629"/>
              <a:gd name="f1406" fmla="*/ f1019 1 1978172"/>
              <a:gd name="f1407" fmla="*/ f1020 1 10768629"/>
              <a:gd name="f1408" fmla="*/ f1021 1 1978172"/>
              <a:gd name="f1409" fmla="*/ f1022 1 10768629"/>
              <a:gd name="f1410" fmla="*/ f1023 1 1978172"/>
              <a:gd name="f1411" fmla="*/ f1024 1 10768629"/>
              <a:gd name="f1412" fmla="*/ f1025 1 1978172"/>
              <a:gd name="f1413" fmla="*/ f1026 1 10768629"/>
              <a:gd name="f1414" fmla="*/ f1027 1 1978172"/>
              <a:gd name="f1415" fmla="*/ f1028 1 10768629"/>
              <a:gd name="f1416" fmla="*/ f1029 1 1978172"/>
              <a:gd name="f1417" fmla="*/ f1030 1 10768629"/>
              <a:gd name="f1418" fmla="*/ f1031 1 1978172"/>
              <a:gd name="f1419" fmla="*/ f1032 1 10768629"/>
              <a:gd name="f1420" fmla="*/ f1033 1 1978172"/>
              <a:gd name="f1421" fmla="*/ f1034 1 10768629"/>
              <a:gd name="f1422" fmla="*/ f1035 1 1978172"/>
              <a:gd name="f1423" fmla="*/ f1036 1 10768629"/>
              <a:gd name="f1424" fmla="*/ f1037 1 1978172"/>
              <a:gd name="f1425" fmla="*/ f1038 1 10768629"/>
              <a:gd name="f1426" fmla="*/ f1039 1 1978172"/>
              <a:gd name="f1427" fmla="*/ f1040 1 10768629"/>
              <a:gd name="f1428" fmla="*/ f1041 1 1978172"/>
              <a:gd name="f1429" fmla="*/ f1042 1 10768629"/>
              <a:gd name="f1430" fmla="*/ f1043 1 1978172"/>
              <a:gd name="f1431" fmla="*/ f1044 1 10768629"/>
              <a:gd name="f1432" fmla="*/ f1045 1 1978172"/>
              <a:gd name="f1433" fmla="*/ f1046 1 10768629"/>
              <a:gd name="f1434" fmla="*/ f1047 1 1978172"/>
              <a:gd name="f1435" fmla="*/ f1048 1 10768629"/>
              <a:gd name="f1436" fmla="*/ f1049 1 1978172"/>
              <a:gd name="f1437" fmla="*/ f1050 1 10768629"/>
              <a:gd name="f1438" fmla="*/ f1051 1 1978172"/>
              <a:gd name="f1439" fmla="*/ f1052 1 10768629"/>
              <a:gd name="f1440" fmla="*/ f1053 1 1978172"/>
              <a:gd name="f1441" fmla="*/ f1054 1 10768629"/>
              <a:gd name="f1442" fmla="*/ f1055 1 1978172"/>
              <a:gd name="f1443" fmla="*/ f1056 1 10768629"/>
              <a:gd name="f1444" fmla="*/ f1057 1 1978172"/>
              <a:gd name="f1445" fmla="*/ f1058 1 10768629"/>
              <a:gd name="f1446" fmla="*/ f1059 1 1978172"/>
              <a:gd name="f1447" fmla="*/ f1060 1 10768629"/>
              <a:gd name="f1448" fmla="*/ f1061 1 1978172"/>
              <a:gd name="f1449" fmla="*/ f1062 1 10768629"/>
              <a:gd name="f1450" fmla="*/ f1063 1 1978172"/>
              <a:gd name="f1451" fmla="*/ f1064 1 10768629"/>
              <a:gd name="f1452" fmla="*/ f1065 1 1978172"/>
              <a:gd name="f1453" fmla="*/ f1066 1 10768629"/>
              <a:gd name="f1454" fmla="*/ f1067 1 1978172"/>
              <a:gd name="f1455" fmla="*/ f1068 1 10768629"/>
              <a:gd name="f1456" fmla="*/ f1069 1 1978172"/>
              <a:gd name="f1457" fmla="*/ f1070 1 10768629"/>
              <a:gd name="f1458" fmla="*/ f1071 1 1978172"/>
              <a:gd name="f1459" fmla="*/ f1072 1 10768629"/>
              <a:gd name="f1460" fmla="*/ f1073 1 1978172"/>
              <a:gd name="f1461" fmla="*/ f1074 1 10768629"/>
              <a:gd name="f1462" fmla="*/ f1075 1 1978172"/>
              <a:gd name="f1463" fmla="*/ f1076 1 10768629"/>
              <a:gd name="f1464" fmla="*/ f1077 1 1978172"/>
              <a:gd name="f1465" fmla="*/ f1078 1 10768629"/>
              <a:gd name="f1466" fmla="*/ f1079 1 1978172"/>
              <a:gd name="f1467" fmla="*/ f1080 1 10768629"/>
              <a:gd name="f1468" fmla="*/ f1081 1 1978172"/>
              <a:gd name="f1469" fmla="*/ f1082 1 10768629"/>
              <a:gd name="f1470" fmla="*/ f1083 1 1978172"/>
              <a:gd name="f1471" fmla="*/ f1084 1 10768629"/>
              <a:gd name="f1472" fmla="*/ f1085 1 1978172"/>
              <a:gd name="f1473" fmla="*/ f1086 1 10768629"/>
              <a:gd name="f1474" fmla="*/ f1087 1 1978172"/>
              <a:gd name="f1475" fmla="*/ f1088 1 10768629"/>
              <a:gd name="f1476" fmla="*/ f1089 1 1978172"/>
              <a:gd name="f1477" fmla="*/ f1090 1 10768629"/>
              <a:gd name="f1478" fmla="*/ f1091 1 1978172"/>
              <a:gd name="f1479" fmla="*/ f1092 1 10768629"/>
              <a:gd name="f1480" fmla="*/ f1093 1 1978172"/>
              <a:gd name="f1481" fmla="*/ f1094 1 10768629"/>
              <a:gd name="f1482" fmla="*/ f1095 1 1978172"/>
              <a:gd name="f1483" fmla="*/ f1096 1 10768629"/>
              <a:gd name="f1484" fmla="*/ f1097 1 1978172"/>
              <a:gd name="f1485" fmla="*/ f1098 1 10768629"/>
              <a:gd name="f1486" fmla="*/ f1099 1 1978172"/>
              <a:gd name="f1487" fmla="*/ f1100 1 10768629"/>
              <a:gd name="f1488" fmla="*/ f1101 1 1978172"/>
              <a:gd name="f1489" fmla="*/ f1102 1 10768629"/>
              <a:gd name="f1490" fmla="*/ f1103 1 1978172"/>
              <a:gd name="f1491" fmla="*/ f1104 1 10768629"/>
              <a:gd name="f1492" fmla="*/ f1105 1 1978172"/>
              <a:gd name="f1493" fmla="*/ f1106 1 10768629"/>
              <a:gd name="f1494" fmla="*/ f1107 1 1978172"/>
              <a:gd name="f1495" fmla="*/ f1108 1 10768629"/>
              <a:gd name="f1496" fmla="*/ f1109 1 1978172"/>
              <a:gd name="f1497" fmla="*/ f1110 1 10768629"/>
              <a:gd name="f1498" fmla="*/ f1111 1 1978172"/>
              <a:gd name="f1499" fmla="*/ f1112 1 10768629"/>
              <a:gd name="f1500" fmla="*/ f1113 1 1978172"/>
              <a:gd name="f1501" fmla="*/ f1114 1 10768629"/>
              <a:gd name="f1502" fmla="*/ f1115 1 1978172"/>
              <a:gd name="f1503" fmla="*/ f1116 1 10768629"/>
              <a:gd name="f1504" fmla="*/ f1117 1 10768629"/>
              <a:gd name="f1505" fmla="*/ f1118 1 1978172"/>
              <a:gd name="f1506" fmla="*/ f1119 1 10768629"/>
              <a:gd name="f1507" fmla="*/ f1120 1 1978172"/>
              <a:gd name="f1508" fmla="*/ f1121 1 10768629"/>
              <a:gd name="f1509" fmla="*/ f1122 1 1978172"/>
              <a:gd name="f1510" fmla="*/ f1123 1 10768629"/>
              <a:gd name="f1511" fmla="*/ f1124 1 1978172"/>
              <a:gd name="f1512" fmla="*/ f1125 1 10768629"/>
              <a:gd name="f1513" fmla="*/ f1126 1 1978172"/>
              <a:gd name="f1514" fmla="*/ f1127 1 10768629"/>
              <a:gd name="f1515" fmla="*/ f1128 1 1978172"/>
              <a:gd name="f1516" fmla="*/ f1129 1 10768629"/>
              <a:gd name="f1517" fmla="*/ f1130 1 1978172"/>
              <a:gd name="f1518" fmla="*/ f1131 1 10768629"/>
              <a:gd name="f1519" fmla="*/ f1132 1 1978172"/>
              <a:gd name="f1520" fmla="*/ f1133 1 10768629"/>
              <a:gd name="f1521" fmla="*/ f1134 1 1978172"/>
              <a:gd name="f1522" fmla="*/ f1135 1 10768629"/>
              <a:gd name="f1523" fmla="*/ f1136 1 1978172"/>
              <a:gd name="f1524" fmla="*/ f1137 1 10768629"/>
              <a:gd name="f1525" fmla="*/ f1138 1 1978172"/>
              <a:gd name="f1526" fmla="*/ f1139 1 10768629"/>
              <a:gd name="f1527" fmla="*/ f1140 1 1978172"/>
              <a:gd name="f1528" fmla="*/ f1141 1 10768629"/>
              <a:gd name="f1529" fmla="*/ f1142 1 1978172"/>
              <a:gd name="f1530" fmla="*/ f1143 1 10768629"/>
              <a:gd name="f1531" fmla="*/ f1144 1 1978172"/>
              <a:gd name="f1532" fmla="*/ f1145 1 10768629"/>
              <a:gd name="f1533" fmla="*/ f1146 1 1978172"/>
              <a:gd name="f1534" fmla="*/ f1147 1 10768629"/>
              <a:gd name="f1535" fmla="*/ f1148 1 1978172"/>
              <a:gd name="f1536" fmla="*/ f1149 1 10768629"/>
              <a:gd name="f1537" fmla="*/ f1150 1 1978172"/>
              <a:gd name="f1538" fmla="*/ f1151 1 10768629"/>
              <a:gd name="f1539" fmla="*/ f1152 1 1978172"/>
              <a:gd name="f1540" fmla="*/ f1153 1 10768629"/>
              <a:gd name="f1541" fmla="*/ f1154 1 10768629"/>
              <a:gd name="f1542" fmla="*/ f1155 1 1978172"/>
              <a:gd name="f1543" fmla="*/ f1156 1 10768629"/>
              <a:gd name="f1544" fmla="*/ f1157 1 10768629"/>
              <a:gd name="f1545" fmla="*/ f1158 1 1978172"/>
              <a:gd name="f1546" fmla="*/ f1159 1 10768629"/>
              <a:gd name="f1547" fmla="*/ f1160 1 1978172"/>
              <a:gd name="f1548" fmla="*/ f1161 1 10768629"/>
              <a:gd name="f1549" fmla="*/ f1162 1 1978172"/>
              <a:gd name="f1550" fmla="*/ f1163 1 10768629"/>
              <a:gd name="f1551" fmla="*/ f1164 1 1978172"/>
              <a:gd name="f1552" fmla="*/ f1165 1 10768629"/>
              <a:gd name="f1553" fmla="*/ f1166 1 1978172"/>
              <a:gd name="f1554" fmla="*/ f1167 1 10768629"/>
              <a:gd name="f1555" fmla="*/ f1168 1 1978172"/>
              <a:gd name="f1556" fmla="*/ f1169 1 10768629"/>
              <a:gd name="f1557" fmla="*/ f1170 1 1978172"/>
              <a:gd name="f1558" fmla="*/ f1171 1 10768629"/>
              <a:gd name="f1559" fmla="*/ f1172 1 1978172"/>
              <a:gd name="f1560" fmla="*/ f1173 1 1978172"/>
              <a:gd name="f1561" fmla="*/ f1174 1 10768629"/>
              <a:gd name="f1562" fmla="*/ f1175 1 1978172"/>
              <a:gd name="f1563" fmla="*/ f1176 1 10768629"/>
              <a:gd name="f1564" fmla="*/ f1177 1 1978172"/>
              <a:gd name="f1565" fmla="*/ f1178 1 10768629"/>
              <a:gd name="f1566" fmla="*/ f1179 1 1978172"/>
              <a:gd name="f1567" fmla="*/ f1180 1 10768629"/>
              <a:gd name="f1568" fmla="*/ f1181 1 1978172"/>
              <a:gd name="f1569" fmla="*/ f1182 1 10768629"/>
              <a:gd name="f1570" fmla="*/ f1183 1 1978172"/>
              <a:gd name="f1571" fmla="*/ f1184 1 10768629"/>
              <a:gd name="f1572" fmla="*/ f1185 1 1978172"/>
              <a:gd name="f1573" fmla="*/ f1186 1 10768629"/>
              <a:gd name="f1574" fmla="*/ f1187 1 1978172"/>
              <a:gd name="f1575" fmla="*/ f1188 1 10768629"/>
              <a:gd name="f1576" fmla="*/ f1189 1 1978172"/>
              <a:gd name="f1577" fmla="*/ f1190 1 10768629"/>
              <a:gd name="f1578" fmla="*/ f1191 1 1978172"/>
              <a:gd name="f1579" fmla="*/ f1192 1 10768629"/>
              <a:gd name="f1580" fmla="*/ f1193 1 1978172"/>
              <a:gd name="f1581" fmla="*/ f1194 1 10768629"/>
              <a:gd name="f1582" fmla="*/ f1195 1 1978172"/>
              <a:gd name="f1583" fmla="*/ f1196 1 10768629"/>
              <a:gd name="f1584" fmla="*/ f1197 1 1978172"/>
              <a:gd name="f1585" fmla="*/ f1198 1 1978172"/>
              <a:gd name="f1586" fmla="*/ f1199 1 10768629"/>
              <a:gd name="f1587" fmla="*/ f1200 1 1978172"/>
              <a:gd name="f1588" fmla="*/ f1201 1 10768629"/>
              <a:gd name="f1589" fmla="*/ f1202 1 1978172"/>
              <a:gd name="f1590" fmla="*/ f1203 1 10768629"/>
              <a:gd name="f1591" fmla="*/ f1204 1 1978172"/>
              <a:gd name="f1592" fmla="*/ f1205 1 10768629"/>
              <a:gd name="f1593" fmla="*/ f1206 1 1978172"/>
              <a:gd name="f1594" fmla="*/ f1207 1 10768629"/>
              <a:gd name="f1595" fmla="*/ f1208 1 1978172"/>
              <a:gd name="f1596" fmla="*/ f1209 1 10768629"/>
              <a:gd name="f1597" fmla="*/ f1210 1 10768629"/>
              <a:gd name="f1598" fmla="*/ f1211 1 1978172"/>
              <a:gd name="f1599" fmla="*/ f1212 1 10768629"/>
              <a:gd name="f1600" fmla="*/ f1213 1 1978172"/>
              <a:gd name="f1601" fmla="*/ f1214 1 10768629"/>
              <a:gd name="f1602" fmla="*/ f1215 1 1978172"/>
              <a:gd name="f1603" fmla="*/ f1216 1 10768629"/>
              <a:gd name="f1604" fmla="*/ f1217 1 1978172"/>
              <a:gd name="f1605" fmla="*/ f1218 1 10768629"/>
              <a:gd name="f1606" fmla="*/ f1219 1 1978172"/>
              <a:gd name="f1607" fmla="*/ f1220 1 1978172"/>
              <a:gd name="f1608" fmla="*/ f1221 1 10768629"/>
              <a:gd name="f1609" fmla="*/ f1222 1 1978172"/>
              <a:gd name="f1610" fmla="*/ f1223 1 1978172"/>
              <a:gd name="f1611" fmla="*/ f5 1 f836"/>
              <a:gd name="f1612" fmla="*/ f6 1 f836"/>
              <a:gd name="f1613" fmla="*/ f5 1 f837"/>
              <a:gd name="f1614" fmla="*/ f7 1 f837"/>
              <a:gd name="f1615" fmla="+- f1224 0 f1"/>
              <a:gd name="f1616" fmla="*/ f1225 1 f836"/>
              <a:gd name="f1617" fmla="*/ f1226 1 f837"/>
              <a:gd name="f1618" fmla="*/ f1227 1 f836"/>
              <a:gd name="f1619" fmla="*/ f1228 1 f836"/>
              <a:gd name="f1620" fmla="*/ f1229 1 f837"/>
              <a:gd name="f1621" fmla="*/ f1230 1 f836"/>
              <a:gd name="f1622" fmla="*/ f1231 1 f837"/>
              <a:gd name="f1623" fmla="*/ f1232 1 f836"/>
              <a:gd name="f1624" fmla="*/ f1233 1 f837"/>
              <a:gd name="f1625" fmla="*/ f1234 1 f836"/>
              <a:gd name="f1626" fmla="*/ f1235 1 f837"/>
              <a:gd name="f1627" fmla="*/ f1236 1 f836"/>
              <a:gd name="f1628" fmla="*/ f1237 1 f837"/>
              <a:gd name="f1629" fmla="*/ f1238 1 f836"/>
              <a:gd name="f1630" fmla="*/ f1239 1 f837"/>
              <a:gd name="f1631" fmla="*/ f1240 1 f836"/>
              <a:gd name="f1632" fmla="*/ f1241 1 f837"/>
              <a:gd name="f1633" fmla="*/ f1242 1 f836"/>
              <a:gd name="f1634" fmla="*/ f1243 1 f837"/>
              <a:gd name="f1635" fmla="*/ f1244 1 f836"/>
              <a:gd name="f1636" fmla="*/ f1245 1 f837"/>
              <a:gd name="f1637" fmla="*/ f1246 1 f836"/>
              <a:gd name="f1638" fmla="*/ f1247 1 f837"/>
              <a:gd name="f1639" fmla="*/ f1248 1 f836"/>
              <a:gd name="f1640" fmla="*/ f1249 1 f837"/>
              <a:gd name="f1641" fmla="*/ f1250 1 f836"/>
              <a:gd name="f1642" fmla="*/ f1251 1 f837"/>
              <a:gd name="f1643" fmla="*/ f1252 1 f836"/>
              <a:gd name="f1644" fmla="*/ f1253 1 f837"/>
              <a:gd name="f1645" fmla="*/ f1254 1 f836"/>
              <a:gd name="f1646" fmla="*/ f1255 1 f837"/>
              <a:gd name="f1647" fmla="*/ f1256 1 f836"/>
              <a:gd name="f1648" fmla="*/ f1257 1 f837"/>
              <a:gd name="f1649" fmla="*/ f1258 1 f836"/>
              <a:gd name="f1650" fmla="*/ f1259 1 f837"/>
              <a:gd name="f1651" fmla="*/ f1260 1 f836"/>
              <a:gd name="f1652" fmla="*/ f1261 1 f837"/>
              <a:gd name="f1653" fmla="*/ f1262 1 f836"/>
              <a:gd name="f1654" fmla="*/ f1263 1 f837"/>
              <a:gd name="f1655" fmla="*/ f1264 1 f836"/>
              <a:gd name="f1656" fmla="*/ f1265 1 f837"/>
              <a:gd name="f1657" fmla="*/ f1266 1 f836"/>
              <a:gd name="f1658" fmla="*/ f1267 1 f837"/>
              <a:gd name="f1659" fmla="*/ f1268 1 f836"/>
              <a:gd name="f1660" fmla="*/ f1269 1 f837"/>
              <a:gd name="f1661" fmla="*/ f1270 1 f836"/>
              <a:gd name="f1662" fmla="*/ f1271 1 f837"/>
              <a:gd name="f1663" fmla="*/ f1272 1 f836"/>
              <a:gd name="f1664" fmla="*/ f1273 1 f837"/>
              <a:gd name="f1665" fmla="*/ f1274 1 f836"/>
              <a:gd name="f1666" fmla="*/ f1275 1 f837"/>
              <a:gd name="f1667" fmla="*/ f1276 1 f836"/>
              <a:gd name="f1668" fmla="*/ f1277 1 f837"/>
              <a:gd name="f1669" fmla="*/ f1278 1 f836"/>
              <a:gd name="f1670" fmla="*/ f1279 1 f837"/>
              <a:gd name="f1671" fmla="*/ f1594 1 f836"/>
              <a:gd name="f1672" fmla="*/ f1595 1 f837"/>
              <a:gd name="f1673" fmla="*/ f1280 1 f836"/>
              <a:gd name="f1674" fmla="*/ f1281 1 f837"/>
              <a:gd name="f1675" fmla="*/ f1282 1 f836"/>
              <a:gd name="f1676" fmla="*/ f1283 1 f837"/>
              <a:gd name="f1677" fmla="*/ f1284 1 f836"/>
              <a:gd name="f1678" fmla="*/ f1285 1 f837"/>
              <a:gd name="f1679" fmla="*/ f1286 1 f836"/>
              <a:gd name="f1680" fmla="*/ f1287 1 f837"/>
              <a:gd name="f1681" fmla="*/ f1288 1 f836"/>
              <a:gd name="f1682" fmla="*/ f1289 1 f837"/>
              <a:gd name="f1683" fmla="*/ f1290 1 f836"/>
              <a:gd name="f1684" fmla="*/ f1291 1 f837"/>
              <a:gd name="f1685" fmla="*/ f1592 1 f836"/>
              <a:gd name="f1686" fmla="*/ f1593 1 f837"/>
              <a:gd name="f1687" fmla="*/ f1292 1 f836"/>
              <a:gd name="f1688" fmla="*/ f1293 1 f837"/>
              <a:gd name="f1689" fmla="*/ f1294 1 f836"/>
              <a:gd name="f1690" fmla="*/ f1295 1 f837"/>
              <a:gd name="f1691" fmla="*/ f1296 1 f836"/>
              <a:gd name="f1692" fmla="*/ f1297 1 f837"/>
              <a:gd name="f1693" fmla="*/ f1298 1 f836"/>
              <a:gd name="f1694" fmla="*/ f1299 1 f837"/>
              <a:gd name="f1695" fmla="*/ f1300 1 f836"/>
              <a:gd name="f1696" fmla="*/ f1301 1 f837"/>
              <a:gd name="f1697" fmla="*/ f1302 1 f836"/>
              <a:gd name="f1698" fmla="*/ f1303 1 f837"/>
              <a:gd name="f1699" fmla="*/ f1304 1 f836"/>
              <a:gd name="f1700" fmla="*/ f1305 1 f837"/>
              <a:gd name="f1701" fmla="*/ f1306 1 f836"/>
              <a:gd name="f1702" fmla="*/ f1307 1 f837"/>
              <a:gd name="f1703" fmla="*/ f1308 1 f836"/>
              <a:gd name="f1704" fmla="*/ f1309 1 f837"/>
              <a:gd name="f1705" fmla="*/ f1310 1 f836"/>
              <a:gd name="f1706" fmla="*/ f1311 1 f837"/>
              <a:gd name="f1707" fmla="*/ f1586 1 f836"/>
              <a:gd name="f1708" fmla="*/ f1587 1 f837"/>
              <a:gd name="f1709" fmla="*/ f1312 1 f836"/>
              <a:gd name="f1710" fmla="*/ f1313 1 f837"/>
              <a:gd name="f1711" fmla="*/ f1590 1 f836"/>
              <a:gd name="f1712" fmla="*/ f1591 1 f837"/>
              <a:gd name="f1713" fmla="*/ f1588 1 f836"/>
              <a:gd name="f1714" fmla="*/ f1589 1 f837"/>
              <a:gd name="f1715" fmla="*/ f1314 1 f836"/>
              <a:gd name="f1716" fmla="*/ f1315 1 f837"/>
              <a:gd name="f1717" fmla="*/ f1316 1 f836"/>
              <a:gd name="f1718" fmla="*/ f1317 1 f837"/>
              <a:gd name="f1719" fmla="*/ f1318 1 f836"/>
              <a:gd name="f1720" fmla="*/ f1319 1 f837"/>
              <a:gd name="f1721" fmla="*/ f1320 1 f836"/>
              <a:gd name="f1722" fmla="*/ f1321 1 f837"/>
              <a:gd name="f1723" fmla="*/ f1596 1 f836"/>
              <a:gd name="f1724" fmla="*/ f1322 1 f837"/>
              <a:gd name="f1725" fmla="*/ f1323 1 f836"/>
              <a:gd name="f1726" fmla="*/ f1324 1 f837"/>
              <a:gd name="f1727" fmla="*/ f1325 1 f836"/>
              <a:gd name="f1728" fmla="*/ f1326 1 f837"/>
              <a:gd name="f1729" fmla="*/ f1327 1 f836"/>
              <a:gd name="f1730" fmla="*/ f1328 1 f837"/>
              <a:gd name="f1731" fmla="*/ f1329 1 f836"/>
              <a:gd name="f1732" fmla="*/ f1330 1 f837"/>
              <a:gd name="f1733" fmla="*/ f1331 1 f836"/>
              <a:gd name="f1734" fmla="*/ f1332 1 f837"/>
              <a:gd name="f1735" fmla="*/ f1333 1 f836"/>
              <a:gd name="f1736" fmla="*/ f1334 1 f837"/>
              <a:gd name="f1737" fmla="*/ f1335 1 f836"/>
              <a:gd name="f1738" fmla="*/ f1336 1 f837"/>
              <a:gd name="f1739" fmla="*/ f1337 1 f836"/>
              <a:gd name="f1740" fmla="*/ f1338 1 f837"/>
              <a:gd name="f1741" fmla="*/ f1339 1 f836"/>
              <a:gd name="f1742" fmla="*/ f1340 1 f837"/>
              <a:gd name="f1743" fmla="*/ f1341 1 f836"/>
              <a:gd name="f1744" fmla="*/ f1342 1 f837"/>
              <a:gd name="f1745" fmla="*/ f1343 1 f836"/>
              <a:gd name="f1746" fmla="*/ f1344 1 f837"/>
              <a:gd name="f1747" fmla="*/ f1345 1 f836"/>
              <a:gd name="f1748" fmla="*/ f1346 1 f837"/>
              <a:gd name="f1749" fmla="*/ f1347 1 f836"/>
              <a:gd name="f1750" fmla="*/ f1348 1 f837"/>
              <a:gd name="f1751" fmla="*/ f1349 1 f836"/>
              <a:gd name="f1752" fmla="*/ f1350 1 f837"/>
              <a:gd name="f1753" fmla="*/ f1351 1 f836"/>
              <a:gd name="f1754" fmla="*/ f1352 1 f837"/>
              <a:gd name="f1755" fmla="*/ f1353 1 f836"/>
              <a:gd name="f1756" fmla="*/ f1354 1 f837"/>
              <a:gd name="f1757" fmla="*/ f1355 1 f836"/>
              <a:gd name="f1758" fmla="*/ f1356 1 f837"/>
              <a:gd name="f1759" fmla="*/ f1357 1 f836"/>
              <a:gd name="f1760" fmla="*/ f1358 1 f837"/>
              <a:gd name="f1761" fmla="*/ f1359 1 f836"/>
              <a:gd name="f1762" fmla="*/ f1360 1 f837"/>
              <a:gd name="f1763" fmla="*/ f1361 1 f836"/>
              <a:gd name="f1764" fmla="*/ f1362 1 f837"/>
              <a:gd name="f1765" fmla="*/ f1363 1 f836"/>
              <a:gd name="f1766" fmla="*/ f1364 1 f837"/>
              <a:gd name="f1767" fmla="*/ f1365 1 f836"/>
              <a:gd name="f1768" fmla="*/ f1366 1 f837"/>
              <a:gd name="f1769" fmla="*/ f1367 1 f836"/>
              <a:gd name="f1770" fmla="*/ f1368 1 f837"/>
              <a:gd name="f1771" fmla="*/ f1597 1 f836"/>
              <a:gd name="f1772" fmla="*/ f1598 1 f837"/>
              <a:gd name="f1773" fmla="*/ f1599 1 f836"/>
              <a:gd name="f1774" fmla="*/ f1600 1 f837"/>
              <a:gd name="f1775" fmla="*/ f1369 1 f836"/>
              <a:gd name="f1776" fmla="*/ f1370 1 f837"/>
              <a:gd name="f1777" fmla="*/ f1371 1 f836"/>
              <a:gd name="f1778" fmla="*/ f1372 1 f837"/>
              <a:gd name="f1779" fmla="*/ f1601 1 f836"/>
              <a:gd name="f1780" fmla="*/ f1602 1 f837"/>
              <a:gd name="f1781" fmla="*/ f1373 1 f836"/>
              <a:gd name="f1782" fmla="*/ f1374 1 f837"/>
              <a:gd name="f1783" fmla="*/ f1375 1 f836"/>
              <a:gd name="f1784" fmla="*/ f1376 1 f837"/>
              <a:gd name="f1785" fmla="*/ f1377 1 f836"/>
              <a:gd name="f1786" fmla="*/ f1378 1 f837"/>
              <a:gd name="f1787" fmla="*/ f1379 1 f836"/>
              <a:gd name="f1788" fmla="*/ f1380 1 f837"/>
              <a:gd name="f1789" fmla="*/ f1381 1 f836"/>
              <a:gd name="f1790" fmla="*/ f1382 1 f837"/>
              <a:gd name="f1791" fmla="*/ f1383 1 f836"/>
              <a:gd name="f1792" fmla="*/ f1384 1 f837"/>
              <a:gd name="f1793" fmla="*/ f1385 1 f836"/>
              <a:gd name="f1794" fmla="*/ f1386 1 f837"/>
              <a:gd name="f1795" fmla="*/ f1387 1 f836"/>
              <a:gd name="f1796" fmla="*/ f1388 1 f837"/>
              <a:gd name="f1797" fmla="*/ f1389 1 f836"/>
              <a:gd name="f1798" fmla="*/ f1390 1 f837"/>
              <a:gd name="f1799" fmla="*/ f1391 1 f836"/>
              <a:gd name="f1800" fmla="*/ f1392 1 f837"/>
              <a:gd name="f1801" fmla="*/ f1393 1 f836"/>
              <a:gd name="f1802" fmla="*/ f1394 1 f837"/>
              <a:gd name="f1803" fmla="*/ f1395 1 f836"/>
              <a:gd name="f1804" fmla="*/ f1396 1 f837"/>
              <a:gd name="f1805" fmla="*/ f1397 1 f836"/>
              <a:gd name="f1806" fmla="*/ f1398 1 f837"/>
              <a:gd name="f1807" fmla="*/ f1399 1 f836"/>
              <a:gd name="f1808" fmla="*/ f1400 1 f837"/>
              <a:gd name="f1809" fmla="*/ f1401 1 f836"/>
              <a:gd name="f1810" fmla="*/ f1402 1 f837"/>
              <a:gd name="f1811" fmla="*/ f1403 1 f836"/>
              <a:gd name="f1812" fmla="*/ f1404 1 f837"/>
              <a:gd name="f1813" fmla="*/ f1405 1 f836"/>
              <a:gd name="f1814" fmla="*/ f1406 1 f837"/>
              <a:gd name="f1815" fmla="*/ f1407 1 f836"/>
              <a:gd name="f1816" fmla="*/ f1408 1 f837"/>
              <a:gd name="f1817" fmla="*/ f1409 1 f836"/>
              <a:gd name="f1818" fmla="*/ f1410 1 f837"/>
              <a:gd name="f1819" fmla="*/ f1411 1 f836"/>
              <a:gd name="f1820" fmla="*/ f1412 1 f837"/>
              <a:gd name="f1821" fmla="*/ f1413 1 f836"/>
              <a:gd name="f1822" fmla="*/ f1414 1 f837"/>
              <a:gd name="f1823" fmla="*/ f1415 1 f836"/>
              <a:gd name="f1824" fmla="*/ f1416 1 f837"/>
              <a:gd name="f1825" fmla="*/ f1417 1 f836"/>
              <a:gd name="f1826" fmla="*/ f1418 1 f837"/>
              <a:gd name="f1827" fmla="*/ f1419 1 f836"/>
              <a:gd name="f1828" fmla="*/ f1420 1 f837"/>
              <a:gd name="f1829" fmla="*/ f1421 1 f836"/>
              <a:gd name="f1830" fmla="*/ f1422 1 f837"/>
              <a:gd name="f1831" fmla="*/ f1423 1 f836"/>
              <a:gd name="f1832" fmla="*/ f1424 1 f837"/>
              <a:gd name="f1833" fmla="*/ f1425 1 f836"/>
              <a:gd name="f1834" fmla="*/ f1426 1 f837"/>
              <a:gd name="f1835" fmla="*/ f1427 1 f836"/>
              <a:gd name="f1836" fmla="*/ f1428 1 f837"/>
              <a:gd name="f1837" fmla="*/ f1429 1 f836"/>
              <a:gd name="f1838" fmla="*/ f1430 1 f837"/>
              <a:gd name="f1839" fmla="*/ f1431 1 f836"/>
              <a:gd name="f1840" fmla="*/ f1432 1 f837"/>
              <a:gd name="f1841" fmla="*/ f1433 1 f836"/>
              <a:gd name="f1842" fmla="*/ f1434 1 f837"/>
              <a:gd name="f1843" fmla="*/ f1435 1 f836"/>
              <a:gd name="f1844" fmla="*/ f1436 1 f837"/>
              <a:gd name="f1845" fmla="*/ f1437 1 f836"/>
              <a:gd name="f1846" fmla="*/ f1438 1 f837"/>
              <a:gd name="f1847" fmla="*/ f1439 1 f836"/>
              <a:gd name="f1848" fmla="*/ f1440 1 f837"/>
              <a:gd name="f1849" fmla="*/ f1441 1 f836"/>
              <a:gd name="f1850" fmla="*/ f1442 1 f837"/>
              <a:gd name="f1851" fmla="*/ f1443 1 f836"/>
              <a:gd name="f1852" fmla="*/ f1444 1 f837"/>
              <a:gd name="f1853" fmla="*/ f1445 1 f836"/>
              <a:gd name="f1854" fmla="*/ f1446 1 f837"/>
              <a:gd name="f1855" fmla="*/ f1447 1 f836"/>
              <a:gd name="f1856" fmla="*/ f1448 1 f837"/>
              <a:gd name="f1857" fmla="*/ f1449 1 f836"/>
              <a:gd name="f1858" fmla="*/ f1450 1 f837"/>
              <a:gd name="f1859" fmla="*/ f1451 1 f836"/>
              <a:gd name="f1860" fmla="*/ f1452 1 f837"/>
              <a:gd name="f1861" fmla="*/ f1453 1 f836"/>
              <a:gd name="f1862" fmla="*/ f1454 1 f837"/>
              <a:gd name="f1863" fmla="*/ f1455 1 f836"/>
              <a:gd name="f1864" fmla="*/ f1456 1 f837"/>
              <a:gd name="f1865" fmla="*/ f1457 1 f836"/>
              <a:gd name="f1866" fmla="*/ f1458 1 f837"/>
              <a:gd name="f1867" fmla="*/ f1459 1 f836"/>
              <a:gd name="f1868" fmla="*/ f1460 1 f837"/>
              <a:gd name="f1869" fmla="*/ f1461 1 f836"/>
              <a:gd name="f1870" fmla="*/ f1462 1 f837"/>
              <a:gd name="f1871" fmla="*/ f1463 1 f836"/>
              <a:gd name="f1872" fmla="*/ f1464 1 f837"/>
              <a:gd name="f1873" fmla="*/ f1465 1 f836"/>
              <a:gd name="f1874" fmla="*/ f1466 1 f837"/>
              <a:gd name="f1875" fmla="*/ f1467 1 f836"/>
              <a:gd name="f1876" fmla="*/ f1468 1 f837"/>
              <a:gd name="f1877" fmla="*/ f1469 1 f836"/>
              <a:gd name="f1878" fmla="*/ f1470 1 f837"/>
              <a:gd name="f1879" fmla="*/ f1471 1 f836"/>
              <a:gd name="f1880" fmla="*/ f1472 1 f837"/>
              <a:gd name="f1881" fmla="*/ f1473 1 f836"/>
              <a:gd name="f1882" fmla="*/ f1474 1 f837"/>
              <a:gd name="f1883" fmla="*/ f1475 1 f836"/>
              <a:gd name="f1884" fmla="*/ f1476 1 f837"/>
              <a:gd name="f1885" fmla="*/ f1477 1 f836"/>
              <a:gd name="f1886" fmla="*/ f1478 1 f837"/>
              <a:gd name="f1887" fmla="*/ f1479 1 f836"/>
              <a:gd name="f1888" fmla="*/ f1480 1 f837"/>
              <a:gd name="f1889" fmla="*/ f1481 1 f836"/>
              <a:gd name="f1890" fmla="*/ f1482 1 f837"/>
              <a:gd name="f1891" fmla="*/ f1483 1 f836"/>
              <a:gd name="f1892" fmla="*/ f1484 1 f837"/>
              <a:gd name="f1893" fmla="*/ f1485 1 f836"/>
              <a:gd name="f1894" fmla="*/ f1486 1 f837"/>
              <a:gd name="f1895" fmla="*/ f1567 1 f836"/>
              <a:gd name="f1896" fmla="*/ f1568 1 f837"/>
              <a:gd name="f1897" fmla="*/ f1569 1 f836"/>
              <a:gd name="f1898" fmla="*/ f1570 1 f837"/>
              <a:gd name="f1899" fmla="*/ f1565 1 f836"/>
              <a:gd name="f1900" fmla="*/ f1566 1 f837"/>
              <a:gd name="f1901" fmla="*/ f1563 1 f836"/>
              <a:gd name="f1902" fmla="*/ f1564 1 f837"/>
              <a:gd name="f1903" fmla="*/ f1561 1 f836"/>
              <a:gd name="f1904" fmla="*/ f1562 1 f837"/>
              <a:gd name="f1905" fmla="*/ f1487 1 f836"/>
              <a:gd name="f1906" fmla="*/ f1488 1 f837"/>
              <a:gd name="f1907" fmla="*/ f1489 1 f836"/>
              <a:gd name="f1908" fmla="*/ f1490 1 f837"/>
              <a:gd name="f1909" fmla="*/ f1491 1 f836"/>
              <a:gd name="f1910" fmla="*/ f1492 1 f837"/>
              <a:gd name="f1911" fmla="*/ f1493 1 f836"/>
              <a:gd name="f1912" fmla="*/ f1494 1 f837"/>
              <a:gd name="f1913" fmla="*/ f1495 1 f836"/>
              <a:gd name="f1914" fmla="*/ f1496 1 f837"/>
              <a:gd name="f1915" fmla="*/ f1497 1 f836"/>
              <a:gd name="f1916" fmla="*/ f1498 1 f837"/>
              <a:gd name="f1917" fmla="*/ f1605 1 f836"/>
              <a:gd name="f1918" fmla="*/ f1606 1 f837"/>
              <a:gd name="f1919" fmla="*/ f1603 1 f836"/>
              <a:gd name="f1920" fmla="*/ f1604 1 f837"/>
              <a:gd name="f1921" fmla="*/ f1499 1 f836"/>
              <a:gd name="f1922" fmla="*/ f1500 1 f837"/>
              <a:gd name="f1923" fmla="*/ f1501 1 f836"/>
              <a:gd name="f1924" fmla="*/ f1502 1 f837"/>
              <a:gd name="f1925" fmla="*/ f1503 1 f836"/>
              <a:gd name="f1926" fmla="*/ f1585 1 f837"/>
              <a:gd name="f1927" fmla="*/ f1504 1 f836"/>
              <a:gd name="f1928" fmla="*/ f1505 1 f837"/>
              <a:gd name="f1929" fmla="*/ f1506 1 f836"/>
              <a:gd name="f1930" fmla="*/ f1507 1 f837"/>
              <a:gd name="f1931" fmla="*/ f1508 1 f836"/>
              <a:gd name="f1932" fmla="*/ f1509 1 f837"/>
              <a:gd name="f1933" fmla="*/ f1583 1 f836"/>
              <a:gd name="f1934" fmla="*/ f1584 1 f837"/>
              <a:gd name="f1935" fmla="*/ f1510 1 f836"/>
              <a:gd name="f1936" fmla="*/ f1511 1 f837"/>
              <a:gd name="f1937" fmla="*/ f1512 1 f836"/>
              <a:gd name="f1938" fmla="*/ f1513 1 f837"/>
              <a:gd name="f1939" fmla="*/ f1581 1 f836"/>
              <a:gd name="f1940" fmla="*/ f1582 1 f837"/>
              <a:gd name="f1941" fmla="*/ f1579 1 f836"/>
              <a:gd name="f1942" fmla="*/ f1580 1 f837"/>
              <a:gd name="f1943" fmla="*/ f1571 1 f836"/>
              <a:gd name="f1944" fmla="*/ f1572 1 f837"/>
              <a:gd name="f1945" fmla="*/ f1514 1 f836"/>
              <a:gd name="f1946" fmla="*/ f1515 1 f837"/>
              <a:gd name="f1947" fmla="*/ f1516 1 f836"/>
              <a:gd name="f1948" fmla="*/ f1517 1 f837"/>
              <a:gd name="f1949" fmla="*/ f1518 1 f836"/>
              <a:gd name="f1950" fmla="*/ f1519 1 f837"/>
              <a:gd name="f1951" fmla="*/ f1520 1 f836"/>
              <a:gd name="f1952" fmla="*/ f1521 1 f837"/>
              <a:gd name="f1953" fmla="*/ f1522 1 f836"/>
              <a:gd name="f1954" fmla="*/ f1523 1 f837"/>
              <a:gd name="f1955" fmla="*/ f1524 1 f836"/>
              <a:gd name="f1956" fmla="*/ f1525 1 f837"/>
              <a:gd name="f1957" fmla="*/ f1526 1 f836"/>
              <a:gd name="f1958" fmla="*/ f1527 1 f837"/>
              <a:gd name="f1959" fmla="*/ f1528 1 f836"/>
              <a:gd name="f1960" fmla="*/ f1529 1 f837"/>
              <a:gd name="f1961" fmla="*/ f1577 1 f836"/>
              <a:gd name="f1962" fmla="*/ f1578 1 f837"/>
              <a:gd name="f1963" fmla="*/ f1530 1 f836"/>
              <a:gd name="f1964" fmla="*/ f1531 1 f837"/>
              <a:gd name="f1965" fmla="*/ f1532 1 f836"/>
              <a:gd name="f1966" fmla="*/ f1533 1 f837"/>
              <a:gd name="f1967" fmla="*/ f1534 1 f836"/>
              <a:gd name="f1968" fmla="*/ f1535 1 f837"/>
              <a:gd name="f1969" fmla="*/ f1536 1 f836"/>
              <a:gd name="f1970" fmla="*/ f1537 1 f837"/>
              <a:gd name="f1971" fmla="*/ f1538 1 f836"/>
              <a:gd name="f1972" fmla="*/ f1539 1 f837"/>
              <a:gd name="f1973" fmla="*/ f1573 1 f836"/>
              <a:gd name="f1974" fmla="*/ f1574 1 f837"/>
              <a:gd name="f1975" fmla="*/ f1575 1 f836"/>
              <a:gd name="f1976" fmla="*/ f1576 1 f837"/>
              <a:gd name="f1977" fmla="*/ f1540 1 f836"/>
              <a:gd name="f1978" fmla="*/ f1610 1 f837"/>
              <a:gd name="f1979" fmla="*/ f1608 1 f836"/>
              <a:gd name="f1980" fmla="*/ f1609 1 f837"/>
              <a:gd name="f1981" fmla="*/ f1541 1 f836"/>
              <a:gd name="f1982" fmla="*/ f1542 1 f837"/>
              <a:gd name="f1983" fmla="*/ f1543 1 f836"/>
              <a:gd name="f1984" fmla="*/ f1607 1 f837"/>
              <a:gd name="f1985" fmla="*/ f1544 1 f836"/>
              <a:gd name="f1986" fmla="*/ f1545 1 f837"/>
              <a:gd name="f1987" fmla="*/ f1546 1 f836"/>
              <a:gd name="f1988" fmla="*/ f1547 1 f837"/>
              <a:gd name="f1989" fmla="*/ f1548 1 f836"/>
              <a:gd name="f1990" fmla="*/ f1549 1 f837"/>
              <a:gd name="f1991" fmla="*/ f1550 1 f836"/>
              <a:gd name="f1992" fmla="*/ f1551 1 f837"/>
              <a:gd name="f1993" fmla="*/ f1552 1 f836"/>
              <a:gd name="f1994" fmla="*/ f1553 1 f837"/>
              <a:gd name="f1995" fmla="*/ f1554 1 f836"/>
              <a:gd name="f1996" fmla="*/ f1555 1 f837"/>
              <a:gd name="f1997" fmla="*/ f1556 1 f836"/>
              <a:gd name="f1998" fmla="*/ f1557 1 f837"/>
              <a:gd name="f1999" fmla="*/ f1558 1 f836"/>
              <a:gd name="f2000" fmla="*/ f1559 1 f837"/>
              <a:gd name="f2001" fmla="*/ f1560 1 f837"/>
              <a:gd name="f2002" fmla="*/ f1611 f831 1"/>
              <a:gd name="f2003" fmla="*/ f1612 f831 1"/>
              <a:gd name="f2004" fmla="*/ f1614 f832 1"/>
              <a:gd name="f2005" fmla="*/ f1613 f832 1"/>
              <a:gd name="f2006" fmla="*/ f1616 f831 1"/>
              <a:gd name="f2007" fmla="*/ f1617 f832 1"/>
              <a:gd name="f2008" fmla="*/ f1618 f831 1"/>
              <a:gd name="f2009" fmla="*/ f1619 f831 1"/>
              <a:gd name="f2010" fmla="*/ f1620 f832 1"/>
              <a:gd name="f2011" fmla="*/ f1621 f831 1"/>
              <a:gd name="f2012" fmla="*/ f1622 f832 1"/>
              <a:gd name="f2013" fmla="*/ f1623 f831 1"/>
              <a:gd name="f2014" fmla="*/ f1624 f832 1"/>
              <a:gd name="f2015" fmla="*/ f1625 f831 1"/>
              <a:gd name="f2016" fmla="*/ f1626 f832 1"/>
              <a:gd name="f2017" fmla="*/ f1627 f831 1"/>
              <a:gd name="f2018" fmla="*/ f1628 f832 1"/>
              <a:gd name="f2019" fmla="*/ f1629 f831 1"/>
              <a:gd name="f2020" fmla="*/ f1630 f832 1"/>
              <a:gd name="f2021" fmla="*/ f1631 f831 1"/>
              <a:gd name="f2022" fmla="*/ f1632 f832 1"/>
              <a:gd name="f2023" fmla="*/ f1633 f831 1"/>
              <a:gd name="f2024" fmla="*/ f1634 f832 1"/>
              <a:gd name="f2025" fmla="*/ f1635 f831 1"/>
              <a:gd name="f2026" fmla="*/ f1636 f832 1"/>
              <a:gd name="f2027" fmla="*/ f1637 f831 1"/>
              <a:gd name="f2028" fmla="*/ f1638 f832 1"/>
              <a:gd name="f2029" fmla="*/ f1639 f831 1"/>
              <a:gd name="f2030" fmla="*/ f1640 f832 1"/>
              <a:gd name="f2031" fmla="*/ f1641 f831 1"/>
              <a:gd name="f2032" fmla="*/ f1642 f832 1"/>
              <a:gd name="f2033" fmla="*/ f1643 f831 1"/>
              <a:gd name="f2034" fmla="*/ f1644 f832 1"/>
              <a:gd name="f2035" fmla="*/ f1645 f831 1"/>
              <a:gd name="f2036" fmla="*/ f1646 f832 1"/>
              <a:gd name="f2037" fmla="*/ f1647 f831 1"/>
              <a:gd name="f2038" fmla="*/ f1648 f832 1"/>
              <a:gd name="f2039" fmla="*/ f1649 f831 1"/>
              <a:gd name="f2040" fmla="*/ f1650 f832 1"/>
              <a:gd name="f2041" fmla="*/ f1651 f831 1"/>
              <a:gd name="f2042" fmla="*/ f1652 f832 1"/>
              <a:gd name="f2043" fmla="*/ f1653 f831 1"/>
              <a:gd name="f2044" fmla="*/ f1654 f832 1"/>
              <a:gd name="f2045" fmla="*/ f1655 f831 1"/>
              <a:gd name="f2046" fmla="*/ f1656 f832 1"/>
              <a:gd name="f2047" fmla="*/ f1657 f831 1"/>
              <a:gd name="f2048" fmla="*/ f1658 f832 1"/>
              <a:gd name="f2049" fmla="*/ f1659 f831 1"/>
              <a:gd name="f2050" fmla="*/ f1660 f832 1"/>
              <a:gd name="f2051" fmla="*/ f1661 f831 1"/>
              <a:gd name="f2052" fmla="*/ f1662 f832 1"/>
              <a:gd name="f2053" fmla="*/ f1663 f831 1"/>
              <a:gd name="f2054" fmla="*/ f1664 f832 1"/>
              <a:gd name="f2055" fmla="*/ f1665 f831 1"/>
              <a:gd name="f2056" fmla="*/ f1666 f832 1"/>
              <a:gd name="f2057" fmla="*/ f1667 f831 1"/>
              <a:gd name="f2058" fmla="*/ f1668 f832 1"/>
              <a:gd name="f2059" fmla="*/ f1669 f831 1"/>
              <a:gd name="f2060" fmla="*/ f1670 f832 1"/>
              <a:gd name="f2061" fmla="*/ f1671 f831 1"/>
              <a:gd name="f2062" fmla="*/ f1672 f832 1"/>
              <a:gd name="f2063" fmla="*/ f1673 f831 1"/>
              <a:gd name="f2064" fmla="*/ f1674 f832 1"/>
              <a:gd name="f2065" fmla="*/ f1675 f831 1"/>
              <a:gd name="f2066" fmla="*/ f1676 f832 1"/>
              <a:gd name="f2067" fmla="*/ f1677 f831 1"/>
              <a:gd name="f2068" fmla="*/ f1678 f832 1"/>
              <a:gd name="f2069" fmla="*/ f1679 f831 1"/>
              <a:gd name="f2070" fmla="*/ f1680 f832 1"/>
              <a:gd name="f2071" fmla="*/ f1681 f831 1"/>
              <a:gd name="f2072" fmla="*/ f1682 f832 1"/>
              <a:gd name="f2073" fmla="*/ f1683 f831 1"/>
              <a:gd name="f2074" fmla="*/ f1684 f832 1"/>
              <a:gd name="f2075" fmla="*/ f1685 f831 1"/>
              <a:gd name="f2076" fmla="*/ f1686 f832 1"/>
              <a:gd name="f2077" fmla="*/ f1687 f831 1"/>
              <a:gd name="f2078" fmla="*/ f1688 f832 1"/>
              <a:gd name="f2079" fmla="*/ f1689 f831 1"/>
              <a:gd name="f2080" fmla="*/ f1690 f832 1"/>
              <a:gd name="f2081" fmla="*/ f1691 f831 1"/>
              <a:gd name="f2082" fmla="*/ f1692 f832 1"/>
              <a:gd name="f2083" fmla="*/ f1693 f831 1"/>
              <a:gd name="f2084" fmla="*/ f1694 f832 1"/>
              <a:gd name="f2085" fmla="*/ f1695 f831 1"/>
              <a:gd name="f2086" fmla="*/ f1696 f832 1"/>
              <a:gd name="f2087" fmla="*/ f1697 f831 1"/>
              <a:gd name="f2088" fmla="*/ f1698 f832 1"/>
              <a:gd name="f2089" fmla="*/ f1699 f831 1"/>
              <a:gd name="f2090" fmla="*/ f1700 f832 1"/>
              <a:gd name="f2091" fmla="*/ f1701 f831 1"/>
              <a:gd name="f2092" fmla="*/ f1702 f832 1"/>
              <a:gd name="f2093" fmla="*/ f1703 f831 1"/>
              <a:gd name="f2094" fmla="*/ f1704 f832 1"/>
              <a:gd name="f2095" fmla="*/ f1705 f831 1"/>
              <a:gd name="f2096" fmla="*/ f1706 f832 1"/>
              <a:gd name="f2097" fmla="*/ f1707 f831 1"/>
              <a:gd name="f2098" fmla="*/ f1708 f832 1"/>
              <a:gd name="f2099" fmla="*/ f1709 f831 1"/>
              <a:gd name="f2100" fmla="*/ f1710 f832 1"/>
              <a:gd name="f2101" fmla="*/ f1711 f831 1"/>
              <a:gd name="f2102" fmla="*/ f1712 f832 1"/>
              <a:gd name="f2103" fmla="*/ f1713 f831 1"/>
              <a:gd name="f2104" fmla="*/ f1714 f832 1"/>
              <a:gd name="f2105" fmla="*/ f1715 f831 1"/>
              <a:gd name="f2106" fmla="*/ f1716 f832 1"/>
              <a:gd name="f2107" fmla="*/ f1717 f831 1"/>
              <a:gd name="f2108" fmla="*/ f1718 f832 1"/>
              <a:gd name="f2109" fmla="*/ f1719 f831 1"/>
              <a:gd name="f2110" fmla="*/ f1720 f832 1"/>
              <a:gd name="f2111" fmla="*/ f1721 f831 1"/>
              <a:gd name="f2112" fmla="*/ f1722 f832 1"/>
              <a:gd name="f2113" fmla="*/ f1723 f831 1"/>
              <a:gd name="f2114" fmla="*/ f1724 f832 1"/>
              <a:gd name="f2115" fmla="*/ f1725 f831 1"/>
              <a:gd name="f2116" fmla="*/ f1726 f832 1"/>
              <a:gd name="f2117" fmla="*/ f1727 f831 1"/>
              <a:gd name="f2118" fmla="*/ f1728 f832 1"/>
              <a:gd name="f2119" fmla="*/ f1729 f831 1"/>
              <a:gd name="f2120" fmla="*/ f1730 f832 1"/>
              <a:gd name="f2121" fmla="*/ f1731 f831 1"/>
              <a:gd name="f2122" fmla="*/ f1732 f832 1"/>
              <a:gd name="f2123" fmla="*/ f1733 f831 1"/>
              <a:gd name="f2124" fmla="*/ f1734 f832 1"/>
              <a:gd name="f2125" fmla="*/ f1735 f831 1"/>
              <a:gd name="f2126" fmla="*/ f1736 f832 1"/>
              <a:gd name="f2127" fmla="*/ f1737 f831 1"/>
              <a:gd name="f2128" fmla="*/ f1738 f832 1"/>
              <a:gd name="f2129" fmla="*/ f1739 f831 1"/>
              <a:gd name="f2130" fmla="*/ f1740 f832 1"/>
              <a:gd name="f2131" fmla="*/ f1741 f831 1"/>
              <a:gd name="f2132" fmla="*/ f1742 f832 1"/>
              <a:gd name="f2133" fmla="*/ f1743 f831 1"/>
              <a:gd name="f2134" fmla="*/ f1744 f832 1"/>
              <a:gd name="f2135" fmla="*/ f1745 f831 1"/>
              <a:gd name="f2136" fmla="*/ f1746 f832 1"/>
              <a:gd name="f2137" fmla="*/ f1747 f831 1"/>
              <a:gd name="f2138" fmla="*/ f1748 f832 1"/>
              <a:gd name="f2139" fmla="*/ f1749 f831 1"/>
              <a:gd name="f2140" fmla="*/ f1750 f832 1"/>
              <a:gd name="f2141" fmla="*/ f1751 f831 1"/>
              <a:gd name="f2142" fmla="*/ f1752 f832 1"/>
              <a:gd name="f2143" fmla="*/ f1753 f831 1"/>
              <a:gd name="f2144" fmla="*/ f1754 f832 1"/>
              <a:gd name="f2145" fmla="*/ f1755 f831 1"/>
              <a:gd name="f2146" fmla="*/ f1756 f832 1"/>
              <a:gd name="f2147" fmla="*/ f1757 f831 1"/>
              <a:gd name="f2148" fmla="*/ f1758 f832 1"/>
              <a:gd name="f2149" fmla="*/ f1759 f831 1"/>
              <a:gd name="f2150" fmla="*/ f1760 f832 1"/>
              <a:gd name="f2151" fmla="*/ f1761 f831 1"/>
              <a:gd name="f2152" fmla="*/ f1762 f832 1"/>
              <a:gd name="f2153" fmla="*/ f1763 f831 1"/>
              <a:gd name="f2154" fmla="*/ f1764 f832 1"/>
              <a:gd name="f2155" fmla="*/ f1765 f831 1"/>
              <a:gd name="f2156" fmla="*/ f1766 f832 1"/>
              <a:gd name="f2157" fmla="*/ f1767 f831 1"/>
              <a:gd name="f2158" fmla="*/ f1768 f832 1"/>
              <a:gd name="f2159" fmla="*/ f1769 f831 1"/>
              <a:gd name="f2160" fmla="*/ f1770 f832 1"/>
              <a:gd name="f2161" fmla="*/ f1771 f831 1"/>
              <a:gd name="f2162" fmla="*/ f1772 f832 1"/>
              <a:gd name="f2163" fmla="*/ f1773 f831 1"/>
              <a:gd name="f2164" fmla="*/ f1774 f832 1"/>
              <a:gd name="f2165" fmla="*/ f1775 f831 1"/>
              <a:gd name="f2166" fmla="*/ f1776 f832 1"/>
              <a:gd name="f2167" fmla="*/ f1777 f831 1"/>
              <a:gd name="f2168" fmla="*/ f1778 f832 1"/>
              <a:gd name="f2169" fmla="*/ f1779 f831 1"/>
              <a:gd name="f2170" fmla="*/ f1780 f832 1"/>
              <a:gd name="f2171" fmla="*/ f1781 f831 1"/>
              <a:gd name="f2172" fmla="*/ f1782 f832 1"/>
              <a:gd name="f2173" fmla="*/ f1783 f831 1"/>
              <a:gd name="f2174" fmla="*/ f1784 f832 1"/>
              <a:gd name="f2175" fmla="*/ f1785 f831 1"/>
              <a:gd name="f2176" fmla="*/ f1786 f832 1"/>
              <a:gd name="f2177" fmla="*/ f1787 f831 1"/>
              <a:gd name="f2178" fmla="*/ f1788 f832 1"/>
              <a:gd name="f2179" fmla="*/ f1789 f831 1"/>
              <a:gd name="f2180" fmla="*/ f1790 f832 1"/>
              <a:gd name="f2181" fmla="*/ f1791 f831 1"/>
              <a:gd name="f2182" fmla="*/ f1792 f832 1"/>
              <a:gd name="f2183" fmla="*/ f1793 f831 1"/>
              <a:gd name="f2184" fmla="*/ f1794 f832 1"/>
              <a:gd name="f2185" fmla="*/ f1795 f831 1"/>
              <a:gd name="f2186" fmla="*/ f1796 f832 1"/>
              <a:gd name="f2187" fmla="*/ f1797 f831 1"/>
              <a:gd name="f2188" fmla="*/ f1798 f832 1"/>
              <a:gd name="f2189" fmla="*/ f1799 f831 1"/>
              <a:gd name="f2190" fmla="*/ f1800 f832 1"/>
              <a:gd name="f2191" fmla="*/ f1801 f831 1"/>
              <a:gd name="f2192" fmla="*/ f1802 f832 1"/>
              <a:gd name="f2193" fmla="*/ f1803 f831 1"/>
              <a:gd name="f2194" fmla="*/ f1804 f832 1"/>
              <a:gd name="f2195" fmla="*/ f1805 f831 1"/>
              <a:gd name="f2196" fmla="*/ f1806 f832 1"/>
              <a:gd name="f2197" fmla="*/ f1807 f831 1"/>
              <a:gd name="f2198" fmla="*/ f1808 f832 1"/>
              <a:gd name="f2199" fmla="*/ f1809 f831 1"/>
              <a:gd name="f2200" fmla="*/ f1810 f832 1"/>
              <a:gd name="f2201" fmla="*/ f1811 f831 1"/>
              <a:gd name="f2202" fmla="*/ f1812 f832 1"/>
              <a:gd name="f2203" fmla="*/ f1813 f831 1"/>
              <a:gd name="f2204" fmla="*/ f1814 f832 1"/>
              <a:gd name="f2205" fmla="*/ f1815 f831 1"/>
              <a:gd name="f2206" fmla="*/ f1816 f832 1"/>
              <a:gd name="f2207" fmla="*/ f1817 f831 1"/>
              <a:gd name="f2208" fmla="*/ f1818 f832 1"/>
              <a:gd name="f2209" fmla="*/ f1819 f831 1"/>
              <a:gd name="f2210" fmla="*/ f1820 f832 1"/>
              <a:gd name="f2211" fmla="*/ f1821 f831 1"/>
              <a:gd name="f2212" fmla="*/ f1822 f832 1"/>
              <a:gd name="f2213" fmla="*/ f1823 f831 1"/>
              <a:gd name="f2214" fmla="*/ f1824 f832 1"/>
              <a:gd name="f2215" fmla="*/ f1825 f831 1"/>
              <a:gd name="f2216" fmla="*/ f1826 f832 1"/>
              <a:gd name="f2217" fmla="*/ f1827 f831 1"/>
              <a:gd name="f2218" fmla="*/ f1828 f832 1"/>
              <a:gd name="f2219" fmla="*/ f1829 f831 1"/>
              <a:gd name="f2220" fmla="*/ f1830 f832 1"/>
              <a:gd name="f2221" fmla="*/ f1831 f831 1"/>
              <a:gd name="f2222" fmla="*/ f1832 f832 1"/>
              <a:gd name="f2223" fmla="*/ f1833 f831 1"/>
              <a:gd name="f2224" fmla="*/ f1834 f832 1"/>
              <a:gd name="f2225" fmla="*/ f1835 f831 1"/>
              <a:gd name="f2226" fmla="*/ f1836 f832 1"/>
              <a:gd name="f2227" fmla="*/ f1837 f831 1"/>
              <a:gd name="f2228" fmla="*/ f1838 f832 1"/>
              <a:gd name="f2229" fmla="*/ f1839 f831 1"/>
              <a:gd name="f2230" fmla="*/ f1840 f832 1"/>
              <a:gd name="f2231" fmla="*/ f1841 f831 1"/>
              <a:gd name="f2232" fmla="*/ f1842 f832 1"/>
              <a:gd name="f2233" fmla="*/ f1843 f831 1"/>
              <a:gd name="f2234" fmla="*/ f1844 f832 1"/>
              <a:gd name="f2235" fmla="*/ f1845 f831 1"/>
              <a:gd name="f2236" fmla="*/ f1846 f832 1"/>
              <a:gd name="f2237" fmla="*/ f1847 f831 1"/>
              <a:gd name="f2238" fmla="*/ f1848 f832 1"/>
              <a:gd name="f2239" fmla="*/ f1849 f831 1"/>
              <a:gd name="f2240" fmla="*/ f1850 f832 1"/>
              <a:gd name="f2241" fmla="*/ f1851 f831 1"/>
              <a:gd name="f2242" fmla="*/ f1852 f832 1"/>
              <a:gd name="f2243" fmla="*/ f1853 f831 1"/>
              <a:gd name="f2244" fmla="*/ f1854 f832 1"/>
              <a:gd name="f2245" fmla="*/ f1855 f831 1"/>
              <a:gd name="f2246" fmla="*/ f1856 f832 1"/>
              <a:gd name="f2247" fmla="*/ f1857 f831 1"/>
              <a:gd name="f2248" fmla="*/ f1858 f832 1"/>
              <a:gd name="f2249" fmla="*/ f1859 f831 1"/>
              <a:gd name="f2250" fmla="*/ f1860 f832 1"/>
              <a:gd name="f2251" fmla="*/ f1861 f831 1"/>
              <a:gd name="f2252" fmla="*/ f1862 f832 1"/>
              <a:gd name="f2253" fmla="*/ f1863 f831 1"/>
              <a:gd name="f2254" fmla="*/ f1864 f832 1"/>
              <a:gd name="f2255" fmla="*/ f1865 f831 1"/>
              <a:gd name="f2256" fmla="*/ f1866 f832 1"/>
              <a:gd name="f2257" fmla="*/ f1867 f831 1"/>
              <a:gd name="f2258" fmla="*/ f1868 f832 1"/>
              <a:gd name="f2259" fmla="*/ f1869 f831 1"/>
              <a:gd name="f2260" fmla="*/ f1870 f832 1"/>
              <a:gd name="f2261" fmla="*/ f1871 f831 1"/>
              <a:gd name="f2262" fmla="*/ f1872 f832 1"/>
              <a:gd name="f2263" fmla="*/ f1873 f831 1"/>
              <a:gd name="f2264" fmla="*/ f1874 f832 1"/>
              <a:gd name="f2265" fmla="*/ f1875 f831 1"/>
              <a:gd name="f2266" fmla="*/ f1876 f832 1"/>
              <a:gd name="f2267" fmla="*/ f1877 f831 1"/>
              <a:gd name="f2268" fmla="*/ f1878 f832 1"/>
              <a:gd name="f2269" fmla="*/ f1879 f831 1"/>
              <a:gd name="f2270" fmla="*/ f1880 f832 1"/>
              <a:gd name="f2271" fmla="*/ f1881 f831 1"/>
              <a:gd name="f2272" fmla="*/ f1882 f832 1"/>
              <a:gd name="f2273" fmla="*/ f1883 f831 1"/>
              <a:gd name="f2274" fmla="*/ f1884 f832 1"/>
              <a:gd name="f2275" fmla="*/ f1885 f831 1"/>
              <a:gd name="f2276" fmla="*/ f1886 f832 1"/>
              <a:gd name="f2277" fmla="*/ f1887 f831 1"/>
              <a:gd name="f2278" fmla="*/ f1888 f832 1"/>
              <a:gd name="f2279" fmla="*/ f1889 f831 1"/>
              <a:gd name="f2280" fmla="*/ f1890 f832 1"/>
              <a:gd name="f2281" fmla="*/ f1891 f831 1"/>
              <a:gd name="f2282" fmla="*/ f1892 f832 1"/>
              <a:gd name="f2283" fmla="*/ f1893 f831 1"/>
              <a:gd name="f2284" fmla="*/ f1894 f832 1"/>
              <a:gd name="f2285" fmla="*/ f1895 f831 1"/>
              <a:gd name="f2286" fmla="*/ f1896 f832 1"/>
              <a:gd name="f2287" fmla="*/ f1897 f831 1"/>
              <a:gd name="f2288" fmla="*/ f1898 f832 1"/>
              <a:gd name="f2289" fmla="*/ f1899 f831 1"/>
              <a:gd name="f2290" fmla="*/ f1900 f832 1"/>
              <a:gd name="f2291" fmla="*/ f1901 f831 1"/>
              <a:gd name="f2292" fmla="*/ f1902 f832 1"/>
              <a:gd name="f2293" fmla="*/ f1903 f831 1"/>
              <a:gd name="f2294" fmla="*/ f1904 f832 1"/>
              <a:gd name="f2295" fmla="*/ f1905 f831 1"/>
              <a:gd name="f2296" fmla="*/ f1906 f832 1"/>
              <a:gd name="f2297" fmla="*/ f1907 f831 1"/>
              <a:gd name="f2298" fmla="*/ f1908 f832 1"/>
              <a:gd name="f2299" fmla="*/ f1909 f831 1"/>
              <a:gd name="f2300" fmla="*/ f1910 f832 1"/>
              <a:gd name="f2301" fmla="*/ f1911 f831 1"/>
              <a:gd name="f2302" fmla="*/ f1912 f832 1"/>
              <a:gd name="f2303" fmla="*/ f1913 f831 1"/>
              <a:gd name="f2304" fmla="*/ f1914 f832 1"/>
              <a:gd name="f2305" fmla="*/ f1915 f831 1"/>
              <a:gd name="f2306" fmla="*/ f1916 f832 1"/>
              <a:gd name="f2307" fmla="*/ f1917 f831 1"/>
              <a:gd name="f2308" fmla="*/ f1918 f832 1"/>
              <a:gd name="f2309" fmla="*/ f1919 f831 1"/>
              <a:gd name="f2310" fmla="*/ f1920 f832 1"/>
              <a:gd name="f2311" fmla="*/ f1921 f831 1"/>
              <a:gd name="f2312" fmla="*/ f1922 f832 1"/>
              <a:gd name="f2313" fmla="*/ f1923 f831 1"/>
              <a:gd name="f2314" fmla="*/ f1924 f832 1"/>
              <a:gd name="f2315" fmla="*/ f1925 f831 1"/>
              <a:gd name="f2316" fmla="*/ f1926 f832 1"/>
              <a:gd name="f2317" fmla="*/ f1927 f831 1"/>
              <a:gd name="f2318" fmla="*/ f1928 f832 1"/>
              <a:gd name="f2319" fmla="*/ f1929 f831 1"/>
              <a:gd name="f2320" fmla="*/ f1930 f832 1"/>
              <a:gd name="f2321" fmla="*/ f1931 f831 1"/>
              <a:gd name="f2322" fmla="*/ f1932 f832 1"/>
              <a:gd name="f2323" fmla="*/ f1933 f831 1"/>
              <a:gd name="f2324" fmla="*/ f1934 f832 1"/>
              <a:gd name="f2325" fmla="*/ f1935 f831 1"/>
              <a:gd name="f2326" fmla="*/ f1936 f832 1"/>
              <a:gd name="f2327" fmla="*/ f1937 f831 1"/>
              <a:gd name="f2328" fmla="*/ f1938 f832 1"/>
              <a:gd name="f2329" fmla="*/ f1939 f831 1"/>
              <a:gd name="f2330" fmla="*/ f1940 f832 1"/>
              <a:gd name="f2331" fmla="*/ f1941 f831 1"/>
              <a:gd name="f2332" fmla="*/ f1942 f832 1"/>
              <a:gd name="f2333" fmla="*/ f1943 f831 1"/>
              <a:gd name="f2334" fmla="*/ f1944 f832 1"/>
              <a:gd name="f2335" fmla="*/ f1945 f831 1"/>
              <a:gd name="f2336" fmla="*/ f1946 f832 1"/>
              <a:gd name="f2337" fmla="*/ f1947 f831 1"/>
              <a:gd name="f2338" fmla="*/ f1948 f832 1"/>
              <a:gd name="f2339" fmla="*/ f1949 f831 1"/>
              <a:gd name="f2340" fmla="*/ f1950 f832 1"/>
              <a:gd name="f2341" fmla="*/ f1951 f831 1"/>
              <a:gd name="f2342" fmla="*/ f1952 f832 1"/>
              <a:gd name="f2343" fmla="*/ f1953 f831 1"/>
              <a:gd name="f2344" fmla="*/ f1954 f832 1"/>
              <a:gd name="f2345" fmla="*/ f1955 f831 1"/>
              <a:gd name="f2346" fmla="*/ f1956 f832 1"/>
              <a:gd name="f2347" fmla="*/ f1957 f831 1"/>
              <a:gd name="f2348" fmla="*/ f1958 f832 1"/>
              <a:gd name="f2349" fmla="*/ f1959 f831 1"/>
              <a:gd name="f2350" fmla="*/ f1960 f832 1"/>
              <a:gd name="f2351" fmla="*/ f1961 f831 1"/>
              <a:gd name="f2352" fmla="*/ f1962 f832 1"/>
              <a:gd name="f2353" fmla="*/ f1963 f831 1"/>
              <a:gd name="f2354" fmla="*/ f1964 f832 1"/>
              <a:gd name="f2355" fmla="*/ f1965 f831 1"/>
              <a:gd name="f2356" fmla="*/ f1966 f832 1"/>
              <a:gd name="f2357" fmla="*/ f1967 f831 1"/>
              <a:gd name="f2358" fmla="*/ f1968 f832 1"/>
              <a:gd name="f2359" fmla="*/ f1969 f831 1"/>
              <a:gd name="f2360" fmla="*/ f1970 f832 1"/>
              <a:gd name="f2361" fmla="*/ f1971 f831 1"/>
              <a:gd name="f2362" fmla="*/ f1972 f832 1"/>
              <a:gd name="f2363" fmla="*/ f1973 f831 1"/>
              <a:gd name="f2364" fmla="*/ f1974 f832 1"/>
              <a:gd name="f2365" fmla="*/ f1975 f831 1"/>
              <a:gd name="f2366" fmla="*/ f1976 f832 1"/>
              <a:gd name="f2367" fmla="*/ f1977 f831 1"/>
              <a:gd name="f2368" fmla="*/ f1978 f832 1"/>
              <a:gd name="f2369" fmla="*/ f1979 f831 1"/>
              <a:gd name="f2370" fmla="*/ f1980 f832 1"/>
              <a:gd name="f2371" fmla="*/ f1981 f831 1"/>
              <a:gd name="f2372" fmla="*/ f1982 f832 1"/>
              <a:gd name="f2373" fmla="*/ f1983 f831 1"/>
              <a:gd name="f2374" fmla="*/ f1984 f832 1"/>
              <a:gd name="f2375" fmla="*/ f1985 f831 1"/>
              <a:gd name="f2376" fmla="*/ f1986 f832 1"/>
              <a:gd name="f2377" fmla="*/ f1987 f831 1"/>
              <a:gd name="f2378" fmla="*/ f1988 f832 1"/>
              <a:gd name="f2379" fmla="*/ f1989 f831 1"/>
              <a:gd name="f2380" fmla="*/ f1990 f832 1"/>
              <a:gd name="f2381" fmla="*/ f1991 f831 1"/>
              <a:gd name="f2382" fmla="*/ f1992 f832 1"/>
              <a:gd name="f2383" fmla="*/ f1993 f831 1"/>
              <a:gd name="f2384" fmla="*/ f1994 f832 1"/>
              <a:gd name="f2385" fmla="*/ f1995 f831 1"/>
              <a:gd name="f2386" fmla="*/ f1996 f832 1"/>
              <a:gd name="f2387" fmla="*/ f1997 f831 1"/>
              <a:gd name="f2388" fmla="*/ f1998 f832 1"/>
              <a:gd name="f2389" fmla="*/ f1999 f831 1"/>
              <a:gd name="f2390" fmla="*/ f2000 f832 1"/>
              <a:gd name="f2391" fmla="*/ f2001 f83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5">
                <a:pos x="f2006" y="f2007"/>
              </a:cxn>
              <a:cxn ang="f1615">
                <a:pos x="f2008" y="f2007"/>
              </a:cxn>
              <a:cxn ang="f1615">
                <a:pos x="f2009" y="f2010"/>
              </a:cxn>
              <a:cxn ang="f1615">
                <a:pos x="f2011" y="f2012"/>
              </a:cxn>
              <a:cxn ang="f1615">
                <a:pos x="f2013" y="f2014"/>
              </a:cxn>
              <a:cxn ang="f1615">
                <a:pos x="f2015" y="f2016"/>
              </a:cxn>
              <a:cxn ang="f1615">
                <a:pos x="f2017" y="f2018"/>
              </a:cxn>
              <a:cxn ang="f1615">
                <a:pos x="f2019" y="f2020"/>
              </a:cxn>
              <a:cxn ang="f1615">
                <a:pos x="f2021" y="f2022"/>
              </a:cxn>
              <a:cxn ang="f1615">
                <a:pos x="f2023" y="f2024"/>
              </a:cxn>
              <a:cxn ang="f1615">
                <a:pos x="f2025" y="f2026"/>
              </a:cxn>
              <a:cxn ang="f1615">
                <a:pos x="f2027" y="f2028"/>
              </a:cxn>
              <a:cxn ang="f1615">
                <a:pos x="f2029" y="f2030"/>
              </a:cxn>
              <a:cxn ang="f1615">
                <a:pos x="f2031" y="f2032"/>
              </a:cxn>
              <a:cxn ang="f1615">
                <a:pos x="f2033" y="f2034"/>
              </a:cxn>
              <a:cxn ang="f1615">
                <a:pos x="f2035" y="f2036"/>
              </a:cxn>
              <a:cxn ang="f1615">
                <a:pos x="f2037" y="f2038"/>
              </a:cxn>
              <a:cxn ang="f1615">
                <a:pos x="f2039" y="f2040"/>
              </a:cxn>
              <a:cxn ang="f1615">
                <a:pos x="f2041" y="f2042"/>
              </a:cxn>
              <a:cxn ang="f1615">
                <a:pos x="f2043" y="f2044"/>
              </a:cxn>
              <a:cxn ang="f1615">
                <a:pos x="f2045" y="f2046"/>
              </a:cxn>
              <a:cxn ang="f1615">
                <a:pos x="f2047" y="f2048"/>
              </a:cxn>
              <a:cxn ang="f1615">
                <a:pos x="f2049" y="f2050"/>
              </a:cxn>
              <a:cxn ang="f1615">
                <a:pos x="f2051" y="f2052"/>
              </a:cxn>
              <a:cxn ang="f1615">
                <a:pos x="f2053" y="f2054"/>
              </a:cxn>
              <a:cxn ang="f1615">
                <a:pos x="f2055" y="f2056"/>
              </a:cxn>
              <a:cxn ang="f1615">
                <a:pos x="f2057" y="f2058"/>
              </a:cxn>
              <a:cxn ang="f1615">
                <a:pos x="f2059" y="f2060"/>
              </a:cxn>
              <a:cxn ang="f1615">
                <a:pos x="f2061" y="f2062"/>
              </a:cxn>
              <a:cxn ang="f1615">
                <a:pos x="f2063" y="f2064"/>
              </a:cxn>
              <a:cxn ang="f1615">
                <a:pos x="f2065" y="f2066"/>
              </a:cxn>
              <a:cxn ang="f1615">
                <a:pos x="f2067" y="f2068"/>
              </a:cxn>
              <a:cxn ang="f1615">
                <a:pos x="f2069" y="f2070"/>
              </a:cxn>
              <a:cxn ang="f1615">
                <a:pos x="f2071" y="f2072"/>
              </a:cxn>
              <a:cxn ang="f1615">
                <a:pos x="f2073" y="f2074"/>
              </a:cxn>
              <a:cxn ang="f1615">
                <a:pos x="f2075" y="f2076"/>
              </a:cxn>
              <a:cxn ang="f1615">
                <a:pos x="f2077" y="f2078"/>
              </a:cxn>
              <a:cxn ang="f1615">
                <a:pos x="f2079" y="f2080"/>
              </a:cxn>
              <a:cxn ang="f1615">
                <a:pos x="f2081" y="f2082"/>
              </a:cxn>
              <a:cxn ang="f1615">
                <a:pos x="f2083" y="f2084"/>
              </a:cxn>
              <a:cxn ang="f1615">
                <a:pos x="f2085" y="f2086"/>
              </a:cxn>
              <a:cxn ang="f1615">
                <a:pos x="f2087" y="f2088"/>
              </a:cxn>
              <a:cxn ang="f1615">
                <a:pos x="f2089" y="f2090"/>
              </a:cxn>
              <a:cxn ang="f1615">
                <a:pos x="f2091" y="f2092"/>
              </a:cxn>
              <a:cxn ang="f1615">
                <a:pos x="f2093" y="f2094"/>
              </a:cxn>
              <a:cxn ang="f1615">
                <a:pos x="f2095" y="f2096"/>
              </a:cxn>
              <a:cxn ang="f1615">
                <a:pos x="f2097" y="f2098"/>
              </a:cxn>
              <a:cxn ang="f1615">
                <a:pos x="f2099" y="f2100"/>
              </a:cxn>
              <a:cxn ang="f1615">
                <a:pos x="f2101" y="f2102"/>
              </a:cxn>
              <a:cxn ang="f1615">
                <a:pos x="f2103" y="f2104"/>
              </a:cxn>
              <a:cxn ang="f1615">
                <a:pos x="f2105" y="f2106"/>
              </a:cxn>
              <a:cxn ang="f1615">
                <a:pos x="f2107" y="f2108"/>
              </a:cxn>
              <a:cxn ang="f1615">
                <a:pos x="f2109" y="f2110"/>
              </a:cxn>
              <a:cxn ang="f1615">
                <a:pos x="f2111" y="f2112"/>
              </a:cxn>
              <a:cxn ang="f1615">
                <a:pos x="f2113" y="f2114"/>
              </a:cxn>
              <a:cxn ang="f1615">
                <a:pos x="f2115" y="f2116"/>
              </a:cxn>
              <a:cxn ang="f1615">
                <a:pos x="f2117" y="f2118"/>
              </a:cxn>
              <a:cxn ang="f1615">
                <a:pos x="f2119" y="f2120"/>
              </a:cxn>
              <a:cxn ang="f1615">
                <a:pos x="f2121" y="f2122"/>
              </a:cxn>
              <a:cxn ang="f1615">
                <a:pos x="f2123" y="f2124"/>
              </a:cxn>
              <a:cxn ang="f1615">
                <a:pos x="f2125" y="f2126"/>
              </a:cxn>
              <a:cxn ang="f1615">
                <a:pos x="f2127" y="f2128"/>
              </a:cxn>
              <a:cxn ang="f1615">
                <a:pos x="f2129" y="f2130"/>
              </a:cxn>
              <a:cxn ang="f1615">
                <a:pos x="f2131" y="f2132"/>
              </a:cxn>
              <a:cxn ang="f1615">
                <a:pos x="f2133" y="f2134"/>
              </a:cxn>
              <a:cxn ang="f1615">
                <a:pos x="f2135" y="f2136"/>
              </a:cxn>
              <a:cxn ang="f1615">
                <a:pos x="f2137" y="f2138"/>
              </a:cxn>
              <a:cxn ang="f1615">
                <a:pos x="f2139" y="f2140"/>
              </a:cxn>
              <a:cxn ang="f1615">
                <a:pos x="f2141" y="f2142"/>
              </a:cxn>
              <a:cxn ang="f1615">
                <a:pos x="f2143" y="f2144"/>
              </a:cxn>
              <a:cxn ang="f1615">
                <a:pos x="f2145" y="f2146"/>
              </a:cxn>
              <a:cxn ang="f1615">
                <a:pos x="f2147" y="f2148"/>
              </a:cxn>
              <a:cxn ang="f1615">
                <a:pos x="f2149" y="f2150"/>
              </a:cxn>
              <a:cxn ang="f1615">
                <a:pos x="f2151" y="f2152"/>
              </a:cxn>
              <a:cxn ang="f1615">
                <a:pos x="f2153" y="f2154"/>
              </a:cxn>
              <a:cxn ang="f1615">
                <a:pos x="f2155" y="f2156"/>
              </a:cxn>
              <a:cxn ang="f1615">
                <a:pos x="f2157" y="f2158"/>
              </a:cxn>
              <a:cxn ang="f1615">
                <a:pos x="f2159" y="f2160"/>
              </a:cxn>
              <a:cxn ang="f1615">
                <a:pos x="f2161" y="f2162"/>
              </a:cxn>
              <a:cxn ang="f1615">
                <a:pos x="f2163" y="f2164"/>
              </a:cxn>
              <a:cxn ang="f1615">
                <a:pos x="f2165" y="f2166"/>
              </a:cxn>
              <a:cxn ang="f1615">
                <a:pos x="f2167" y="f2168"/>
              </a:cxn>
              <a:cxn ang="f1615">
                <a:pos x="f2169" y="f2170"/>
              </a:cxn>
              <a:cxn ang="f1615">
                <a:pos x="f2171" y="f2172"/>
              </a:cxn>
              <a:cxn ang="f1615">
                <a:pos x="f2173" y="f2174"/>
              </a:cxn>
              <a:cxn ang="f1615">
                <a:pos x="f2175" y="f2176"/>
              </a:cxn>
              <a:cxn ang="f1615">
                <a:pos x="f2177" y="f2178"/>
              </a:cxn>
              <a:cxn ang="f1615">
                <a:pos x="f2179" y="f2180"/>
              </a:cxn>
              <a:cxn ang="f1615">
                <a:pos x="f2181" y="f2182"/>
              </a:cxn>
              <a:cxn ang="f1615">
                <a:pos x="f2183" y="f2184"/>
              </a:cxn>
              <a:cxn ang="f1615">
                <a:pos x="f2185" y="f2186"/>
              </a:cxn>
              <a:cxn ang="f1615">
                <a:pos x="f2187" y="f2188"/>
              </a:cxn>
              <a:cxn ang="f1615">
                <a:pos x="f2189" y="f2190"/>
              </a:cxn>
              <a:cxn ang="f1615">
                <a:pos x="f2191" y="f2192"/>
              </a:cxn>
              <a:cxn ang="f1615">
                <a:pos x="f2193" y="f2194"/>
              </a:cxn>
              <a:cxn ang="f1615">
                <a:pos x="f2195" y="f2196"/>
              </a:cxn>
              <a:cxn ang="f1615">
                <a:pos x="f2197" y="f2198"/>
              </a:cxn>
              <a:cxn ang="f1615">
                <a:pos x="f2199" y="f2200"/>
              </a:cxn>
              <a:cxn ang="f1615">
                <a:pos x="f2201" y="f2202"/>
              </a:cxn>
              <a:cxn ang="f1615">
                <a:pos x="f2203" y="f2204"/>
              </a:cxn>
              <a:cxn ang="f1615">
                <a:pos x="f2205" y="f2206"/>
              </a:cxn>
              <a:cxn ang="f1615">
                <a:pos x="f2207" y="f2208"/>
              </a:cxn>
              <a:cxn ang="f1615">
                <a:pos x="f2209" y="f2210"/>
              </a:cxn>
              <a:cxn ang="f1615">
                <a:pos x="f2211" y="f2212"/>
              </a:cxn>
              <a:cxn ang="f1615">
                <a:pos x="f2213" y="f2214"/>
              </a:cxn>
              <a:cxn ang="f1615">
                <a:pos x="f2215" y="f2216"/>
              </a:cxn>
              <a:cxn ang="f1615">
                <a:pos x="f2217" y="f2218"/>
              </a:cxn>
              <a:cxn ang="f1615">
                <a:pos x="f2219" y="f2220"/>
              </a:cxn>
              <a:cxn ang="f1615">
                <a:pos x="f2221" y="f2222"/>
              </a:cxn>
              <a:cxn ang="f1615">
                <a:pos x="f2223" y="f2224"/>
              </a:cxn>
              <a:cxn ang="f1615">
                <a:pos x="f2225" y="f2226"/>
              </a:cxn>
              <a:cxn ang="f1615">
                <a:pos x="f2227" y="f2228"/>
              </a:cxn>
              <a:cxn ang="f1615">
                <a:pos x="f2229" y="f2230"/>
              </a:cxn>
              <a:cxn ang="f1615">
                <a:pos x="f2231" y="f2232"/>
              </a:cxn>
              <a:cxn ang="f1615">
                <a:pos x="f2233" y="f2234"/>
              </a:cxn>
              <a:cxn ang="f1615">
                <a:pos x="f2235" y="f2236"/>
              </a:cxn>
              <a:cxn ang="f1615">
                <a:pos x="f2237" y="f2238"/>
              </a:cxn>
              <a:cxn ang="f1615">
                <a:pos x="f2239" y="f2240"/>
              </a:cxn>
              <a:cxn ang="f1615">
                <a:pos x="f2241" y="f2242"/>
              </a:cxn>
              <a:cxn ang="f1615">
                <a:pos x="f2243" y="f2244"/>
              </a:cxn>
              <a:cxn ang="f1615">
                <a:pos x="f2245" y="f2246"/>
              </a:cxn>
              <a:cxn ang="f1615">
                <a:pos x="f2247" y="f2248"/>
              </a:cxn>
              <a:cxn ang="f1615">
                <a:pos x="f2249" y="f2250"/>
              </a:cxn>
              <a:cxn ang="f1615">
                <a:pos x="f2251" y="f2252"/>
              </a:cxn>
              <a:cxn ang="f1615">
                <a:pos x="f2253" y="f2254"/>
              </a:cxn>
              <a:cxn ang="f1615">
                <a:pos x="f2255" y="f2256"/>
              </a:cxn>
              <a:cxn ang="f1615">
                <a:pos x="f2257" y="f2258"/>
              </a:cxn>
              <a:cxn ang="f1615">
                <a:pos x="f2259" y="f2260"/>
              </a:cxn>
              <a:cxn ang="f1615">
                <a:pos x="f2261" y="f2262"/>
              </a:cxn>
              <a:cxn ang="f1615">
                <a:pos x="f2263" y="f2264"/>
              </a:cxn>
              <a:cxn ang="f1615">
                <a:pos x="f2265" y="f2266"/>
              </a:cxn>
              <a:cxn ang="f1615">
                <a:pos x="f2267" y="f2268"/>
              </a:cxn>
              <a:cxn ang="f1615">
                <a:pos x="f2269" y="f2270"/>
              </a:cxn>
              <a:cxn ang="f1615">
                <a:pos x="f2271" y="f2272"/>
              </a:cxn>
              <a:cxn ang="f1615">
                <a:pos x="f2273" y="f2274"/>
              </a:cxn>
              <a:cxn ang="f1615">
                <a:pos x="f2275" y="f2276"/>
              </a:cxn>
              <a:cxn ang="f1615">
                <a:pos x="f2277" y="f2278"/>
              </a:cxn>
              <a:cxn ang="f1615">
                <a:pos x="f2279" y="f2280"/>
              </a:cxn>
              <a:cxn ang="f1615">
                <a:pos x="f2281" y="f2282"/>
              </a:cxn>
              <a:cxn ang="f1615">
                <a:pos x="f2283" y="f2284"/>
              </a:cxn>
              <a:cxn ang="f1615">
                <a:pos x="f2285" y="f2286"/>
              </a:cxn>
              <a:cxn ang="f1615">
                <a:pos x="f2287" y="f2288"/>
              </a:cxn>
              <a:cxn ang="f1615">
                <a:pos x="f2289" y="f2290"/>
              </a:cxn>
              <a:cxn ang="f1615">
                <a:pos x="f2291" y="f2292"/>
              </a:cxn>
              <a:cxn ang="f1615">
                <a:pos x="f2293" y="f2294"/>
              </a:cxn>
              <a:cxn ang="f1615">
                <a:pos x="f2295" y="f2296"/>
              </a:cxn>
              <a:cxn ang="f1615">
                <a:pos x="f2297" y="f2298"/>
              </a:cxn>
              <a:cxn ang="f1615">
                <a:pos x="f2299" y="f2300"/>
              </a:cxn>
              <a:cxn ang="f1615">
                <a:pos x="f2301" y="f2302"/>
              </a:cxn>
              <a:cxn ang="f1615">
                <a:pos x="f2303" y="f2304"/>
              </a:cxn>
              <a:cxn ang="f1615">
                <a:pos x="f2305" y="f2306"/>
              </a:cxn>
              <a:cxn ang="f1615">
                <a:pos x="f2307" y="f2308"/>
              </a:cxn>
              <a:cxn ang="f1615">
                <a:pos x="f2309" y="f2310"/>
              </a:cxn>
              <a:cxn ang="f1615">
                <a:pos x="f2311" y="f2312"/>
              </a:cxn>
              <a:cxn ang="f1615">
                <a:pos x="f2313" y="f2314"/>
              </a:cxn>
              <a:cxn ang="f1615">
                <a:pos x="f2315" y="f2316"/>
              </a:cxn>
              <a:cxn ang="f1615">
                <a:pos x="f2317" y="f2318"/>
              </a:cxn>
              <a:cxn ang="f1615">
                <a:pos x="f2319" y="f2320"/>
              </a:cxn>
              <a:cxn ang="f1615">
                <a:pos x="f2321" y="f2322"/>
              </a:cxn>
              <a:cxn ang="f1615">
                <a:pos x="f2323" y="f2324"/>
              </a:cxn>
              <a:cxn ang="f1615">
                <a:pos x="f2325" y="f2326"/>
              </a:cxn>
              <a:cxn ang="f1615">
                <a:pos x="f2327" y="f2328"/>
              </a:cxn>
              <a:cxn ang="f1615">
                <a:pos x="f2329" y="f2330"/>
              </a:cxn>
              <a:cxn ang="f1615">
                <a:pos x="f2331" y="f2332"/>
              </a:cxn>
              <a:cxn ang="f1615">
                <a:pos x="f2333" y="f2334"/>
              </a:cxn>
              <a:cxn ang="f1615">
                <a:pos x="f2335" y="f2336"/>
              </a:cxn>
              <a:cxn ang="f1615">
                <a:pos x="f2337" y="f2338"/>
              </a:cxn>
              <a:cxn ang="f1615">
                <a:pos x="f2339" y="f2340"/>
              </a:cxn>
              <a:cxn ang="f1615">
                <a:pos x="f2341" y="f2342"/>
              </a:cxn>
              <a:cxn ang="f1615">
                <a:pos x="f2343" y="f2344"/>
              </a:cxn>
              <a:cxn ang="f1615">
                <a:pos x="f2345" y="f2346"/>
              </a:cxn>
              <a:cxn ang="f1615">
                <a:pos x="f2347" y="f2348"/>
              </a:cxn>
              <a:cxn ang="f1615">
                <a:pos x="f2349" y="f2350"/>
              </a:cxn>
              <a:cxn ang="f1615">
                <a:pos x="f2351" y="f2352"/>
              </a:cxn>
              <a:cxn ang="f1615">
                <a:pos x="f2353" y="f2354"/>
              </a:cxn>
              <a:cxn ang="f1615">
                <a:pos x="f2355" y="f2356"/>
              </a:cxn>
              <a:cxn ang="f1615">
                <a:pos x="f2357" y="f2358"/>
              </a:cxn>
              <a:cxn ang="f1615">
                <a:pos x="f2359" y="f2360"/>
              </a:cxn>
              <a:cxn ang="f1615">
                <a:pos x="f2361" y="f2362"/>
              </a:cxn>
              <a:cxn ang="f1615">
                <a:pos x="f2363" y="f2364"/>
              </a:cxn>
              <a:cxn ang="f1615">
                <a:pos x="f2365" y="f2366"/>
              </a:cxn>
              <a:cxn ang="f1615">
                <a:pos x="f2367" y="f2368"/>
              </a:cxn>
              <a:cxn ang="f1615">
                <a:pos x="f2369" y="f2370"/>
              </a:cxn>
              <a:cxn ang="f1615">
                <a:pos x="f2371" y="f2372"/>
              </a:cxn>
              <a:cxn ang="f1615">
                <a:pos x="f2373" y="f2374"/>
              </a:cxn>
              <a:cxn ang="f1615">
                <a:pos x="f2375" y="f2376"/>
              </a:cxn>
              <a:cxn ang="f1615">
                <a:pos x="f2377" y="f2378"/>
              </a:cxn>
              <a:cxn ang="f1615">
                <a:pos x="f2379" y="f2380"/>
              </a:cxn>
              <a:cxn ang="f1615">
                <a:pos x="f2381" y="f2382"/>
              </a:cxn>
              <a:cxn ang="f1615">
                <a:pos x="f2383" y="f2384"/>
              </a:cxn>
              <a:cxn ang="f1615">
                <a:pos x="f2385" y="f2386"/>
              </a:cxn>
              <a:cxn ang="f1615">
                <a:pos x="f2387" y="f2388"/>
              </a:cxn>
              <a:cxn ang="f1615">
                <a:pos x="f2389" y="f2390"/>
              </a:cxn>
              <a:cxn ang="f1615">
                <a:pos x="f2006" y="f2391"/>
              </a:cxn>
              <a:cxn ang="f1615">
                <a:pos x="f2006" y="f2007"/>
              </a:cxn>
            </a:cxnLst>
            <a:rect l="f2002" t="f2005" r="f2003" b="f2004"/>
            <a:pathLst>
              <a:path w="10768629" h="1978172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lnTo>
                  <a:pt x="f10" y="f11"/>
                </a:lnTo>
                <a:cubicBezTo>
                  <a:pt x="f12" y="f13"/>
                  <a:pt x="f14" y="f15"/>
                  <a:pt x="f16" y="f17"/>
                </a:cubicBezTo>
                <a:cubicBezTo>
                  <a:pt x="f18" y="f19"/>
                  <a:pt x="f20" y="f21"/>
                  <a:pt x="f22" y="f23"/>
                </a:cubicBezTo>
                <a:cubicBezTo>
                  <a:pt x="f24" y="f25"/>
                  <a:pt x="f26" y="f27"/>
                  <a:pt x="f28" y="f29"/>
                </a:cubicBezTo>
                <a:cubicBezTo>
                  <a:pt x="f30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3"/>
                  <a:pt x="f44" y="f45"/>
                  <a:pt x="f46" y="f47"/>
                </a:cubicBezTo>
                <a:lnTo>
                  <a:pt x="f48" y="f49"/>
                </a:lnTo>
                <a:lnTo>
                  <a:pt x="f50" y="f51"/>
                </a:lnTo>
                <a:lnTo>
                  <a:pt x="f52" y="f53"/>
                </a:lnTo>
                <a:lnTo>
                  <a:pt x="f54" y="f55"/>
                </a:lnTo>
                <a:cubicBezTo>
                  <a:pt x="f56" y="f57"/>
                  <a:pt x="f58" y="f59"/>
                  <a:pt x="f60" y="f61"/>
                </a:cubicBezTo>
                <a:cubicBezTo>
                  <a:pt x="f62" y="f63"/>
                  <a:pt x="f64" y="f65"/>
                  <a:pt x="f66" y="f67"/>
                </a:cubicBezTo>
                <a:cubicBezTo>
                  <a:pt x="f68" y="f69"/>
                  <a:pt x="f70" y="f71"/>
                  <a:pt x="f72" y="f73"/>
                </a:cubicBezTo>
                <a:cubicBezTo>
                  <a:pt x="f74" y="f75"/>
                  <a:pt x="f76" y="f77"/>
                  <a:pt x="f78" y="f79"/>
                </a:cubicBezTo>
                <a:cubicBezTo>
                  <a:pt x="f80" y="f81"/>
                  <a:pt x="f82" y="f83"/>
                  <a:pt x="f84" y="f85"/>
                </a:cubicBezTo>
                <a:cubicBezTo>
                  <a:pt x="f86" y="f87"/>
                  <a:pt x="f88" y="f89"/>
                  <a:pt x="f90" y="f91"/>
                </a:cubicBezTo>
                <a:lnTo>
                  <a:pt x="f92" y="f93"/>
                </a:lnTo>
                <a:lnTo>
                  <a:pt x="f94" y="f95"/>
                </a:lnTo>
                <a:cubicBezTo>
                  <a:pt x="f96" y="f97"/>
                  <a:pt x="f98" y="f99"/>
                  <a:pt x="f100" y="f101"/>
                </a:cubicBezTo>
                <a:lnTo>
                  <a:pt x="f102" y="f103"/>
                </a:lnTo>
                <a:lnTo>
                  <a:pt x="f104" y="f105"/>
                </a:lnTo>
                <a:lnTo>
                  <a:pt x="f106" y="f107"/>
                </a:lnTo>
                <a:cubicBezTo>
                  <a:pt x="f108" y="f109"/>
                  <a:pt x="f110" y="f111"/>
                  <a:pt x="f112" y="f113"/>
                </a:cubicBezTo>
                <a:cubicBezTo>
                  <a:pt x="f114" y="f115"/>
                  <a:pt x="f116" y="f117"/>
                  <a:pt x="f118" y="f119"/>
                </a:cubicBezTo>
                <a:cubicBezTo>
                  <a:pt x="f120" y="f121"/>
                  <a:pt x="f122" y="f123"/>
                  <a:pt x="f124" y="f125"/>
                </a:cubicBezTo>
                <a:cubicBezTo>
                  <a:pt x="f126" y="f127"/>
                  <a:pt x="f128" y="f129"/>
                  <a:pt x="f130" y="f131"/>
                </a:cubicBezTo>
                <a:lnTo>
                  <a:pt x="f132" y="f133"/>
                </a:lnTo>
                <a:cubicBezTo>
                  <a:pt x="f134" y="f135"/>
                  <a:pt x="f136" y="f137"/>
                  <a:pt x="f138" y="f139"/>
                </a:cubicBezTo>
                <a:cubicBezTo>
                  <a:pt x="f140" y="f141"/>
                  <a:pt x="f142" y="f143"/>
                  <a:pt x="f144" y="f145"/>
                </a:cubicBezTo>
                <a:lnTo>
                  <a:pt x="f146" y="f147"/>
                </a:lnTo>
                <a:lnTo>
                  <a:pt x="f148" y="f149"/>
                </a:lnTo>
                <a:lnTo>
                  <a:pt x="f150" y="f151"/>
                </a:lnTo>
                <a:lnTo>
                  <a:pt x="f152" y="f153"/>
                </a:lnTo>
                <a:cubicBezTo>
                  <a:pt x="f154" y="f155"/>
                  <a:pt x="f156" y="f157"/>
                  <a:pt x="f158" y="f159"/>
                </a:cubicBezTo>
                <a:lnTo>
                  <a:pt x="f160" y="f161"/>
                </a:lnTo>
                <a:cubicBezTo>
                  <a:pt x="f162" y="f163"/>
                  <a:pt x="f164" y="f165"/>
                  <a:pt x="f166" y="f167"/>
                </a:cubicBezTo>
                <a:cubicBezTo>
                  <a:pt x="f168" y="f169"/>
                  <a:pt x="f170" y="f171"/>
                  <a:pt x="f172" y="f173"/>
                </a:cubicBez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lnTo>
                  <a:pt x="f190" y="f191"/>
                </a:lnTo>
                <a:lnTo>
                  <a:pt x="f192" y="f193"/>
                </a:lnTo>
                <a:lnTo>
                  <a:pt x="f194" y="f195"/>
                </a:lnTo>
                <a:lnTo>
                  <a:pt x="f196" y="f197"/>
                </a:lnTo>
                <a:cubicBezTo>
                  <a:pt x="f198" y="f199"/>
                  <a:pt x="f200" y="f201"/>
                  <a:pt x="f202" y="f203"/>
                </a:cubicBezTo>
                <a:cubicBezTo>
                  <a:pt x="f204" y="f205"/>
                  <a:pt x="f206" y="f207"/>
                  <a:pt x="f208" y="f209"/>
                </a:cubicBezTo>
                <a:cubicBezTo>
                  <a:pt x="f210" y="f211"/>
                  <a:pt x="f212" y="f213"/>
                  <a:pt x="f214" y="f215"/>
                </a:cubicBezTo>
                <a:lnTo>
                  <a:pt x="f216" y="f217"/>
                </a:lnTo>
                <a:lnTo>
                  <a:pt x="f218" y="f219"/>
                </a:lnTo>
                <a:cubicBezTo>
                  <a:pt x="f220" y="f221"/>
                  <a:pt x="f222" y="f223"/>
                  <a:pt x="f224" y="f225"/>
                </a:cubicBezTo>
                <a:lnTo>
                  <a:pt x="f226" y="f227"/>
                </a:lnTo>
                <a:cubicBezTo>
                  <a:pt x="f228" y="f229"/>
                  <a:pt x="f230" y="f231"/>
                  <a:pt x="f232" y="f233"/>
                </a:cubicBezTo>
                <a:cubicBezTo>
                  <a:pt x="f234" y="f235"/>
                  <a:pt x="f236" y="f237"/>
                  <a:pt x="f238" y="f239"/>
                </a:cubicBezTo>
                <a:cubicBezTo>
                  <a:pt x="f240" y="f241"/>
                  <a:pt x="f242" y="f243"/>
                  <a:pt x="f244" y="f245"/>
                </a:cubicBezTo>
                <a:cubicBezTo>
                  <a:pt x="f246" y="f247"/>
                  <a:pt x="f248" y="f249"/>
                  <a:pt x="f250" y="f251"/>
                </a:cubicBezTo>
                <a:cubicBezTo>
                  <a:pt x="f252" y="f253"/>
                  <a:pt x="f254" y="f255"/>
                  <a:pt x="f256" y="f257"/>
                </a:cubicBezTo>
                <a:lnTo>
                  <a:pt x="f258" y="f259"/>
                </a:lnTo>
                <a:lnTo>
                  <a:pt x="f260" y="f261"/>
                </a:lnTo>
                <a:lnTo>
                  <a:pt x="f262" y="f263"/>
                </a:lnTo>
                <a:lnTo>
                  <a:pt x="f264" y="f265"/>
                </a:lnTo>
                <a:cubicBezTo>
                  <a:pt x="f266" y="f267"/>
                  <a:pt x="f268" y="f269"/>
                  <a:pt x="f270" y="f271"/>
                </a:cubicBezTo>
                <a:lnTo>
                  <a:pt x="f272" y="f273"/>
                </a:lnTo>
                <a:lnTo>
                  <a:pt x="f274" y="f275"/>
                </a:lnTo>
                <a:cubicBezTo>
                  <a:pt x="f276" y="f277"/>
                  <a:pt x="f278" y="f279"/>
                  <a:pt x="f280" y="f281"/>
                </a:cubicBezTo>
                <a:cubicBezTo>
                  <a:pt x="f282" y="f283"/>
                  <a:pt x="f284" y="f285"/>
                  <a:pt x="f286" y="f287"/>
                </a:cubicBezTo>
                <a:lnTo>
                  <a:pt x="f288" y="f289"/>
                </a:lnTo>
                <a:lnTo>
                  <a:pt x="f290" y="f291"/>
                </a:lnTo>
                <a:lnTo>
                  <a:pt x="f292" y="f293"/>
                </a:lnTo>
                <a:cubicBezTo>
                  <a:pt x="f294" y="f295"/>
                  <a:pt x="f296" y="f297"/>
                  <a:pt x="f298" y="f299"/>
                </a:cubicBezTo>
                <a:cubicBezTo>
                  <a:pt x="f300" y="f301"/>
                  <a:pt x="f302" y="f303"/>
                  <a:pt x="f304" y="f305"/>
                </a:cubicBezTo>
                <a:lnTo>
                  <a:pt x="f306" y="f307"/>
                </a:lnTo>
                <a:lnTo>
                  <a:pt x="f308" y="f309"/>
                </a:lnTo>
                <a:lnTo>
                  <a:pt x="f310" y="f311"/>
                </a:lnTo>
                <a:lnTo>
                  <a:pt x="f312" y="f313"/>
                </a:lnTo>
                <a:lnTo>
                  <a:pt x="f314" y="f315"/>
                </a:lnTo>
                <a:lnTo>
                  <a:pt x="f316" y="f317"/>
                </a:ln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cubicBezTo>
                  <a:pt x="f348" y="f349"/>
                  <a:pt x="f350" y="f351"/>
                  <a:pt x="f352" y="f353"/>
                </a:cubicBezTo>
                <a:lnTo>
                  <a:pt x="f354" y="f355"/>
                </a:lnTo>
                <a:lnTo>
                  <a:pt x="f356" y="f357"/>
                </a:lnTo>
                <a:lnTo>
                  <a:pt x="f358" y="f359"/>
                </a:lnTo>
                <a:lnTo>
                  <a:pt x="f360" y="f361"/>
                </a:lnTo>
                <a:cubicBezTo>
                  <a:pt x="f362" y="f363"/>
                  <a:pt x="f364" y="f365"/>
                  <a:pt x="f366" y="f367"/>
                </a:cubicBezTo>
                <a:cubicBezTo>
                  <a:pt x="f368" y="f369"/>
                  <a:pt x="f370" y="f371"/>
                  <a:pt x="f372" y="f373"/>
                </a:cubicBezTo>
                <a:lnTo>
                  <a:pt x="f374" y="f375"/>
                </a:lnTo>
                <a:lnTo>
                  <a:pt x="f376" y="f377"/>
                </a:lnTo>
                <a:lnTo>
                  <a:pt x="f378" y="f379"/>
                </a:lnTo>
                <a:cubicBezTo>
                  <a:pt x="f380" y="f381"/>
                  <a:pt x="f382" y="f383"/>
                  <a:pt x="f384" y="f385"/>
                </a:cubicBezTo>
                <a:lnTo>
                  <a:pt x="f386" y="f387"/>
                </a:lnTo>
                <a:lnTo>
                  <a:pt x="f388" y="f389"/>
                </a:lnTo>
                <a:lnTo>
                  <a:pt x="f390" y="f391"/>
                </a:lnTo>
                <a:lnTo>
                  <a:pt x="f392" y="f393"/>
                </a:lnTo>
                <a:lnTo>
                  <a:pt x="f394" y="f395"/>
                </a:lnTo>
                <a:lnTo>
                  <a:pt x="f396" y="f397"/>
                </a:lnTo>
                <a:lnTo>
                  <a:pt x="f398" y="f399"/>
                </a:lnTo>
                <a:cubicBezTo>
                  <a:pt x="f400" y="f401"/>
                  <a:pt x="f402" y="f403"/>
                  <a:pt x="f404" y="f405"/>
                </a:cubicBez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cubicBezTo>
                  <a:pt x="f446" y="f447"/>
                  <a:pt x="f448" y="f449"/>
                  <a:pt x="f450" y="f451"/>
                </a:cubicBezTo>
                <a:cubicBezTo>
                  <a:pt x="f452" y="f453"/>
                  <a:pt x="f454" y="f455"/>
                  <a:pt x="f456" y="f457"/>
                </a:cubicBezTo>
                <a:cubicBezTo>
                  <a:pt x="f458" y="f459"/>
                  <a:pt x="f460" y="f461"/>
                  <a:pt x="f462" y="f463"/>
                </a:cubicBezTo>
                <a:cubicBezTo>
                  <a:pt x="f464" y="f465"/>
                  <a:pt x="f466" y="f467"/>
                  <a:pt x="f468" y="f469"/>
                </a:cubicBezTo>
                <a:cubicBezTo>
                  <a:pt x="f470" y="f471"/>
                  <a:pt x="f472" y="f473"/>
                  <a:pt x="f474" y="f475"/>
                </a:cubicBezTo>
                <a:lnTo>
                  <a:pt x="f476" y="f477"/>
                </a:ln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lnTo>
                  <a:pt x="f486" y="f487"/>
                </a:lnTo>
                <a:lnTo>
                  <a:pt x="f488" y="f489"/>
                </a:lnTo>
                <a:lnTo>
                  <a:pt x="f490" y="f491"/>
                </a:lnTo>
                <a:lnTo>
                  <a:pt x="f492" y="f493"/>
                </a:lnTo>
                <a:lnTo>
                  <a:pt x="f494" y="f495"/>
                </a:lnTo>
                <a:lnTo>
                  <a:pt x="f496" y="f497"/>
                </a:lnTo>
                <a:lnTo>
                  <a:pt x="f498" y="f499"/>
                </a:lnTo>
                <a:lnTo>
                  <a:pt x="f500" y="f501"/>
                </a:lnTo>
                <a:lnTo>
                  <a:pt x="f502" y="f503"/>
                </a:lnTo>
                <a:cubicBezTo>
                  <a:pt x="f504" y="f505"/>
                  <a:pt x="f506" y="f507"/>
                  <a:pt x="f508" y="f509"/>
                </a:cubicBezTo>
                <a:lnTo>
                  <a:pt x="f510" y="f511"/>
                </a:lnTo>
                <a:lnTo>
                  <a:pt x="f512" y="f513"/>
                </a:lnTo>
                <a:lnTo>
                  <a:pt x="f514" y="f515"/>
                </a:lnTo>
                <a:lnTo>
                  <a:pt x="f516" y="f517"/>
                </a:lnTo>
                <a:lnTo>
                  <a:pt x="f518" y="f519"/>
                </a:lnTo>
                <a:lnTo>
                  <a:pt x="f520" y="f521"/>
                </a:lnTo>
                <a:lnTo>
                  <a:pt x="f522" y="f523"/>
                </a:lnTo>
                <a:lnTo>
                  <a:pt x="f524" y="f525"/>
                </a:lnTo>
                <a:cubicBezTo>
                  <a:pt x="f526" y="f527"/>
                  <a:pt x="f528" y="f529"/>
                  <a:pt x="f530" y="f531"/>
                </a:cubicBezTo>
                <a:cubicBezTo>
                  <a:pt x="f532" y="f533"/>
                  <a:pt x="f534" y="f535"/>
                  <a:pt x="f536" y="f537"/>
                </a:cubicBezTo>
                <a:cubicBezTo>
                  <a:pt x="f538" y="f539"/>
                  <a:pt x="f540" y="f541"/>
                  <a:pt x="f542" y="f543"/>
                </a:cubicBezTo>
                <a:cubicBezTo>
                  <a:pt x="f544" y="f545"/>
                  <a:pt x="f546" y="f547"/>
                  <a:pt x="f548" y="f549"/>
                </a:cubicBezTo>
                <a:cubicBezTo>
                  <a:pt x="f550" y="f551"/>
                  <a:pt x="f552" y="f553"/>
                  <a:pt x="f554" y="f555"/>
                </a:cubicBezTo>
                <a:lnTo>
                  <a:pt x="f556" y="f557"/>
                </a:lnTo>
                <a:cubicBezTo>
                  <a:pt x="f558" y="f559"/>
                  <a:pt x="f560" y="f561"/>
                  <a:pt x="f562" y="f563"/>
                </a:cubicBezTo>
                <a:cubicBezTo>
                  <a:pt x="f564" y="f565"/>
                  <a:pt x="f566" y="f567"/>
                  <a:pt x="f568" y="f569"/>
                </a:cubicBezTo>
                <a:cubicBezTo>
                  <a:pt x="f570" y="f571"/>
                  <a:pt x="f572" y="f573"/>
                  <a:pt x="f574" y="f575"/>
                </a:cubicBezTo>
                <a:cubicBezTo>
                  <a:pt x="f576" y="f577"/>
                  <a:pt x="f578" y="f579"/>
                  <a:pt x="f580" y="f581"/>
                </a:cubicBezTo>
                <a:cubicBezTo>
                  <a:pt x="f582" y="f583"/>
                  <a:pt x="f584" y="f585"/>
                  <a:pt x="f586" y="f587"/>
                </a:cubicBezTo>
                <a:cubicBezTo>
                  <a:pt x="f588" y="f589"/>
                  <a:pt x="f590" y="f591"/>
                  <a:pt x="f592" y="f593"/>
                </a:cubicBezTo>
                <a:cubicBezTo>
                  <a:pt x="f594" y="f595"/>
                  <a:pt x="f596" y="f597"/>
                  <a:pt x="f598" y="f599"/>
                </a:cubicBezTo>
                <a:cubicBezTo>
                  <a:pt x="f600" y="f601"/>
                  <a:pt x="f602" y="f603"/>
                  <a:pt x="f604" y="f605"/>
                </a:cubicBezTo>
                <a:cubicBezTo>
                  <a:pt x="f606" y="f607"/>
                  <a:pt x="f608" y="f609"/>
                  <a:pt x="f610" y="f611"/>
                </a:cubicBezTo>
                <a:cubicBezTo>
                  <a:pt x="f612" y="f613"/>
                  <a:pt x="f614" y="f615"/>
                  <a:pt x="f616" y="f617"/>
                </a:cubicBezTo>
                <a:cubicBezTo>
                  <a:pt x="f618" y="f619"/>
                  <a:pt x="f620" y="f621"/>
                  <a:pt x="f622" y="f623"/>
                </a:cubicBezTo>
                <a:cubicBezTo>
                  <a:pt x="f624" y="f625"/>
                  <a:pt x="f626" y="f627"/>
                  <a:pt x="f628" y="f629"/>
                </a:cubicBezTo>
                <a:cubicBezTo>
                  <a:pt x="f630" y="f631"/>
                  <a:pt x="f632" y="f633"/>
                  <a:pt x="f634" y="f635"/>
                </a:cubicBezTo>
                <a:cubicBezTo>
                  <a:pt x="f636" y="f637"/>
                  <a:pt x="f638" y="f639"/>
                  <a:pt x="f640" y="f641"/>
                </a:cubicBezTo>
                <a:cubicBezTo>
                  <a:pt x="f642" y="f643"/>
                  <a:pt x="f644" y="f645"/>
                  <a:pt x="f646" y="f647"/>
                </a:cubicBezTo>
                <a:lnTo>
                  <a:pt x="f648" y="f649"/>
                </a:lnTo>
                <a:cubicBezTo>
                  <a:pt x="f650" y="f651"/>
                  <a:pt x="f652" y="f653"/>
                  <a:pt x="f654" y="f655"/>
                </a:cubicBezTo>
                <a:lnTo>
                  <a:pt x="f656" y="f657"/>
                </a:lnTo>
                <a:lnTo>
                  <a:pt x="f658" y="f659"/>
                </a:lnTo>
                <a:cubicBezTo>
                  <a:pt x="f660" y="f661"/>
                  <a:pt x="f662" y="f663"/>
                  <a:pt x="f664" y="f665"/>
                </a:cubicBezTo>
                <a:cubicBezTo>
                  <a:pt x="f666" y="f667"/>
                  <a:pt x="f668" y="f669"/>
                  <a:pt x="f670" y="f671"/>
                </a:cubicBezTo>
                <a:lnTo>
                  <a:pt x="f672" y="f673"/>
                </a:lnTo>
                <a:cubicBezTo>
                  <a:pt x="f674" y="f675"/>
                  <a:pt x="f676" y="f677"/>
                  <a:pt x="f678" y="f679"/>
                </a:cubicBezTo>
                <a:cubicBezTo>
                  <a:pt x="f680" y="f681"/>
                  <a:pt x="f682" y="f683"/>
                  <a:pt x="f684" y="f685"/>
                </a:cubicBezTo>
                <a:cubicBezTo>
                  <a:pt x="f686" y="f687"/>
                  <a:pt x="f688" y="f689"/>
                  <a:pt x="f690" y="f691"/>
                </a:cubicBezTo>
                <a:cubicBezTo>
                  <a:pt x="f692" y="f693"/>
                  <a:pt x="f694" y="f695"/>
                  <a:pt x="f696" y="f697"/>
                </a:cubicBezTo>
                <a:cubicBezTo>
                  <a:pt x="f698" y="f699"/>
                  <a:pt x="f700" y="f701"/>
                  <a:pt x="f702" y="f7"/>
                </a:cubicBezTo>
                <a:cubicBezTo>
                  <a:pt x="f703" y="f704"/>
                  <a:pt x="f705" y="f706"/>
                  <a:pt x="f707" y="f708"/>
                </a:cubicBezTo>
                <a:cubicBezTo>
                  <a:pt x="f709" y="f710"/>
                  <a:pt x="f711" y="f712"/>
                  <a:pt x="f713" y="f714"/>
                </a:cubicBezTo>
                <a:cubicBezTo>
                  <a:pt x="f715" y="f716"/>
                  <a:pt x="f717" y="f718"/>
                  <a:pt x="f719" y="f720"/>
                </a:cubicBezTo>
                <a:cubicBezTo>
                  <a:pt x="f721" y="f722"/>
                  <a:pt x="f723" y="f724"/>
                  <a:pt x="f725" y="f726"/>
                </a:cubicBezTo>
                <a:cubicBezTo>
                  <a:pt x="f727" y="f728"/>
                  <a:pt x="f729" y="f730"/>
                  <a:pt x="f731" y="f732"/>
                </a:cubicBezTo>
                <a:cubicBezTo>
                  <a:pt x="f733" y="f734"/>
                  <a:pt x="f735" y="f736"/>
                  <a:pt x="f737" y="f738"/>
                </a:cubicBezTo>
                <a:cubicBezTo>
                  <a:pt x="f739" y="f740"/>
                  <a:pt x="f741" y="f742"/>
                  <a:pt x="f743" y="f744"/>
                </a:cubicBezTo>
                <a:cubicBezTo>
                  <a:pt x="f745" y="f746"/>
                  <a:pt x="f747" y="f748"/>
                  <a:pt x="f749" y="f750"/>
                </a:cubicBezTo>
                <a:cubicBezTo>
                  <a:pt x="f751" y="f752"/>
                  <a:pt x="f753" y="f754"/>
                  <a:pt x="f755" y="f756"/>
                </a:cubicBezTo>
                <a:cubicBezTo>
                  <a:pt x="f757" y="f758"/>
                  <a:pt x="f759" y="f760"/>
                  <a:pt x="f761" y="f762"/>
                </a:cubicBezTo>
                <a:cubicBezTo>
                  <a:pt x="f763" y="f764"/>
                  <a:pt x="f765" y="f766"/>
                  <a:pt x="f767" y="f768"/>
                </a:cubicBezTo>
                <a:cubicBezTo>
                  <a:pt x="f769" y="f770"/>
                  <a:pt x="f771" y="f772"/>
                  <a:pt x="f773" y="f774"/>
                </a:cubicBezTo>
                <a:cubicBezTo>
                  <a:pt x="f775" y="f776"/>
                  <a:pt x="f777" y="f778"/>
                  <a:pt x="f779" y="f780"/>
                </a:cubicBezTo>
                <a:cubicBezTo>
                  <a:pt x="f781" y="f782"/>
                  <a:pt x="f783" y="f784"/>
                  <a:pt x="f785" y="f786"/>
                </a:cubicBezTo>
                <a:cubicBezTo>
                  <a:pt x="f787" y="f788"/>
                  <a:pt x="f789" y="f790"/>
                  <a:pt x="f791" y="f792"/>
                </a:cubicBezTo>
                <a:cubicBezTo>
                  <a:pt x="f793" y="f794"/>
                  <a:pt x="f795" y="f796"/>
                  <a:pt x="f797" y="f798"/>
                </a:cubicBezTo>
                <a:cubicBezTo>
                  <a:pt x="f799" y="f800"/>
                  <a:pt x="f801" y="f802"/>
                  <a:pt x="f803" y="f804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lnTo>
                  <a:pt x="f5" y="f829"/>
                </a:lnTo>
                <a:lnTo>
                  <a:pt x="f5" y="f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4" name="Freeform: Shape 12">
            <a:extLst>
              <a:ext uri="{FF2B5EF4-FFF2-40B4-BE49-F238E27FC236}">
                <a16:creationId xmlns:a16="http://schemas.microsoft.com/office/drawing/2014/main" id="{B06056F0-15F5-92DD-60B4-315A0DBD7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10799991">
            <a:off x="5381618" y="6209416"/>
            <a:ext cx="6810378" cy="648583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0753706"/>
              <a:gd name="f7" fmla="val 1027260"/>
              <a:gd name="f8" fmla="val 10748809"/>
              <a:gd name="f9" fmla="val 2522"/>
              <a:gd name="f10" fmla="val 10744031"/>
              <a:gd name="f11" fmla="val 4644"/>
              <a:gd name="f12" fmla="val 10737551"/>
              <a:gd name="f13" fmla="val 7204"/>
              <a:gd name="f14" fmla="val 10725330"/>
              <a:gd name="f15" fmla="val 11977"/>
              <a:gd name="f16" fmla="val 10700888"/>
              <a:gd name="f17" fmla="val 21523"/>
              <a:gd name="f18" fmla="val 10652058"/>
              <a:gd name="f19" fmla="val 39304"/>
              <a:gd name="f20" fmla="val 10615423"/>
              <a:gd name="f21" fmla="val 52967"/>
              <a:gd name="f22" fmla="val 10598524"/>
              <a:gd name="f23" fmla="val 49017"/>
              <a:gd name="f24" fmla="val 10550674"/>
              <a:gd name="f25" fmla="val 61360"/>
              <a:gd name="f26" fmla="val 10533936"/>
              <a:gd name="f27" fmla="val 53095"/>
              <a:gd name="f28" fmla="val 10519435"/>
              <a:gd name="f29" fmla="val 55674"/>
              <a:gd name="f30" fmla="val 10480156"/>
              <a:gd name="f31" fmla="val 49393"/>
              <a:gd name="f32" fmla="val 10466876"/>
              <a:gd name="f33" fmla="val 45180"/>
              <a:gd name="f34" fmla="val 10443145"/>
              <a:gd name="f35" fmla="val 68059"/>
              <a:gd name="f36" fmla="val 10382269"/>
              <a:gd name="f37" fmla="val 71294"/>
              <a:gd name="f38" fmla="val 10355090"/>
              <a:gd name="f39" fmla="val 89741"/>
              <a:gd name="f40" fmla="val 10286222"/>
              <a:gd name="f41" fmla="val 95376"/>
              <a:gd name="f42" fmla="val 10146285"/>
              <a:gd name="f43" fmla="val 63529"/>
              <a:gd name="f44" fmla="val 10087145"/>
              <a:gd name="f45" fmla="val 66115"/>
              <a:gd name="f46" fmla="val 10067575"/>
              <a:gd name="f47" fmla="val 79584"/>
              <a:gd name="f48" fmla="val 10043111"/>
              <a:gd name="f49" fmla="val 68921"/>
              <a:gd name="f50" fmla="val 10015902"/>
              <a:gd name="f51" fmla="val 76178"/>
              <a:gd name="f52" fmla="val 9952302"/>
              <a:gd name="f53" fmla="val 84628"/>
              <a:gd name="f54" fmla="val 9893286"/>
              <a:gd name="f55" fmla="val 103337"/>
              <a:gd name="f56" fmla="val 9806005"/>
              <a:gd name="f57" fmla="val 102435"/>
              <a:gd name="f58" fmla="val 9782247"/>
              <a:gd name="f59" fmla="val 141133"/>
              <a:gd name="f60" fmla="val 9674787"/>
              <a:gd name="f61" fmla="val 151643"/>
              <a:gd name="f62" fmla="val 9602583"/>
              <a:gd name="f63" fmla="val 179170"/>
              <a:gd name="f64" fmla="val 9557658"/>
              <a:gd name="f65" fmla="val 187584"/>
              <a:gd name="f66" fmla="val 9478290"/>
              <a:gd name="f67" fmla="val 154235"/>
              <a:gd name="f68" fmla="val 9469719"/>
              <a:gd name="f69" fmla="val 174721"/>
              <a:gd name="f70" fmla="val 9443779"/>
              <a:gd name="f71" fmla="val 165070"/>
              <a:gd name="f72" fmla="val 9431317"/>
              <a:gd name="f73" fmla="val 185692"/>
              <a:gd name="f74" fmla="val 9408692"/>
              <a:gd name="f75" fmla="val 189513"/>
              <a:gd name="f76" fmla="val 9387154"/>
              <a:gd name="f77" fmla="val 183843"/>
              <a:gd name="f78" fmla="val 9380475"/>
              <a:gd name="f79" fmla="val 191089"/>
              <a:gd name="f80" fmla="val 9364151"/>
              <a:gd name="f81" fmla="val 194072"/>
              <a:gd name="f82" fmla="val 9354686"/>
              <a:gd name="f83" fmla="val 190222"/>
              <a:gd name="f84" fmla="val 9340485"/>
              <a:gd name="f85" fmla="val 191782"/>
              <a:gd name="f86" fmla="val 9337751"/>
              <a:gd name="f87" fmla="val 197579"/>
              <a:gd name="f88" fmla="val 9349566"/>
              <a:gd name="f89" fmla="val 209270"/>
              <a:gd name="f90" fmla="val 9297468"/>
              <a:gd name="f91" fmla="val 207714"/>
              <a:gd name="f92" fmla="val 9297166"/>
              <a:gd name="f93" fmla="val 216558"/>
              <a:gd name="f94" fmla="val 9269057"/>
              <a:gd name="f95" fmla="val 220999"/>
              <a:gd name="f96" fmla="val 9139630"/>
              <a:gd name="f97" fmla="val 221783"/>
              <a:gd name="f98" fmla="val 9123859"/>
              <a:gd name="f99" fmla="val 237356"/>
              <a:gd name="f100" fmla="val 9068176"/>
              <a:gd name="f101" fmla="val 249209"/>
              <a:gd name="f102" fmla="val 8975349"/>
              <a:gd name="f103" fmla="val 235349"/>
              <a:gd name="f104" fmla="val 8950741"/>
              <a:gd name="f105" fmla="val 238020"/>
              <a:gd name="f106" fmla="val 8916265"/>
              <a:gd name="f107" fmla="val 215428"/>
              <a:gd name="f108" fmla="val 8822808"/>
              <a:gd name="f109" fmla="val 292026"/>
              <a:gd name="f110" fmla="val 8718236"/>
              <a:gd name="f111" fmla="val 303148"/>
              <a:gd name="f112" fmla="val 8703111"/>
              <a:gd name="f113" fmla="val 302060"/>
              <a:gd name="f114" fmla="val 8695551"/>
              <a:gd name="f115" fmla="val 302792"/>
              <a:gd name="f116" fmla="val 8694011"/>
              <a:gd name="f117" fmla="val 308812"/>
              <a:gd name="f118" fmla="val 8661810"/>
              <a:gd name="f119" fmla="val 312764"/>
              <a:gd name="f120" fmla="val 8637956"/>
              <a:gd name="f121" fmla="val 329628"/>
              <a:gd name="f122" fmla="val 8611976"/>
              <a:gd name="f123" fmla="val 324819"/>
              <a:gd name="f124" fmla="val 8621849"/>
              <a:gd name="f125" fmla="val 336388"/>
              <a:gd name="f126" fmla="val 8562809"/>
              <a:gd name="f127" fmla="val 325917"/>
              <a:gd name="f128" fmla="val 8562074"/>
              <a:gd name="f129" fmla="val 337971"/>
              <a:gd name="f130" fmla="val 8543699"/>
              <a:gd name="f131" fmla="val 343978"/>
              <a:gd name="f132" fmla="val 8511321"/>
              <a:gd name="f133" fmla="val 356396"/>
              <a:gd name="f134" fmla="val 8501724"/>
              <a:gd name="f135" fmla="val 360865"/>
              <a:gd name="f136" fmla="val 8504489"/>
              <a:gd name="f137" fmla="val 364790"/>
              <a:gd name="f138" fmla="val 8492774"/>
              <a:gd name="f139" fmla="val 366181"/>
              <a:gd name="f140" fmla="val 8466405"/>
              <a:gd name="f141" fmla="val 368724"/>
              <a:gd name="f142" fmla="val 8455454"/>
              <a:gd name="f143" fmla="val 372229"/>
              <a:gd name="f144" fmla="val 8440175"/>
              <a:gd name="f145" fmla="val 385805"/>
              <a:gd name="f146" fmla="val 8427069"/>
              <a:gd name="f147" fmla="val 387211"/>
              <a:gd name="f148" fmla="val 8400442"/>
              <a:gd name="f149" fmla="val 392215"/>
              <a:gd name="f150" fmla="val 8397079"/>
              <a:gd name="f151" fmla="val 382989"/>
              <a:gd name="f152" fmla="val 8387766"/>
              <a:gd name="f153" fmla="val 377161"/>
              <a:gd name="f154" fmla="val 8369233"/>
              <a:gd name="f155" fmla="val 378548"/>
              <a:gd name="f156" fmla="val 8334756"/>
              <a:gd name="f157" fmla="val 390869"/>
              <a:gd name="f158" fmla="val 8315874"/>
              <a:gd name="f159" fmla="val 395527"/>
              <a:gd name="f160" fmla="val 8306664"/>
              <a:gd name="f161" fmla="val 400500"/>
              <a:gd name="f162" fmla="val 8272845"/>
              <a:gd name="f163" fmla="val 393679"/>
              <a:gd name="f164" fmla="val 8274474"/>
              <a:gd name="f165" fmla="val 405112"/>
              <a:gd name="f166" fmla="val 8255483"/>
              <a:gd name="f167" fmla="val 406194"/>
              <a:gd name="f168" fmla="val 8244963"/>
              <a:gd name="f169" fmla="val 408376"/>
              <a:gd name="f170" fmla="val 8234664"/>
              <a:gd name="f171" fmla="val 410219"/>
              <a:gd name="f172" fmla="val 8211268"/>
              <a:gd name="f173" fmla="val 416791"/>
              <a:gd name="f174" fmla="val 8204720"/>
              <a:gd name="f175" fmla="val 419941"/>
              <a:gd name="f176" fmla="val 8197411"/>
              <a:gd name="f177" fmla="val 422004"/>
              <a:gd name="f178" fmla="val 8188615"/>
              <a:gd name="f179" fmla="val 421755"/>
              <a:gd name="f180" fmla="val 8179981"/>
              <a:gd name="f181" fmla="val 420402"/>
              <a:gd name="f182" fmla="val 8179307"/>
              <a:gd name="f183" fmla="val 422516"/>
              <a:gd name="f184" fmla="val 8179027"/>
              <a:gd name="f185" fmla="val 425797"/>
              <a:gd name="f186" fmla="val 8175790"/>
              <a:gd name="f187" fmla="val 448341"/>
              <a:gd name="f188" fmla="val 8147929"/>
              <a:gd name="f189" fmla="val 450302"/>
              <a:gd name="f190" fmla="val 8130300"/>
              <a:gd name="f191" fmla="val 457967"/>
              <a:gd name="f192" fmla="val 8114933"/>
              <a:gd name="f193" fmla="val 461015"/>
              <a:gd name="f194" fmla="val 8089136"/>
              <a:gd name="f195" fmla="val 465283"/>
              <a:gd name="f196" fmla="val 8072810"/>
              <a:gd name="f197" fmla="val 465920"/>
              <a:gd name="f198" fmla="val 8069376"/>
              <a:gd name="f199" fmla="val 451569"/>
              <a:gd name="f200" fmla="val 8049973"/>
              <a:gd name="f201" fmla="val 454121"/>
              <a:gd name="f202" fmla="val 7974508"/>
              <a:gd name="f203" fmla="val 471465"/>
              <a:gd name="f204" fmla="val 8006050"/>
              <a:gd name="f205" fmla="val 447139"/>
              <a:gd name="f206" fmla="val 7965913"/>
              <a:gd name="f207" fmla="val 464415"/>
              <a:gd name="f208" fmla="val 7958234"/>
              <a:gd name="f209" fmla="val 466025"/>
              <a:gd name="f210" fmla="val 7951405"/>
              <a:gd name="f211" fmla="val 465800"/>
              <a:gd name="f212" fmla="val 7945093"/>
              <a:gd name="f213" fmla="val 464798"/>
              <a:gd name="f214" fmla="val 7935335"/>
              <a:gd name="f215" fmla="val 462442"/>
              <a:gd name="f216" fmla="val 7904779"/>
              <a:gd name="f217" fmla="val 471429"/>
              <a:gd name="f218" fmla="val 7889387"/>
              <a:gd name="f219" fmla="val 474999"/>
              <a:gd name="f220" fmla="val 7872867"/>
              <a:gd name="f221" fmla="val 477951"/>
              <a:gd name="f222" fmla="val 7855604"/>
              <a:gd name="f223" fmla="val 480199"/>
              <a:gd name="f224" fmla="val 7850005"/>
              <a:gd name="f225" fmla="val 476378"/>
              <a:gd name="f226" fmla="val 7838628"/>
              <a:gd name="f227" fmla="val 483595"/>
              <a:gd name="f228" fmla="val 7832630"/>
              <a:gd name="f229" fmla="val 485371"/>
              <a:gd name="f230" fmla="val 7831473"/>
              <a:gd name="f231" fmla="val 482645"/>
              <a:gd name="f232" fmla="val 7816623"/>
              <a:gd name="f233" fmla="val 482661"/>
              <a:gd name="f234" fmla="val 7812438"/>
              <a:gd name="f235" fmla="val 485391"/>
              <a:gd name="f236" fmla="val 7709470"/>
              <a:gd name="f237" fmla="val 505049"/>
              <a:gd name="f238" fmla="val 7759426"/>
              <a:gd name="f239" fmla="val 473956"/>
              <a:gd name="f240" fmla="val 7701399"/>
              <a:gd name="f241" fmla="val 495197"/>
              <a:gd name="f242" fmla="val 7690986"/>
              <a:gd name="f243" fmla="val 496989"/>
              <a:gd name="f244" fmla="val 7682397"/>
              <a:gd name="f245" fmla="val 496365"/>
              <a:gd name="f246" fmla="val 7674778"/>
              <a:gd name="f247" fmla="val 494723"/>
              <a:gd name="f248" fmla="val 7660445"/>
              <a:gd name="f249" fmla="val 490194"/>
              <a:gd name="f250" fmla="val 7651781"/>
              <a:gd name="f251" fmla="val 493084"/>
              <a:gd name="f252" fmla="val 7616113"/>
              <a:gd name="f253" fmla="val 496548"/>
              <a:gd name="f254" fmla="val 7603273"/>
              <a:gd name="f255" fmla="val 491735"/>
              <a:gd name="f256" fmla="val 7584807"/>
              <a:gd name="f257" fmla="val 499490"/>
              <a:gd name="f258" fmla="val 7549256"/>
              <a:gd name="f259" fmla="val 490212"/>
              <a:gd name="f260" fmla="val 7563949"/>
              <a:gd name="f261" fmla="val 500167"/>
              <a:gd name="f262" fmla="val 7541324"/>
              <a:gd name="f263" fmla="val 504184"/>
              <a:gd name="f264" fmla="val 7523851"/>
              <a:gd name="f265" fmla="val 508307"/>
              <a:gd name="f266" fmla="val 7559546"/>
              <a:gd name="f267" fmla="val 509825"/>
              <a:gd name="f268" fmla="val 7541756"/>
              <a:gd name="f269" fmla="val 512184"/>
              <a:gd name="f270" fmla="val 7520963"/>
              <a:gd name="f271" fmla="val 510864"/>
              <a:gd name="f272" fmla="val 7525755"/>
              <a:gd name="f273" fmla="val 520497"/>
              <a:gd name="f274" fmla="val 7503906"/>
              <a:gd name="f275" fmla="val 518551"/>
              <a:gd name="f276" fmla="val 7505924"/>
              <a:gd name="f277" fmla="val 510774"/>
              <a:gd name="f278" fmla="val 7464361"/>
              <a:gd name="f279" fmla="val 523683"/>
              <a:gd name="f280" fmla="val 7460411"/>
              <a:gd name="f281" fmla="val 517415"/>
              <a:gd name="f282" fmla="val 7460116"/>
              <a:gd name="f283" fmla="val 517548"/>
              <a:gd name="f284" fmla="val 7447785"/>
              <a:gd name="f285" fmla="val 530928"/>
              <a:gd name="f286" fmla="val 7310141"/>
              <a:gd name="f287" fmla="val 550568"/>
              <a:gd name="f288" fmla="val 7297810"/>
              <a:gd name="f289" fmla="val 563947"/>
              <a:gd name="f290" fmla="val 7221791"/>
              <a:gd name="f291" fmla="val 605698"/>
              <a:gd name="f292" fmla="val 7039072"/>
              <a:gd name="f293" fmla="val 646008"/>
              <a:gd name="f294" fmla="val 6946388"/>
              <a:gd name="f295" fmla="val 665244"/>
              <a:gd name="f296" fmla="val 6853704"/>
              <a:gd name="f297" fmla="val 684480"/>
              <a:gd name="f298" fmla="val 6804875"/>
              <a:gd name="f299" fmla="val 677485"/>
              <a:gd name="f300" fmla="val 6741704"/>
              <a:gd name="f301" fmla="val 679365"/>
              <a:gd name="f302" fmla="val 6624680"/>
              <a:gd name="f303" fmla="val 677674"/>
              <a:gd name="f304" fmla="val 6605700"/>
              <a:gd name="f305" fmla="val 683566"/>
              <a:gd name="f306" fmla="val 6603309"/>
              <a:gd name="f307" fmla="val 685184"/>
              <a:gd name="f308" fmla="val 6599550"/>
              <a:gd name="f309" fmla="val 685647"/>
              <a:gd name="f310" fmla="val 6576922"/>
              <a:gd name="f311" fmla="val 683030"/>
              <a:gd name="f312" fmla="val 6527275"/>
              <a:gd name="f313" fmla="val 698355"/>
              <a:gd name="f314" fmla="val 6440981"/>
              <a:gd name="f315" fmla="val 702347"/>
              <a:gd name="f316" fmla="val 6405123"/>
              <a:gd name="f317" fmla="val 721946"/>
              <a:gd name="f318" fmla="val 6407963"/>
              <a:gd name="f319" fmla="val 715467"/>
              <a:gd name="f320" fmla="val 6383450"/>
              <a:gd name="f321" fmla="val 712913"/>
              <a:gd name="f322" fmla="val 6368938"/>
              <a:gd name="f323" fmla="val 717341"/>
              <a:gd name="f324" fmla="val 6377914"/>
              <a:gd name="f325" fmla="val 692119"/>
              <a:gd name="f326" fmla="val 6315316"/>
              <a:gd name="f327" fmla="val 744281"/>
              <a:gd name="f328" fmla="val 6295102"/>
              <a:gd name="f329" fmla="val 729508"/>
              <a:gd name="f330" fmla="val 6300358"/>
              <a:gd name="f331" fmla="val 744473"/>
              <a:gd name="f332" fmla="val 6240070"/>
              <a:gd name="f333" fmla="val 776254"/>
              <a:gd name="f334" fmla="val 6202084"/>
              <a:gd name="f335" fmla="val 767091"/>
              <a:gd name="f336" fmla="val 6152826"/>
              <a:gd name="f337" fmla="val 774744"/>
              <a:gd name="f338" fmla="val 6122010"/>
              <a:gd name="f339" fmla="val 790367"/>
              <a:gd name="f340" fmla="val 6067157"/>
              <a:gd name="f341" fmla="val 790339"/>
              <a:gd name="f342" fmla="val 6066310"/>
              <a:gd name="f343" fmla="val 792484"/>
              <a:gd name="f344" fmla="val 6064283"/>
              <a:gd name="f345" fmla="val 794403"/>
              <a:gd name="f346" fmla="val 6061443"/>
              <a:gd name="f347" fmla="val 796151"/>
              <a:gd name="f348" fmla="val 6051406"/>
              <a:gd name="f349" fmla="val 800684"/>
              <a:gd name="f350" fmla="val 6049097"/>
              <a:gd name="f351" fmla="val 800636"/>
              <a:gd name="f352" fmla="val 6040408"/>
              <a:gd name="f353" fmla="val 801393"/>
              <a:gd name="f354" fmla="val 6036299"/>
              <a:gd name="f355" fmla="val 802645"/>
              <a:gd name="f356" fmla="val 6034222"/>
              <a:gd name="f357" fmla="val 804110"/>
              <a:gd name="f358" fmla="val 6033121"/>
              <a:gd name="f359" fmla="val 806078"/>
              <a:gd name="f360" fmla="val 6023593"/>
              <a:gd name="f361" fmla="val 808842"/>
              <a:gd name="f362" fmla="val 6006639"/>
              <a:gd name="f363" fmla="val 815304"/>
              <a:gd name="f364" fmla="val 6001762"/>
              <a:gd name="f365" fmla="val 815557"/>
              <a:gd name="f366" fmla="val 5973534"/>
              <a:gd name="f367" fmla="val 823815"/>
              <a:gd name="f368" fmla="val 5972336"/>
              <a:gd name="f369" fmla="val 823476"/>
              <a:gd name="f370" fmla="val 5969004"/>
              <a:gd name="f371" fmla="val 822901"/>
              <a:gd name="f372" fmla="val 5965329"/>
              <a:gd name="f373" fmla="val 822833"/>
              <a:gd name="f374" fmla="val 5960841"/>
              <a:gd name="f375" fmla="val 823819"/>
              <a:gd name="f376" fmla="val 5955860"/>
              <a:gd name="f377" fmla="val 815655"/>
              <a:gd name="f378" fmla="val 5953515"/>
              <a:gd name="f379" fmla="val 821882"/>
              <a:gd name="f380" fmla="val 5940719"/>
              <a:gd name="f381" fmla="val 825514"/>
              <a:gd name="f382" fmla="val 5930130"/>
              <a:gd name="f383" fmla="val 813644"/>
              <a:gd name="f384" fmla="val 5900943"/>
              <a:gd name="f385" fmla="val 827979"/>
              <a:gd name="f386" fmla="val 5884298"/>
              <a:gd name="f387" fmla="val 823806"/>
              <a:gd name="f388" fmla="val 5875133"/>
              <a:gd name="f389" fmla="val 826741"/>
              <a:gd name="f390" fmla="val 5865250"/>
              <a:gd name="f391" fmla="val 829630"/>
              <a:gd name="f392" fmla="val 5854779"/>
              <a:gd name="f393" fmla="val 832365"/>
              <a:gd name="f394" fmla="val 5848382"/>
              <a:gd name="f395" fmla="val 833844"/>
              <a:gd name="f396" fmla="val 5848066"/>
              <a:gd name="f397" fmla="val 833772"/>
              <a:gd name="f398" fmla="val 5846273"/>
              <a:gd name="f399" fmla="val 833879"/>
              <a:gd name="f400" fmla="val 5844018"/>
              <a:gd name="f401" fmla="val 834284"/>
              <a:gd name="f402" fmla="val 5840944"/>
              <a:gd name="f403" fmla="val 835132"/>
              <a:gd name="f404" fmla="val 5836719"/>
              <a:gd name="f405" fmla="val 836539"/>
              <a:gd name="f406" fmla="val 5824311"/>
              <a:gd name="f407" fmla="val 839408"/>
              <a:gd name="f408" fmla="val 5818788"/>
              <a:gd name="f409" fmla="val 839727"/>
              <a:gd name="f410" fmla="val 5797008"/>
              <a:gd name="f411" fmla="val 838594"/>
              <a:gd name="f412" fmla="val 5786883"/>
              <a:gd name="f413" fmla="val 822081"/>
              <a:gd name="f414" fmla="val 5763953"/>
              <a:gd name="f415" fmla="val 834282"/>
              <a:gd name="f416" fmla="val 5726813"/>
              <a:gd name="f417" fmla="val 837521"/>
              <a:gd name="f418" fmla="val 5699446"/>
              <a:gd name="f419" fmla="val 830949"/>
              <a:gd name="f420" fmla="val 5667748"/>
              <a:gd name="f421" fmla="val 840211"/>
              <a:gd name="f422" fmla="val 5632959"/>
              <a:gd name="f423" fmla="val 843205"/>
              <a:gd name="f424" fmla="val 5601436"/>
              <a:gd name="f425" fmla="val 842280"/>
              <a:gd name="f426" fmla="val 5573108"/>
              <a:gd name="f427" fmla="val 847611"/>
              <a:gd name="f428" fmla="val 5560030"/>
              <a:gd name="f429" fmla="val 845832"/>
              <a:gd name="f430" fmla="val 5549547"/>
              <a:gd name="f431" fmla="val 851598"/>
              <a:gd name="f432" fmla="val 5539137"/>
              <a:gd name="f433" fmla="val 851033"/>
              <a:gd name="f434" fmla="val 5528728"/>
              <a:gd name="f435" fmla="val 850467"/>
              <a:gd name="f436" fmla="val 5529256"/>
              <a:gd name="f437" fmla="val 837509"/>
              <a:gd name="f438" fmla="val 5510651"/>
              <a:gd name="f439" fmla="val 844215"/>
              <a:gd name="f440" fmla="val 5494241"/>
              <a:gd name="f441" fmla="val 833607"/>
              <a:gd name="f442" fmla="val 5466101"/>
              <a:gd name="f443" fmla="val 839171"/>
              <a:gd name="f444" fmla="val 5457331"/>
              <a:gd name="f445" fmla="val 839159"/>
              <a:gd name="f446" fmla="val 5410613"/>
              <a:gd name="f447" fmla="val 834358"/>
              <a:gd name="f448" fmla="val 5370040"/>
              <a:gd name="f449" fmla="val 862127"/>
              <a:gd name="f450" fmla="val 5357863"/>
              <a:gd name="f451" fmla="val 856469"/>
              <a:gd name="f452" fmla="val 5319115"/>
              <a:gd name="f453" fmla="val 868069"/>
              <a:gd name="f454" fmla="val 5318778"/>
              <a:gd name="f455" fmla="val 855310"/>
              <a:gd name="f456" fmla="val 5303920"/>
              <a:gd name="f457" fmla="val 857760"/>
              <a:gd name="f458" fmla="val 5296727"/>
              <a:gd name="f459" fmla="val 863736"/>
              <a:gd name="f460" fmla="val 5298645"/>
              <a:gd name="f461" fmla="val 855171"/>
              <a:gd name="f462" fmla="val 5287819"/>
              <a:gd name="f463" fmla="val 855897"/>
              <a:gd name="f464" fmla="val 5267444"/>
              <a:gd name="f465" fmla="val 857825"/>
              <a:gd name="f466" fmla="val 5253828"/>
              <a:gd name="f467" fmla="val 859670"/>
              <a:gd name="f468" fmla="val 5216955"/>
              <a:gd name="f469" fmla="val 866245"/>
              <a:gd name="f470" fmla="val 5214344"/>
              <a:gd name="f471" fmla="val 868102"/>
              <a:gd name="f472" fmla="val 5210778"/>
              <a:gd name="f473" fmla="val 868719"/>
              <a:gd name="f474" fmla="val 5200859"/>
              <a:gd name="f475" fmla="val 869042"/>
              <a:gd name="f476" fmla="val 5195561"/>
              <a:gd name="f477" fmla="val 869949"/>
              <a:gd name="f478" fmla="val 5182555"/>
              <a:gd name="f479" fmla="val 873542"/>
              <a:gd name="f480" fmla="val 5178496"/>
              <a:gd name="f481" fmla="val 875023"/>
              <a:gd name="f482" fmla="val 5175066"/>
              <a:gd name="f483" fmla="val 876746"/>
              <a:gd name="f484" fmla="val 5172552"/>
              <a:gd name="f485" fmla="val 878801"/>
              <a:gd name="f486" fmla="val 5121406"/>
              <a:gd name="f487" fmla="val 873797"/>
              <a:gd name="f488" fmla="val 5080096"/>
              <a:gd name="f489" fmla="val 886529"/>
              <a:gd name="f490" fmla="val 5027993"/>
              <a:gd name="f491" fmla="val 889666"/>
              <a:gd name="f492" fmla="val 4999924"/>
              <a:gd name="f493" fmla="val 877115"/>
              <a:gd name="f494" fmla="val 4946973"/>
              <a:gd name="f495" fmla="val 919452"/>
              <a:gd name="f496" fmla="val 4939844"/>
              <a:gd name="f497" fmla="val 934802"/>
              <a:gd name="f498" fmla="val 4895154"/>
              <a:gd name="f499" fmla="val 940701"/>
              <a:gd name="f500" fmla="val 4844006"/>
              <a:gd name="f501" fmla="val 928240"/>
              <a:gd name="f502" fmla="val 4792576"/>
              <a:gd name="f503" fmla="val 934820"/>
              <a:gd name="f504" fmla="val 4602423"/>
              <a:gd name="f505" fmla="val 958063"/>
              <a:gd name="f506" fmla="val 4488530"/>
              <a:gd name="f507" fmla="val 967131"/>
              <a:gd name="f508" fmla="val 4399004"/>
              <a:gd name="f509" fmla="val 969822"/>
              <a:gd name="f510" fmla="val 4290656"/>
              <a:gd name="f511" fmla="val 969152"/>
              <a:gd name="f512" fmla="val 4182308"/>
              <a:gd name="f513" fmla="val 968482"/>
              <a:gd name="f514" fmla="val 4046938"/>
              <a:gd name="f515" fmla="val 971167"/>
              <a:gd name="f516" fmla="val 3952334"/>
              <a:gd name="f517" fmla="val 954043"/>
              <a:gd name="f518" fmla="val 3858560"/>
              <a:gd name="f519" fmla="val 948781"/>
              <a:gd name="f520" fmla="val 3846597"/>
              <a:gd name="f521" fmla="val 948382"/>
              <a:gd name="f522" fmla="val 3807516"/>
              <a:gd name="f523" fmla="val 956616"/>
              <a:gd name="f524" fmla="val 3767475"/>
              <a:gd name="f525" fmla="val 941640"/>
              <a:gd name="f526" fmla="val 3736044"/>
              <a:gd name="f527" fmla="val 947759"/>
              <a:gd name="f528" fmla="val 3727323"/>
              <a:gd name="f529" fmla="val 948128"/>
              <a:gd name="f530" fmla="val 3719828"/>
              <a:gd name="f531" fmla="val 947771"/>
              <a:gd name="f532" fmla="val 3713136"/>
              <a:gd name="f533" fmla="val 946963"/>
              <a:gd name="f534" fmla="val 3695939"/>
              <a:gd name="f535" fmla="val 943639"/>
              <a:gd name="f536" fmla="val 3694125"/>
              <a:gd name="f537" fmla="val 940567"/>
              <a:gd name="f538" fmla="val 3681925"/>
              <a:gd name="f539" fmla="val 939706"/>
              <a:gd name="f540" fmla="val 3679204"/>
              <a:gd name="f541" fmla="val 938926"/>
              <a:gd name="f542" fmla="val 3668160"/>
              <a:gd name="f543" fmla="val 939028"/>
              <a:gd name="f544" fmla="val 3634193"/>
              <a:gd name="f545" fmla="val 940875"/>
              <a:gd name="f546" fmla="val 3615656"/>
              <a:gd name="f547" fmla="val 940320"/>
              <a:gd name="f548" fmla="val 3582626"/>
              <a:gd name="f549" fmla="val 936974"/>
              <a:gd name="f550" fmla="val 3593904"/>
              <a:gd name="f551" fmla="val 949140"/>
              <a:gd name="f552" fmla="val 3567983"/>
              <a:gd name="f553" fmla="val 935596"/>
              <a:gd name="f554" fmla="val 3504185"/>
              <a:gd name="f555" fmla="val 939048"/>
              <a:gd name="f556" fmla="val 3482818"/>
              <a:gd name="f557" fmla="val 922224"/>
              <a:gd name="f558" fmla="val 3422423"/>
              <a:gd name="f559" fmla="val 932129"/>
              <a:gd name="f560" fmla="val 3369166"/>
              <a:gd name="f561" fmla="val 933413"/>
              <a:gd name="f562" fmla="val 3329486"/>
              <a:gd name="f563" fmla="val 910108"/>
              <a:gd name="f564" fmla="val 3310925"/>
              <a:gd name="f565" fmla="val 911072"/>
              <a:gd name="f566" fmla="val 3261363"/>
              <a:gd name="f567" fmla="val 909787"/>
              <a:gd name="f568" fmla="val 3198415"/>
              <a:gd name="f569" fmla="val 933574"/>
              <a:gd name="f570" fmla="val 3139421"/>
              <a:gd name="f571" fmla="val 934151"/>
              <a:gd name="f572" fmla="val 3088799"/>
              <a:gd name="f573" fmla="val 931012"/>
              <a:gd name="f574" fmla="val 3038941"/>
              <a:gd name="f575" fmla="val 938464"/>
              <a:gd name="f576" fmla="val 2996922"/>
              <a:gd name="f577" fmla="val 927537"/>
              <a:gd name="f578" fmla="val 2992673"/>
              <a:gd name="f579" fmla="val 929234"/>
              <a:gd name="f580" fmla="val 2987900"/>
              <a:gd name="f581" fmla="val 930498"/>
              <a:gd name="f582" fmla="val 2982785"/>
              <a:gd name="f583" fmla="val 931453"/>
              <a:gd name="f584" fmla="val 2967478"/>
              <a:gd name="f585" fmla="val 933397"/>
              <a:gd name="f586" fmla="val 2948552"/>
              <a:gd name="f587" fmla="val 932961"/>
              <a:gd name="f588" fmla="val 2944404"/>
              <a:gd name="f589" fmla="val 934452"/>
              <a:gd name="f590" fmla="val 2908608"/>
              <a:gd name="f591" fmla="val 937205"/>
              <a:gd name="f592" fmla="val 2904443"/>
              <a:gd name="f593" fmla="val 936455"/>
              <a:gd name="f594" fmla="val 2868935"/>
              <a:gd name="f595" fmla="val 938022"/>
              <a:gd name="f596" fmla="val 2868586"/>
              <a:gd name="f597" fmla="val 937487"/>
              <a:gd name="f598" fmla="val 2866994"/>
              <a:gd name="f599" fmla="val 936327"/>
              <a:gd name="f600" fmla="val 2864292"/>
              <a:gd name="f601" fmla="val 935538"/>
              <a:gd name="f602" fmla="val 2859191"/>
              <a:gd name="f603" fmla="val 935503"/>
              <a:gd name="f604" fmla="val 2869075"/>
              <a:gd name="f605" fmla="val 927418"/>
              <a:gd name="f606" fmla="val 2856828"/>
              <a:gd name="f607" fmla="val 932364"/>
              <a:gd name="f608" fmla="val 2840915"/>
              <a:gd name="f609" fmla="val 932977"/>
              <a:gd name="f610" fmla="val 2763509"/>
              <a:gd name="f611" fmla="val 921850"/>
              <a:gd name="f612" fmla="val 2756121"/>
              <a:gd name="f613" fmla="val 921864"/>
              <a:gd name="f614" fmla="val 2756081"/>
              <a:gd name="f615" fmla="val 921822"/>
              <a:gd name="f616" fmla="val 2756039"/>
              <a:gd name="f617" fmla="val 921781"/>
              <a:gd name="f618" fmla="val 2755998"/>
              <a:gd name="f619" fmla="val 921739"/>
              <a:gd name="f620" fmla="val 2754445"/>
              <a:gd name="f621" fmla="val 921476"/>
              <a:gd name="f622" fmla="val 2752036"/>
              <a:gd name="f623" fmla="val 921380"/>
              <a:gd name="f624" fmla="val 2748255"/>
              <a:gd name="f625" fmla="val 921505"/>
              <a:gd name="f626" fmla="val 2694601"/>
              <a:gd name="f627" fmla="val 915575"/>
              <a:gd name="f628" fmla="val 2671223"/>
              <a:gd name="f629" fmla="val 919874"/>
              <a:gd name="f630" fmla="val 2666972"/>
              <a:gd name="f631" fmla="val 913376"/>
              <a:gd name="f632" fmla="val 2635357"/>
              <a:gd name="f633" fmla="val 910976"/>
              <a:gd name="f634" fmla="val 2621906"/>
              <a:gd name="f635" fmla="val 915051"/>
              <a:gd name="f636" fmla="val 2611315"/>
              <a:gd name="f637" fmla="val 913542"/>
              <a:gd name="f638" fmla="val 2601047"/>
              <a:gd name="f639" fmla="val 910263"/>
              <a:gd name="f640" fmla="val 2570084"/>
              <a:gd name="f641" fmla="val 912074"/>
              <a:gd name="f642" fmla="val 2542135"/>
              <a:gd name="f643" fmla="val 907435"/>
              <a:gd name="f644" fmla="val 2507482"/>
              <a:gd name="f645" fmla="val 906211"/>
              <a:gd name="f646" fmla="val 2469706"/>
              <a:gd name="f647" fmla="val 911437"/>
              <a:gd name="f648" fmla="val 2450920"/>
              <a:gd name="f649" fmla="val 901812"/>
              <a:gd name="f650" fmla="val 2413884"/>
              <a:gd name="f651" fmla="val 900545"/>
              <a:gd name="f652" fmla="val 2381338"/>
              <a:gd name="f653" fmla="val 909664"/>
              <a:gd name="f654" fmla="val 2387753"/>
              <a:gd name="f655" fmla="val 892438"/>
              <a:gd name="f656" fmla="val 2368912"/>
              <a:gd name="f657" fmla="val 888755"/>
              <a:gd name="f658" fmla="val 2349490"/>
              <a:gd name="f659" fmla="val 889719"/>
              <a:gd name="f660" fmla="val 2344290"/>
              <a:gd name="f661" fmla="val 890584"/>
              <a:gd name="f662" fmla="val 2340673"/>
              <a:gd name="f663" fmla="val 891041"/>
              <a:gd name="f664" fmla="val 2338228"/>
              <a:gd name="f665" fmla="val 891167"/>
              <a:gd name="f666" fmla="val 2336488"/>
              <a:gd name="f667" fmla="val 891058"/>
              <a:gd name="f668" fmla="val 2329015"/>
              <a:gd name="f669" fmla="val 891627"/>
              <a:gd name="f670" fmla="val 2316843"/>
              <a:gd name="f671" fmla="val 893039"/>
              <a:gd name="f672" fmla="val 2305064"/>
              <a:gd name="f673" fmla="val 894669"/>
              <a:gd name="f674" fmla="val 2293898"/>
              <a:gd name="f675" fmla="val 896431"/>
              <a:gd name="f676" fmla="val 2282637"/>
              <a:gd name="f677" fmla="val 890404"/>
              <a:gd name="f678" fmla="val 2242346"/>
              <a:gd name="f679" fmla="val 900851"/>
              <a:gd name="f680" fmla="val 2243927"/>
              <a:gd name="f681" fmla="val 888076"/>
              <a:gd name="f682" fmla="val 2228778"/>
              <a:gd name="f683" fmla="val 890081"/>
              <a:gd name="f684" fmla="val 2220725"/>
              <a:gd name="f685" fmla="val 895845"/>
              <a:gd name="f686" fmla="val 2223920"/>
              <a:gd name="f687" fmla="val 887331"/>
              <a:gd name="f688" fmla="val 2218877"/>
              <a:gd name="f689" fmla="val 887756"/>
              <a:gd name="f690" fmla="val 2215583"/>
              <a:gd name="f691" fmla="val 887254"/>
              <a:gd name="f692" fmla="val 2213081"/>
              <a:gd name="f693" fmla="val 886302"/>
              <a:gd name="f694" fmla="val 2212307"/>
              <a:gd name="f695" fmla="val 885829"/>
              <a:gd name="f696" fmla="val 2152321"/>
              <a:gd name="f697" fmla="val 894418"/>
              <a:gd name="f698" fmla="val 2140985"/>
              <a:gd name="f699" fmla="val 895968"/>
              <a:gd name="f700" fmla="val 2121210"/>
              <a:gd name="f701" fmla="val 899354"/>
              <a:gd name="f702" fmla="val 2119146"/>
              <a:gd name="f703" fmla="val 899033"/>
              <a:gd name="f704" fmla="val 2105666"/>
              <a:gd name="f705" fmla="val 902240"/>
              <a:gd name="f706" fmla="val 2101407"/>
              <a:gd name="f707" fmla="val 903601"/>
              <a:gd name="f708" fmla="val 2097735"/>
              <a:gd name="f709" fmla="val 905221"/>
              <a:gd name="f710" fmla="val 2094924"/>
              <a:gd name="f711" fmla="val 907203"/>
              <a:gd name="f712" fmla="val 2044793"/>
              <a:gd name="f713" fmla="val 900664"/>
              <a:gd name="f714" fmla="val 2001785"/>
              <a:gd name="f715" fmla="val 912168"/>
              <a:gd name="f716" fmla="val 1949478"/>
              <a:gd name="f717" fmla="val 913748"/>
              <a:gd name="f718" fmla="val 1891937"/>
              <a:gd name="f719" fmla="val 919585"/>
              <a:gd name="f720" fmla="val 1810334"/>
              <a:gd name="f721" fmla="val 935486"/>
              <a:gd name="f722" fmla="val 1749684"/>
              <a:gd name="f723" fmla="val 942223"/>
              <a:gd name="f724" fmla="val 1585576"/>
              <a:gd name="f725" fmla="val 954170"/>
              <a:gd name="f726" fmla="val 1549165"/>
              <a:gd name="f727" fmla="val 943719"/>
              <a:gd name="f728" fmla="val 1511425"/>
              <a:gd name="f729" fmla="val 950847"/>
              <a:gd name="f730" fmla="val 1476250"/>
              <a:gd name="f731" fmla="val 950653"/>
              <a:gd name="f732" fmla="val 1488515"/>
              <a:gd name="f733" fmla="val 961596"/>
              <a:gd name="f734" fmla="val 1432660"/>
              <a:gd name="f735" fmla="val 946795"/>
              <a:gd name="f736" fmla="val 1433927"/>
              <a:gd name="f737" fmla="val 959926"/>
              <a:gd name="f738" fmla="val 1427485"/>
              <a:gd name="f739" fmla="val 959475"/>
              <a:gd name="f740" fmla="val 1421205"/>
              <a:gd name="f741" fmla="val 958623"/>
              <a:gd name="f742" fmla="val 1414893"/>
              <a:gd name="f743" fmla="val 957671"/>
              <a:gd name="f744" fmla="val 1411585"/>
              <a:gd name="f745" fmla="val 957179"/>
              <a:gd name="f746" fmla="val 1398896"/>
              <a:gd name="f747" fmla="val 957460"/>
              <a:gd name="f748" fmla="val 1394632"/>
              <a:gd name="f749" fmla="val 954725"/>
              <a:gd name="f750" fmla="val 1375043"/>
              <a:gd name="f751" fmla="val 953132"/>
              <a:gd name="f752" fmla="val 1367813"/>
              <a:gd name="f753" fmla="val 952970"/>
              <a:gd name="f754" fmla="val 1360155"/>
              <a:gd name="f755" fmla="val 953305"/>
              <a:gd name="f756" fmla="val 1351876"/>
              <a:gd name="f757" fmla="val 954436"/>
              <a:gd name="f758" fmla="val 1325912"/>
              <a:gd name="f759" fmla="val 963028"/>
              <a:gd name="f760" fmla="val 1274459"/>
              <a:gd name="f761" fmla="val 952492"/>
              <a:gd name="f762" fmla="val 1242676"/>
              <a:gd name="f763" fmla="val 963767"/>
              <a:gd name="f764" fmla="val 1230276"/>
              <a:gd name="f765" fmla="val 966918"/>
              <a:gd name="f766" fmla="val 1216715"/>
              <a:gd name="f767" fmla="val 977098"/>
              <a:gd name="f768" fmla="val 1205993"/>
              <a:gd name="f769" fmla="val 974080"/>
              <a:gd name="f770" fmla="val 1174251"/>
              <a:gd name="f771" fmla="val 974112"/>
              <a:gd name="f772" fmla="val 1086982"/>
              <a:gd name="f773" fmla="val 964420"/>
              <a:gd name="f774" fmla="val 1052221"/>
              <a:gd name="f775" fmla="val 963954"/>
              <a:gd name="f776" fmla="val 1038515"/>
              <a:gd name="f777" fmla="val 970622"/>
              <a:gd name="f778" fmla="val 1009522"/>
              <a:gd name="f779" fmla="val 962342"/>
              <a:gd name="f780" fmla="val 968270"/>
              <a:gd name="f781" fmla="val 964761"/>
              <a:gd name="f782" fmla="val 943437"/>
              <a:gd name="f783" fmla="val 973698"/>
              <a:gd name="f784" fmla="val 900136"/>
              <a:gd name="f785" fmla="val 991017"/>
              <a:gd name="f786" fmla="val 874493"/>
              <a:gd name="f787" fmla="val 998122"/>
              <a:gd name="f788" fmla="val 848849"/>
              <a:gd name="f789" fmla="val 1005226"/>
              <a:gd name="f790" fmla="val 853424"/>
              <a:gd name="f791" fmla="val 1009427"/>
              <a:gd name="f792" fmla="val 814411"/>
              <a:gd name="f793" fmla="val 1007391"/>
              <a:gd name="f794" fmla="val 765926"/>
              <a:gd name="f795" fmla="val 1022821"/>
              <a:gd name="f796" fmla="val 732885"/>
              <a:gd name="f797" fmla="val 1009859"/>
              <a:gd name="f798" fmla="val 688604"/>
              <a:gd name="f799" fmla="val 1015631"/>
              <a:gd name="f800" fmla="val 638045"/>
              <a:gd name="f801" fmla="val 1020877"/>
              <a:gd name="f802" fmla="val 677999"/>
              <a:gd name="f803" fmla="val 1011556"/>
              <a:gd name="f804" fmla="val 618171"/>
              <a:gd name="f805" fmla="val 609680"/>
              <a:gd name="f806" fmla="val 1023165"/>
              <a:gd name="f807" fmla="val 583253"/>
              <a:gd name="f808" fmla="val 1020277"/>
              <a:gd name="f809" fmla="val 570379"/>
              <a:gd name="f810" fmla="val 1023487"/>
              <a:gd name="f811" fmla="val 543992"/>
              <a:gd name="f812" fmla="val 1022523"/>
              <a:gd name="f813" fmla="val 505183"/>
              <a:gd name="f814" fmla="val 1001686"/>
              <a:gd name="f815" fmla="val 482519"/>
              <a:gd name="f816" fmla="val 1002108"/>
              <a:gd name="f817" fmla="val 464011"/>
              <a:gd name="f818" fmla="val 1002285"/>
              <a:gd name="f819" fmla="val 495211"/>
              <a:gd name="f820" fmla="val 1007995"/>
              <a:gd name="f821" fmla="val 475319"/>
              <a:gd name="f822" fmla="val 1009922"/>
              <a:gd name="f823" fmla="val 450818"/>
              <a:gd name="f824" fmla="val 1011135"/>
              <a:gd name="f825" fmla="val 454804"/>
              <a:gd name="f826" fmla="val 1022539"/>
              <a:gd name="f827" fmla="val 431104"/>
              <a:gd name="f828" fmla="val 1009317"/>
              <a:gd name="f829" fmla="val 406857"/>
              <a:gd name="f830" fmla="val 1014651"/>
              <a:gd name="f831" fmla="val 399686"/>
              <a:gd name="f832" fmla="val 1008456"/>
              <a:gd name="f833" fmla="val 363782"/>
              <a:gd name="f834" fmla="val 1007585"/>
              <a:gd name="f835" fmla="val 350440"/>
              <a:gd name="f836" fmla="val 1012231"/>
              <a:gd name="f837" fmla="val 338145"/>
              <a:gd name="f838" fmla="val 1011245"/>
              <a:gd name="f839" fmla="val 325533"/>
              <a:gd name="f840" fmla="val 1008502"/>
              <a:gd name="f841" fmla="val 291944"/>
              <a:gd name="f842" fmla="val 1011745"/>
              <a:gd name="f843" fmla="val 259251"/>
              <a:gd name="f844" fmla="val 1008497"/>
              <a:gd name="f845" fmla="val 220429"/>
              <a:gd name="f846" fmla="val 1008927"/>
              <a:gd name="f847" fmla="val 180594"/>
              <a:gd name="f848" fmla="val 1015852"/>
              <a:gd name="f849" fmla="val 156150"/>
              <a:gd name="f850" fmla="val 1007265"/>
              <a:gd name="f851" fmla="val 114676"/>
              <a:gd name="f852" fmla="val 1007765"/>
              <a:gd name="f853" fmla="val 85718"/>
              <a:gd name="f854" fmla="val 1006195"/>
              <a:gd name="f855" fmla="val 43316"/>
              <a:gd name="f856" fmla="val 1001491"/>
              <a:gd name="f857" fmla="val 13470"/>
              <a:gd name="f858" fmla="val 998544"/>
              <a:gd name="f859" fmla="val 997355"/>
              <a:gd name="f860" fmla="+- 0 0 -90"/>
              <a:gd name="f861" fmla="*/ f3 1 10753706"/>
              <a:gd name="f862" fmla="*/ f4 1 1027260"/>
              <a:gd name="f863" fmla="+- f7 0 f5"/>
              <a:gd name="f864" fmla="+- f6 0 f5"/>
              <a:gd name="f865" fmla="*/ f860 f0 1"/>
              <a:gd name="f866" fmla="*/ f864 1 10753706"/>
              <a:gd name="f867" fmla="*/ f863 1 1027260"/>
              <a:gd name="f868" fmla="*/ 0 f864 1"/>
              <a:gd name="f869" fmla="*/ 0 f863 1"/>
              <a:gd name="f870" fmla="*/ 10753706 f864 1"/>
              <a:gd name="f871" fmla="*/ 10748809 f864 1"/>
              <a:gd name="f872" fmla="*/ 2522 f863 1"/>
              <a:gd name="f873" fmla="*/ 10725330 f864 1"/>
              <a:gd name="f874" fmla="*/ 11977 f863 1"/>
              <a:gd name="f875" fmla="*/ 10615423 f864 1"/>
              <a:gd name="f876" fmla="*/ 52967 f863 1"/>
              <a:gd name="f877" fmla="*/ 10533936 f864 1"/>
              <a:gd name="f878" fmla="*/ 53095 f863 1"/>
              <a:gd name="f879" fmla="*/ 10466876 f864 1"/>
              <a:gd name="f880" fmla="*/ 45180 f863 1"/>
              <a:gd name="f881" fmla="*/ 10355090 f864 1"/>
              <a:gd name="f882" fmla="*/ 89741 f863 1"/>
              <a:gd name="f883" fmla="*/ 10087145 f864 1"/>
              <a:gd name="f884" fmla="*/ 66115 f863 1"/>
              <a:gd name="f885" fmla="*/ 10015902 f864 1"/>
              <a:gd name="f886" fmla="*/ 76178 f863 1"/>
              <a:gd name="f887" fmla="*/ 9806005 f864 1"/>
              <a:gd name="f888" fmla="*/ 102435 f863 1"/>
              <a:gd name="f889" fmla="*/ 9602583 f864 1"/>
              <a:gd name="f890" fmla="*/ 179170 f863 1"/>
              <a:gd name="f891" fmla="*/ 9469719 f864 1"/>
              <a:gd name="f892" fmla="*/ 174721 f863 1"/>
              <a:gd name="f893" fmla="*/ 9408692 f864 1"/>
              <a:gd name="f894" fmla="*/ 189513 f863 1"/>
              <a:gd name="f895" fmla="*/ 9364151 f864 1"/>
              <a:gd name="f896" fmla="*/ 194072 f863 1"/>
              <a:gd name="f897" fmla="*/ 9337751 f864 1"/>
              <a:gd name="f898" fmla="*/ 197579 f863 1"/>
              <a:gd name="f899" fmla="*/ 9297166 f864 1"/>
              <a:gd name="f900" fmla="*/ 216558 f863 1"/>
              <a:gd name="f901" fmla="*/ 9123859 f864 1"/>
              <a:gd name="f902" fmla="*/ 237356 f863 1"/>
              <a:gd name="f903" fmla="*/ 8950741 f864 1"/>
              <a:gd name="f904" fmla="*/ 238020 f863 1"/>
              <a:gd name="f905" fmla="*/ 8718236 f864 1"/>
              <a:gd name="f906" fmla="*/ 303148 f863 1"/>
              <a:gd name="f907" fmla="*/ 8694011 f864 1"/>
              <a:gd name="f908" fmla="*/ 308812 f863 1"/>
              <a:gd name="f909" fmla="*/ 8611976 f864 1"/>
              <a:gd name="f910" fmla="*/ 324819 f863 1"/>
              <a:gd name="f911" fmla="*/ 8562074 f864 1"/>
              <a:gd name="f912" fmla="*/ 337971 f863 1"/>
              <a:gd name="f913" fmla="*/ 8501724 f864 1"/>
              <a:gd name="f914" fmla="*/ 360865 f863 1"/>
              <a:gd name="f915" fmla="*/ 8504489 f864 1"/>
              <a:gd name="f916" fmla="*/ 364790 f863 1"/>
              <a:gd name="f917" fmla="*/ 8492774 f864 1"/>
              <a:gd name="f918" fmla="*/ 366181 f863 1"/>
              <a:gd name="f919" fmla="*/ 8466405 f864 1"/>
              <a:gd name="f920" fmla="*/ 368724 f863 1"/>
              <a:gd name="f921" fmla="*/ 8427069 f864 1"/>
              <a:gd name="f922" fmla="*/ 387211 f863 1"/>
              <a:gd name="f923" fmla="*/ 8387766 f864 1"/>
              <a:gd name="f924" fmla="*/ 377161 f863 1"/>
              <a:gd name="f925" fmla="*/ 8315874 f864 1"/>
              <a:gd name="f926" fmla="*/ 395527 f863 1"/>
              <a:gd name="f927" fmla="*/ 8274474 f864 1"/>
              <a:gd name="f928" fmla="*/ 405112 f863 1"/>
              <a:gd name="f929" fmla="*/ 8234664 f864 1"/>
              <a:gd name="f930" fmla="*/ 410219 f863 1"/>
              <a:gd name="f931" fmla="*/ 8211268 f864 1"/>
              <a:gd name="f932" fmla="*/ 416791 f863 1"/>
              <a:gd name="f933" fmla="*/ 8188615 f864 1"/>
              <a:gd name="f934" fmla="*/ 421755 f863 1"/>
              <a:gd name="f935" fmla="*/ 8179981 f864 1"/>
              <a:gd name="f936" fmla="*/ 420402 f863 1"/>
              <a:gd name="f937" fmla="*/ 8179307 f864 1"/>
              <a:gd name="f938" fmla="*/ 422516 f863 1"/>
              <a:gd name="f939" fmla="*/ 8147929 f864 1"/>
              <a:gd name="f940" fmla="*/ 450302 f863 1"/>
              <a:gd name="f941" fmla="*/ 8089136 f864 1"/>
              <a:gd name="f942" fmla="*/ 465283 f863 1"/>
              <a:gd name="f943" fmla="*/ 8049973 f864 1"/>
              <a:gd name="f944" fmla="*/ 454121 f863 1"/>
              <a:gd name="f945" fmla="*/ 7965913 f864 1"/>
              <a:gd name="f946" fmla="*/ 464415 f863 1"/>
              <a:gd name="f947" fmla="*/ 7945093 f864 1"/>
              <a:gd name="f948" fmla="*/ 464798 f863 1"/>
              <a:gd name="f949" fmla="*/ 7935335 f864 1"/>
              <a:gd name="f950" fmla="*/ 462442 f863 1"/>
              <a:gd name="f951" fmla="*/ 7904779 f864 1"/>
              <a:gd name="f952" fmla="*/ 471429 f863 1"/>
              <a:gd name="f953" fmla="*/ 7855604 f864 1"/>
              <a:gd name="f954" fmla="*/ 480199 f863 1"/>
              <a:gd name="f955" fmla="*/ 7832630 f864 1"/>
              <a:gd name="f956" fmla="*/ 485371 f863 1"/>
              <a:gd name="f957" fmla="*/ 7812438 f864 1"/>
              <a:gd name="f958" fmla="*/ 485391 f863 1"/>
              <a:gd name="f959" fmla="*/ 7701399 f864 1"/>
              <a:gd name="f960" fmla="*/ 495197 f863 1"/>
              <a:gd name="f961" fmla="*/ 7674778 f864 1"/>
              <a:gd name="f962" fmla="*/ 494723 f863 1"/>
              <a:gd name="f963" fmla="*/ 7660445 f864 1"/>
              <a:gd name="f964" fmla="*/ 490194 f863 1"/>
              <a:gd name="f965" fmla="*/ 7651781 f864 1"/>
              <a:gd name="f966" fmla="*/ 493084 f863 1"/>
              <a:gd name="f967" fmla="*/ 7584807 f864 1"/>
              <a:gd name="f968" fmla="*/ 499490 f863 1"/>
              <a:gd name="f969" fmla="*/ 7541324 f864 1"/>
              <a:gd name="f970" fmla="*/ 504184 f863 1"/>
              <a:gd name="f971" fmla="*/ 7541756 f864 1"/>
              <a:gd name="f972" fmla="*/ 512184 f863 1"/>
              <a:gd name="f973" fmla="*/ 7503906 f864 1"/>
              <a:gd name="f974" fmla="*/ 518551 f863 1"/>
              <a:gd name="f975" fmla="*/ 7460411 f864 1"/>
              <a:gd name="f976" fmla="*/ 517415 f863 1"/>
              <a:gd name="f977" fmla="*/ 7460116 f864 1"/>
              <a:gd name="f978" fmla="*/ 517548 f863 1"/>
              <a:gd name="f979" fmla="*/ 7297810 f864 1"/>
              <a:gd name="f980" fmla="*/ 563947 f863 1"/>
              <a:gd name="f981" fmla="*/ 6946388 f864 1"/>
              <a:gd name="f982" fmla="*/ 665244 f863 1"/>
              <a:gd name="f983" fmla="*/ 6741704 f864 1"/>
              <a:gd name="f984" fmla="*/ 679365 f863 1"/>
              <a:gd name="f985" fmla="*/ 6624680 f864 1"/>
              <a:gd name="f986" fmla="*/ 677674 f863 1"/>
              <a:gd name="f987" fmla="*/ 6605700 f864 1"/>
              <a:gd name="f988" fmla="*/ 683566 f863 1"/>
              <a:gd name="f989" fmla="*/ 6576922 f864 1"/>
              <a:gd name="f990" fmla="*/ 683030 f863 1"/>
              <a:gd name="f991" fmla="*/ 6405123 f864 1"/>
              <a:gd name="f992" fmla="*/ 721946 f863 1"/>
              <a:gd name="f993" fmla="*/ 6368938 f864 1"/>
              <a:gd name="f994" fmla="*/ 717341 f863 1"/>
              <a:gd name="f995" fmla="*/ 6295102 f864 1"/>
              <a:gd name="f996" fmla="*/ 729508 f863 1"/>
              <a:gd name="f997" fmla="*/ 6202084 f864 1"/>
              <a:gd name="f998" fmla="*/ 767091 f863 1"/>
              <a:gd name="f999" fmla="*/ 6067157 f864 1"/>
              <a:gd name="f1000" fmla="*/ 790339 f863 1"/>
              <a:gd name="f1001" fmla="*/ 6061443 f864 1"/>
              <a:gd name="f1002" fmla="*/ 796151 f863 1"/>
              <a:gd name="f1003" fmla="*/ 6051406 f864 1"/>
              <a:gd name="f1004" fmla="*/ 800684 f863 1"/>
              <a:gd name="f1005" fmla="*/ 6049097 f864 1"/>
              <a:gd name="f1006" fmla="*/ 800636 f863 1"/>
              <a:gd name="f1007" fmla="*/ 6034222 f864 1"/>
              <a:gd name="f1008" fmla="*/ 804110 f863 1"/>
              <a:gd name="f1009" fmla="*/ 6033121 f864 1"/>
              <a:gd name="f1010" fmla="*/ 806078 f863 1"/>
              <a:gd name="f1011" fmla="*/ 6023593 f864 1"/>
              <a:gd name="f1012" fmla="*/ 808842 f863 1"/>
              <a:gd name="f1013" fmla="*/ 6006639 f864 1"/>
              <a:gd name="f1014" fmla="*/ 815304 f863 1"/>
              <a:gd name="f1015" fmla="*/ 6001762 f864 1"/>
              <a:gd name="f1016" fmla="*/ 815557 f863 1"/>
              <a:gd name="f1017" fmla="*/ 5973534 f864 1"/>
              <a:gd name="f1018" fmla="*/ 823815 f863 1"/>
              <a:gd name="f1019" fmla="*/ 5972336 f864 1"/>
              <a:gd name="f1020" fmla="*/ 823476 f863 1"/>
              <a:gd name="f1021" fmla="*/ 5960841 f864 1"/>
              <a:gd name="f1022" fmla="*/ 823819 f863 1"/>
              <a:gd name="f1023" fmla="*/ 5940719 f864 1"/>
              <a:gd name="f1024" fmla="*/ 825514 f863 1"/>
              <a:gd name="f1025" fmla="*/ 5884298 f864 1"/>
              <a:gd name="f1026" fmla="*/ 823806 f863 1"/>
              <a:gd name="f1027" fmla="*/ 5854779 f864 1"/>
              <a:gd name="f1028" fmla="*/ 832365 f863 1"/>
              <a:gd name="f1029" fmla="*/ 5848382 f864 1"/>
              <a:gd name="f1030" fmla="*/ 833844 f863 1"/>
              <a:gd name="f1031" fmla="*/ 5848066 f864 1"/>
              <a:gd name="f1032" fmla="*/ 833772 f863 1"/>
              <a:gd name="f1033" fmla="*/ 5840944 f864 1"/>
              <a:gd name="f1034" fmla="*/ 835132 f863 1"/>
              <a:gd name="f1035" fmla="*/ 5836719 f864 1"/>
              <a:gd name="f1036" fmla="*/ 836539 f863 1"/>
              <a:gd name="f1037" fmla="*/ 5824311 f864 1"/>
              <a:gd name="f1038" fmla="*/ 839408 f863 1"/>
              <a:gd name="f1039" fmla="*/ 5818788 f864 1"/>
              <a:gd name="f1040" fmla="*/ 839727 f863 1"/>
              <a:gd name="f1041" fmla="*/ 5763953 f864 1"/>
              <a:gd name="f1042" fmla="*/ 834282 f863 1"/>
              <a:gd name="f1043" fmla="*/ 5667748 f864 1"/>
              <a:gd name="f1044" fmla="*/ 840211 f863 1"/>
              <a:gd name="f1045" fmla="*/ 5573108 f864 1"/>
              <a:gd name="f1046" fmla="*/ 847611 f863 1"/>
              <a:gd name="f1047" fmla="*/ 5539137 f864 1"/>
              <a:gd name="f1048" fmla="*/ 851033 f863 1"/>
              <a:gd name="f1049" fmla="*/ 5510651 f864 1"/>
              <a:gd name="f1050" fmla="*/ 844215 f863 1"/>
              <a:gd name="f1051" fmla="*/ 5457331 f864 1"/>
              <a:gd name="f1052" fmla="*/ 839159 f863 1"/>
              <a:gd name="f1053" fmla="*/ 5410613 f864 1"/>
              <a:gd name="f1054" fmla="*/ 834358 f863 1"/>
              <a:gd name="f1055" fmla="*/ 5370040 f864 1"/>
              <a:gd name="f1056" fmla="*/ 862127 f863 1"/>
              <a:gd name="f1057" fmla="*/ 5318778 f864 1"/>
              <a:gd name="f1058" fmla="*/ 855310 f863 1"/>
              <a:gd name="f1059" fmla="*/ 5298645 f864 1"/>
              <a:gd name="f1060" fmla="*/ 855171 f863 1"/>
              <a:gd name="f1061" fmla="*/ 5253828 f864 1"/>
              <a:gd name="f1062" fmla="*/ 859670 f863 1"/>
              <a:gd name="f1063" fmla="*/ 5216955 f864 1"/>
              <a:gd name="f1064" fmla="*/ 866245 f863 1"/>
              <a:gd name="f1065" fmla="*/ 5214344 f864 1"/>
              <a:gd name="f1066" fmla="*/ 868102 f863 1"/>
              <a:gd name="f1067" fmla="*/ 5195561 f864 1"/>
              <a:gd name="f1068" fmla="*/ 869949 f863 1"/>
              <a:gd name="f1069" fmla="*/ 5182555 f864 1"/>
              <a:gd name="f1070" fmla="*/ 873542 f863 1"/>
              <a:gd name="f1071" fmla="*/ 5172552 f864 1"/>
              <a:gd name="f1072" fmla="*/ 878801 f863 1"/>
              <a:gd name="f1073" fmla="*/ 5027993 f864 1"/>
              <a:gd name="f1074" fmla="*/ 889666 f863 1"/>
              <a:gd name="f1075" fmla="*/ 4939844 f864 1"/>
              <a:gd name="f1076" fmla="*/ 934802 f863 1"/>
              <a:gd name="f1077" fmla="*/ 4792576 f864 1"/>
              <a:gd name="f1078" fmla="*/ 934820 f863 1"/>
              <a:gd name="f1079" fmla="*/ 4602423 f864 1"/>
              <a:gd name="f1080" fmla="*/ 958063 f863 1"/>
              <a:gd name="f1081" fmla="*/ 4290656 f864 1"/>
              <a:gd name="f1082" fmla="*/ 969152 f863 1"/>
              <a:gd name="f1083" fmla="*/ 3952334 f864 1"/>
              <a:gd name="f1084" fmla="*/ 954043 f863 1"/>
              <a:gd name="f1085" fmla="*/ 3858560 f864 1"/>
              <a:gd name="f1086" fmla="*/ 948781 f863 1"/>
              <a:gd name="f1087" fmla="*/ 3846597 f864 1"/>
              <a:gd name="f1088" fmla="*/ 948382 f863 1"/>
              <a:gd name="f1089" fmla="*/ 3736044 f864 1"/>
              <a:gd name="f1090" fmla="*/ 947759 f863 1"/>
              <a:gd name="f1091" fmla="*/ 3713136 f864 1"/>
              <a:gd name="f1092" fmla="*/ 946963 f863 1"/>
              <a:gd name="f1093" fmla="*/ 3695939 f864 1"/>
              <a:gd name="f1094" fmla="*/ 943639 f863 1"/>
              <a:gd name="f1095" fmla="*/ 3694125 f864 1"/>
              <a:gd name="f1096" fmla="*/ 940567 f863 1"/>
              <a:gd name="f1097" fmla="*/ 3681925 f864 1"/>
              <a:gd name="f1098" fmla="*/ 939706 f863 1"/>
              <a:gd name="f1099" fmla="*/ 3679204 f864 1"/>
              <a:gd name="f1100" fmla="*/ 938926 f863 1"/>
              <a:gd name="f1101" fmla="*/ 3615656 f864 1"/>
              <a:gd name="f1102" fmla="*/ 940320 f863 1"/>
              <a:gd name="f1103" fmla="*/ 3567983 f864 1"/>
              <a:gd name="f1104" fmla="*/ 935596 f863 1"/>
              <a:gd name="f1105" fmla="*/ 3422423 f864 1"/>
              <a:gd name="f1106" fmla="*/ 932129 f863 1"/>
              <a:gd name="f1107" fmla="*/ 3310925 f864 1"/>
              <a:gd name="f1108" fmla="*/ 911072 f863 1"/>
              <a:gd name="f1109" fmla="*/ 3139421 f864 1"/>
              <a:gd name="f1110" fmla="*/ 934151 f863 1"/>
              <a:gd name="f1111" fmla="*/ 2996922 f864 1"/>
              <a:gd name="f1112" fmla="*/ 927537 f863 1"/>
              <a:gd name="f1113" fmla="*/ 2982785 f864 1"/>
              <a:gd name="f1114" fmla="*/ 931453 f863 1"/>
              <a:gd name="f1115" fmla="*/ 2967478 f864 1"/>
              <a:gd name="f1116" fmla="*/ 933397 f863 1"/>
              <a:gd name="f1117" fmla="*/ 2948552 f864 1"/>
              <a:gd name="f1118" fmla="*/ 932961 f863 1"/>
              <a:gd name="f1119" fmla="*/ 2944404 f864 1"/>
              <a:gd name="f1120" fmla="*/ 934452 f863 1"/>
              <a:gd name="f1121" fmla="*/ 2908608 f864 1"/>
              <a:gd name="f1122" fmla="*/ 937205 f863 1"/>
              <a:gd name="f1123" fmla="*/ 2904443 f864 1"/>
              <a:gd name="f1124" fmla="*/ 936455 f863 1"/>
              <a:gd name="f1125" fmla="*/ 2868935 f864 1"/>
              <a:gd name="f1126" fmla="*/ 938022 f863 1"/>
              <a:gd name="f1127" fmla="*/ 2868586 f864 1"/>
              <a:gd name="f1128" fmla="*/ 937487 f863 1"/>
              <a:gd name="f1129" fmla="*/ 2859191 f864 1"/>
              <a:gd name="f1130" fmla="*/ 935503 f863 1"/>
              <a:gd name="f1131" fmla="*/ 2840915 f864 1"/>
              <a:gd name="f1132" fmla="*/ 932977 f863 1"/>
              <a:gd name="f1133" fmla="*/ 2763509 f864 1"/>
              <a:gd name="f1134" fmla="*/ 921850 f863 1"/>
              <a:gd name="f1135" fmla="*/ 2756121 f864 1"/>
              <a:gd name="f1136" fmla="*/ 921864 f863 1"/>
              <a:gd name="f1137" fmla="*/ 2755998 f864 1"/>
              <a:gd name="f1138" fmla="*/ 921739 f863 1"/>
              <a:gd name="f1139" fmla="*/ 2748255 f864 1"/>
              <a:gd name="f1140" fmla="*/ 921505 f863 1"/>
              <a:gd name="f1141" fmla="*/ 2694601 f864 1"/>
              <a:gd name="f1142" fmla="*/ 915575 f863 1"/>
              <a:gd name="f1143" fmla="*/ 2635357 f864 1"/>
              <a:gd name="f1144" fmla="*/ 910976 f863 1"/>
              <a:gd name="f1145" fmla="*/ 2601047 f864 1"/>
              <a:gd name="f1146" fmla="*/ 910263 f863 1"/>
              <a:gd name="f1147" fmla="*/ 2507482 f864 1"/>
              <a:gd name="f1148" fmla="*/ 906211 f863 1"/>
              <a:gd name="f1149" fmla="*/ 2413884 f864 1"/>
              <a:gd name="f1150" fmla="*/ 900545 f863 1"/>
              <a:gd name="f1151" fmla="*/ 2368912 f864 1"/>
              <a:gd name="f1152" fmla="*/ 888755 f863 1"/>
              <a:gd name="f1153" fmla="*/ 2349490 f864 1"/>
              <a:gd name="f1154" fmla="*/ 889719 f863 1"/>
              <a:gd name="f1155" fmla="*/ 2344290 f864 1"/>
              <a:gd name="f1156" fmla="*/ 890584 f863 1"/>
              <a:gd name="f1157" fmla="*/ 2336488 f864 1"/>
              <a:gd name="f1158" fmla="*/ 891058 f863 1"/>
              <a:gd name="f1159" fmla="*/ 2329015 f864 1"/>
              <a:gd name="f1160" fmla="*/ 891627 f863 1"/>
              <a:gd name="f1161" fmla="*/ 2293898 f864 1"/>
              <a:gd name="f1162" fmla="*/ 896431 f863 1"/>
              <a:gd name="f1163" fmla="*/ 2243927 f864 1"/>
              <a:gd name="f1164" fmla="*/ 888076 f863 1"/>
              <a:gd name="f1165" fmla="*/ 2223920 f864 1"/>
              <a:gd name="f1166" fmla="*/ 887331 f863 1"/>
              <a:gd name="f1167" fmla="*/ 2213081 f864 1"/>
              <a:gd name="f1168" fmla="*/ 886302 f863 1"/>
              <a:gd name="f1169" fmla="*/ 2212307 f864 1"/>
              <a:gd name="f1170" fmla="*/ 885829 f863 1"/>
              <a:gd name="f1171" fmla="*/ 2152321 f864 1"/>
              <a:gd name="f1172" fmla="*/ 894418 f863 1"/>
              <a:gd name="f1173" fmla="*/ 2140985 f864 1"/>
              <a:gd name="f1174" fmla="*/ 895968 f863 1"/>
              <a:gd name="f1175" fmla="*/ 2121210 f864 1"/>
              <a:gd name="f1176" fmla="*/ 899354 f863 1"/>
              <a:gd name="f1177" fmla="*/ 2119146 f864 1"/>
              <a:gd name="f1178" fmla="*/ 899033 f863 1"/>
              <a:gd name="f1179" fmla="*/ 2105666 f864 1"/>
              <a:gd name="f1180" fmla="*/ 902240 f863 1"/>
              <a:gd name="f1181" fmla="*/ 2094924 f864 1"/>
              <a:gd name="f1182" fmla="*/ 907203 f863 1"/>
              <a:gd name="f1183" fmla="*/ 1949478 f864 1"/>
              <a:gd name="f1184" fmla="*/ 913748 f863 1"/>
              <a:gd name="f1185" fmla="*/ 1749684 f864 1"/>
              <a:gd name="f1186" fmla="*/ 942223 f863 1"/>
              <a:gd name="f1187" fmla="*/ 1585576 f864 1"/>
              <a:gd name="f1188" fmla="*/ 954170 f863 1"/>
              <a:gd name="f1189" fmla="*/ 1476250 f864 1"/>
              <a:gd name="f1190" fmla="*/ 950653 f863 1"/>
              <a:gd name="f1191" fmla="*/ 1433927 f864 1"/>
              <a:gd name="f1192" fmla="*/ 959926 f863 1"/>
              <a:gd name="f1193" fmla="*/ 1414893 f864 1"/>
              <a:gd name="f1194" fmla="*/ 957671 f863 1"/>
              <a:gd name="f1195" fmla="*/ 1411585 f864 1"/>
              <a:gd name="f1196" fmla="*/ 957179 f863 1"/>
              <a:gd name="f1197" fmla="*/ 1398896 f864 1"/>
              <a:gd name="f1198" fmla="*/ 957460 f863 1"/>
              <a:gd name="f1199" fmla="*/ 1394632 f864 1"/>
              <a:gd name="f1200" fmla="*/ 954725 f863 1"/>
              <a:gd name="f1201" fmla="*/ 1375043 f864 1"/>
              <a:gd name="f1202" fmla="*/ 953132 f863 1"/>
              <a:gd name="f1203" fmla="*/ 1351876 f864 1"/>
              <a:gd name="f1204" fmla="*/ 954436 f863 1"/>
              <a:gd name="f1205" fmla="*/ 1242676 f864 1"/>
              <a:gd name="f1206" fmla="*/ 963767 f863 1"/>
              <a:gd name="f1207" fmla="*/ 1205993 f864 1"/>
              <a:gd name="f1208" fmla="*/ 974080 f863 1"/>
              <a:gd name="f1209" fmla="*/ 1052221 f864 1"/>
              <a:gd name="f1210" fmla="*/ 963954 f863 1"/>
              <a:gd name="f1211" fmla="*/ 968270 f864 1"/>
              <a:gd name="f1212" fmla="*/ 964761 f863 1"/>
              <a:gd name="f1213" fmla="*/ 874493 f864 1"/>
              <a:gd name="f1214" fmla="*/ 998122 f863 1"/>
              <a:gd name="f1215" fmla="*/ 814411 f864 1"/>
              <a:gd name="f1216" fmla="*/ 1007391 f863 1"/>
              <a:gd name="f1217" fmla="*/ 688604 f864 1"/>
              <a:gd name="f1218" fmla="*/ 1015631 f863 1"/>
              <a:gd name="f1219" fmla="*/ 618171 f864 1"/>
              <a:gd name="f1220" fmla="*/ 1027260 f863 1"/>
              <a:gd name="f1221" fmla="*/ 570379 f864 1"/>
              <a:gd name="f1222" fmla="*/ 1023487 f863 1"/>
              <a:gd name="f1223" fmla="*/ 482519 f864 1"/>
              <a:gd name="f1224" fmla="*/ 1002108 f863 1"/>
              <a:gd name="f1225" fmla="*/ 475319 f864 1"/>
              <a:gd name="f1226" fmla="*/ 1009922 f863 1"/>
              <a:gd name="f1227" fmla="*/ 431104 f864 1"/>
              <a:gd name="f1228" fmla="*/ 1009317 f863 1"/>
              <a:gd name="f1229" fmla="*/ 363782 f864 1"/>
              <a:gd name="f1230" fmla="*/ 1007585 f863 1"/>
              <a:gd name="f1231" fmla="*/ 325533 f864 1"/>
              <a:gd name="f1232" fmla="*/ 1008502 f863 1"/>
              <a:gd name="f1233" fmla="*/ 220429 f864 1"/>
              <a:gd name="f1234" fmla="*/ 1008927 f863 1"/>
              <a:gd name="f1235" fmla="*/ 114676 f864 1"/>
              <a:gd name="f1236" fmla="*/ 1007765 f863 1"/>
              <a:gd name="f1237" fmla="*/ 13470 f864 1"/>
              <a:gd name="f1238" fmla="*/ 998544 f863 1"/>
              <a:gd name="f1239" fmla="*/ 997355 f863 1"/>
              <a:gd name="f1240" fmla="*/ f865 1 f2"/>
              <a:gd name="f1241" fmla="*/ f868 1 10753706"/>
              <a:gd name="f1242" fmla="*/ f869 1 1027260"/>
              <a:gd name="f1243" fmla="*/ f870 1 10753706"/>
              <a:gd name="f1244" fmla="*/ f871 1 10753706"/>
              <a:gd name="f1245" fmla="*/ f872 1 1027260"/>
              <a:gd name="f1246" fmla="*/ f873 1 10753706"/>
              <a:gd name="f1247" fmla="*/ f874 1 1027260"/>
              <a:gd name="f1248" fmla="*/ f875 1 10753706"/>
              <a:gd name="f1249" fmla="*/ f876 1 1027260"/>
              <a:gd name="f1250" fmla="*/ f877 1 10753706"/>
              <a:gd name="f1251" fmla="*/ f878 1 1027260"/>
              <a:gd name="f1252" fmla="*/ f879 1 10753706"/>
              <a:gd name="f1253" fmla="*/ f880 1 1027260"/>
              <a:gd name="f1254" fmla="*/ f881 1 10753706"/>
              <a:gd name="f1255" fmla="*/ f882 1 1027260"/>
              <a:gd name="f1256" fmla="*/ f883 1 10753706"/>
              <a:gd name="f1257" fmla="*/ f884 1 1027260"/>
              <a:gd name="f1258" fmla="*/ f885 1 10753706"/>
              <a:gd name="f1259" fmla="*/ f886 1 1027260"/>
              <a:gd name="f1260" fmla="*/ f887 1 10753706"/>
              <a:gd name="f1261" fmla="*/ f888 1 1027260"/>
              <a:gd name="f1262" fmla="*/ f889 1 10753706"/>
              <a:gd name="f1263" fmla="*/ f890 1 1027260"/>
              <a:gd name="f1264" fmla="*/ f891 1 10753706"/>
              <a:gd name="f1265" fmla="*/ f892 1 1027260"/>
              <a:gd name="f1266" fmla="*/ f893 1 10753706"/>
              <a:gd name="f1267" fmla="*/ f894 1 1027260"/>
              <a:gd name="f1268" fmla="*/ f895 1 10753706"/>
              <a:gd name="f1269" fmla="*/ f896 1 1027260"/>
              <a:gd name="f1270" fmla="*/ f897 1 10753706"/>
              <a:gd name="f1271" fmla="*/ f898 1 1027260"/>
              <a:gd name="f1272" fmla="*/ f899 1 10753706"/>
              <a:gd name="f1273" fmla="*/ f900 1 1027260"/>
              <a:gd name="f1274" fmla="*/ f901 1 10753706"/>
              <a:gd name="f1275" fmla="*/ f902 1 1027260"/>
              <a:gd name="f1276" fmla="*/ f903 1 10753706"/>
              <a:gd name="f1277" fmla="*/ f904 1 1027260"/>
              <a:gd name="f1278" fmla="*/ f905 1 10753706"/>
              <a:gd name="f1279" fmla="*/ f906 1 1027260"/>
              <a:gd name="f1280" fmla="*/ f907 1 10753706"/>
              <a:gd name="f1281" fmla="*/ f908 1 1027260"/>
              <a:gd name="f1282" fmla="*/ f909 1 10753706"/>
              <a:gd name="f1283" fmla="*/ f910 1 1027260"/>
              <a:gd name="f1284" fmla="*/ f911 1 10753706"/>
              <a:gd name="f1285" fmla="*/ f912 1 1027260"/>
              <a:gd name="f1286" fmla="*/ f913 1 10753706"/>
              <a:gd name="f1287" fmla="*/ f914 1 1027260"/>
              <a:gd name="f1288" fmla="*/ f915 1 10753706"/>
              <a:gd name="f1289" fmla="*/ f916 1 1027260"/>
              <a:gd name="f1290" fmla="*/ f917 1 10753706"/>
              <a:gd name="f1291" fmla="*/ f918 1 1027260"/>
              <a:gd name="f1292" fmla="*/ f919 1 10753706"/>
              <a:gd name="f1293" fmla="*/ f920 1 1027260"/>
              <a:gd name="f1294" fmla="*/ f921 1 10753706"/>
              <a:gd name="f1295" fmla="*/ f922 1 1027260"/>
              <a:gd name="f1296" fmla="*/ f923 1 10753706"/>
              <a:gd name="f1297" fmla="*/ f924 1 1027260"/>
              <a:gd name="f1298" fmla="*/ f925 1 10753706"/>
              <a:gd name="f1299" fmla="*/ f926 1 1027260"/>
              <a:gd name="f1300" fmla="*/ f927 1 10753706"/>
              <a:gd name="f1301" fmla="*/ f928 1 1027260"/>
              <a:gd name="f1302" fmla="*/ f929 1 10753706"/>
              <a:gd name="f1303" fmla="*/ f930 1 1027260"/>
              <a:gd name="f1304" fmla="*/ f931 1 10753706"/>
              <a:gd name="f1305" fmla="*/ f932 1 1027260"/>
              <a:gd name="f1306" fmla="*/ f933 1 10753706"/>
              <a:gd name="f1307" fmla="*/ f934 1 1027260"/>
              <a:gd name="f1308" fmla="*/ f935 1 10753706"/>
              <a:gd name="f1309" fmla="*/ f936 1 1027260"/>
              <a:gd name="f1310" fmla="*/ f937 1 10753706"/>
              <a:gd name="f1311" fmla="*/ f938 1 1027260"/>
              <a:gd name="f1312" fmla="*/ f939 1 10753706"/>
              <a:gd name="f1313" fmla="*/ f940 1 1027260"/>
              <a:gd name="f1314" fmla="*/ f941 1 10753706"/>
              <a:gd name="f1315" fmla="*/ f942 1 1027260"/>
              <a:gd name="f1316" fmla="*/ f943 1 10753706"/>
              <a:gd name="f1317" fmla="*/ f944 1 1027260"/>
              <a:gd name="f1318" fmla="*/ f945 1 10753706"/>
              <a:gd name="f1319" fmla="*/ f946 1 1027260"/>
              <a:gd name="f1320" fmla="*/ f947 1 10753706"/>
              <a:gd name="f1321" fmla="*/ f948 1 1027260"/>
              <a:gd name="f1322" fmla="*/ f949 1 10753706"/>
              <a:gd name="f1323" fmla="*/ f950 1 1027260"/>
              <a:gd name="f1324" fmla="*/ f951 1 10753706"/>
              <a:gd name="f1325" fmla="*/ f952 1 1027260"/>
              <a:gd name="f1326" fmla="*/ f953 1 10753706"/>
              <a:gd name="f1327" fmla="*/ f954 1 1027260"/>
              <a:gd name="f1328" fmla="*/ f955 1 10753706"/>
              <a:gd name="f1329" fmla="*/ f956 1 1027260"/>
              <a:gd name="f1330" fmla="*/ f957 1 10753706"/>
              <a:gd name="f1331" fmla="*/ f958 1 1027260"/>
              <a:gd name="f1332" fmla="*/ f959 1 10753706"/>
              <a:gd name="f1333" fmla="*/ f960 1 1027260"/>
              <a:gd name="f1334" fmla="*/ f961 1 10753706"/>
              <a:gd name="f1335" fmla="*/ f962 1 1027260"/>
              <a:gd name="f1336" fmla="*/ f963 1 10753706"/>
              <a:gd name="f1337" fmla="*/ f964 1 1027260"/>
              <a:gd name="f1338" fmla="*/ f965 1 10753706"/>
              <a:gd name="f1339" fmla="*/ f966 1 1027260"/>
              <a:gd name="f1340" fmla="*/ f967 1 10753706"/>
              <a:gd name="f1341" fmla="*/ f968 1 1027260"/>
              <a:gd name="f1342" fmla="*/ f969 1 10753706"/>
              <a:gd name="f1343" fmla="*/ f970 1 1027260"/>
              <a:gd name="f1344" fmla="*/ f971 1 10753706"/>
              <a:gd name="f1345" fmla="*/ f972 1 1027260"/>
              <a:gd name="f1346" fmla="*/ f973 1 10753706"/>
              <a:gd name="f1347" fmla="*/ f974 1 1027260"/>
              <a:gd name="f1348" fmla="*/ f975 1 10753706"/>
              <a:gd name="f1349" fmla="*/ f976 1 1027260"/>
              <a:gd name="f1350" fmla="*/ f977 1 10753706"/>
              <a:gd name="f1351" fmla="*/ f978 1 1027260"/>
              <a:gd name="f1352" fmla="*/ f979 1 10753706"/>
              <a:gd name="f1353" fmla="*/ f980 1 1027260"/>
              <a:gd name="f1354" fmla="*/ f981 1 10753706"/>
              <a:gd name="f1355" fmla="*/ f982 1 1027260"/>
              <a:gd name="f1356" fmla="*/ f983 1 10753706"/>
              <a:gd name="f1357" fmla="*/ f984 1 1027260"/>
              <a:gd name="f1358" fmla="*/ f985 1 10753706"/>
              <a:gd name="f1359" fmla="*/ f986 1 1027260"/>
              <a:gd name="f1360" fmla="*/ f987 1 10753706"/>
              <a:gd name="f1361" fmla="*/ f988 1 1027260"/>
              <a:gd name="f1362" fmla="*/ f989 1 10753706"/>
              <a:gd name="f1363" fmla="*/ f990 1 1027260"/>
              <a:gd name="f1364" fmla="*/ f991 1 10753706"/>
              <a:gd name="f1365" fmla="*/ f992 1 1027260"/>
              <a:gd name="f1366" fmla="*/ f993 1 10753706"/>
              <a:gd name="f1367" fmla="*/ f994 1 1027260"/>
              <a:gd name="f1368" fmla="*/ f995 1 10753706"/>
              <a:gd name="f1369" fmla="*/ f996 1 1027260"/>
              <a:gd name="f1370" fmla="*/ f997 1 10753706"/>
              <a:gd name="f1371" fmla="*/ f998 1 1027260"/>
              <a:gd name="f1372" fmla="*/ f999 1 10753706"/>
              <a:gd name="f1373" fmla="*/ f1000 1 1027260"/>
              <a:gd name="f1374" fmla="*/ f1001 1 10753706"/>
              <a:gd name="f1375" fmla="*/ f1002 1 1027260"/>
              <a:gd name="f1376" fmla="*/ f1003 1 10753706"/>
              <a:gd name="f1377" fmla="*/ f1004 1 1027260"/>
              <a:gd name="f1378" fmla="*/ f1005 1 10753706"/>
              <a:gd name="f1379" fmla="*/ f1006 1 1027260"/>
              <a:gd name="f1380" fmla="*/ f1007 1 10753706"/>
              <a:gd name="f1381" fmla="*/ f1008 1 1027260"/>
              <a:gd name="f1382" fmla="*/ f1009 1 10753706"/>
              <a:gd name="f1383" fmla="*/ f1010 1 1027260"/>
              <a:gd name="f1384" fmla="*/ f1011 1 10753706"/>
              <a:gd name="f1385" fmla="*/ f1012 1 1027260"/>
              <a:gd name="f1386" fmla="*/ f1013 1 10753706"/>
              <a:gd name="f1387" fmla="*/ f1014 1 1027260"/>
              <a:gd name="f1388" fmla="*/ f1015 1 10753706"/>
              <a:gd name="f1389" fmla="*/ f1016 1 1027260"/>
              <a:gd name="f1390" fmla="*/ f1017 1 10753706"/>
              <a:gd name="f1391" fmla="*/ f1018 1 1027260"/>
              <a:gd name="f1392" fmla="*/ f1019 1 10753706"/>
              <a:gd name="f1393" fmla="*/ f1020 1 1027260"/>
              <a:gd name="f1394" fmla="*/ f1021 1 10753706"/>
              <a:gd name="f1395" fmla="*/ f1022 1 1027260"/>
              <a:gd name="f1396" fmla="*/ f1023 1 10753706"/>
              <a:gd name="f1397" fmla="*/ f1024 1 1027260"/>
              <a:gd name="f1398" fmla="*/ f1025 1 10753706"/>
              <a:gd name="f1399" fmla="*/ f1026 1 1027260"/>
              <a:gd name="f1400" fmla="*/ f1027 1 10753706"/>
              <a:gd name="f1401" fmla="*/ f1028 1 1027260"/>
              <a:gd name="f1402" fmla="*/ f1029 1 10753706"/>
              <a:gd name="f1403" fmla="*/ f1030 1 1027260"/>
              <a:gd name="f1404" fmla="*/ f1031 1 10753706"/>
              <a:gd name="f1405" fmla="*/ f1032 1 1027260"/>
              <a:gd name="f1406" fmla="*/ f1033 1 10753706"/>
              <a:gd name="f1407" fmla="*/ f1034 1 1027260"/>
              <a:gd name="f1408" fmla="*/ f1035 1 10753706"/>
              <a:gd name="f1409" fmla="*/ f1036 1 1027260"/>
              <a:gd name="f1410" fmla="*/ f1037 1 10753706"/>
              <a:gd name="f1411" fmla="*/ f1038 1 1027260"/>
              <a:gd name="f1412" fmla="*/ f1039 1 10753706"/>
              <a:gd name="f1413" fmla="*/ f1040 1 1027260"/>
              <a:gd name="f1414" fmla="*/ f1041 1 10753706"/>
              <a:gd name="f1415" fmla="*/ f1042 1 1027260"/>
              <a:gd name="f1416" fmla="*/ f1043 1 10753706"/>
              <a:gd name="f1417" fmla="*/ f1044 1 1027260"/>
              <a:gd name="f1418" fmla="*/ f1045 1 10753706"/>
              <a:gd name="f1419" fmla="*/ f1046 1 1027260"/>
              <a:gd name="f1420" fmla="*/ f1047 1 10753706"/>
              <a:gd name="f1421" fmla="*/ f1048 1 1027260"/>
              <a:gd name="f1422" fmla="*/ f1049 1 10753706"/>
              <a:gd name="f1423" fmla="*/ f1050 1 1027260"/>
              <a:gd name="f1424" fmla="*/ f1051 1 10753706"/>
              <a:gd name="f1425" fmla="*/ f1052 1 1027260"/>
              <a:gd name="f1426" fmla="*/ f1053 1 10753706"/>
              <a:gd name="f1427" fmla="*/ f1054 1 1027260"/>
              <a:gd name="f1428" fmla="*/ f1055 1 10753706"/>
              <a:gd name="f1429" fmla="*/ f1056 1 1027260"/>
              <a:gd name="f1430" fmla="*/ f1057 1 10753706"/>
              <a:gd name="f1431" fmla="*/ f1058 1 1027260"/>
              <a:gd name="f1432" fmla="*/ f1059 1 10753706"/>
              <a:gd name="f1433" fmla="*/ f1060 1 1027260"/>
              <a:gd name="f1434" fmla="*/ f1061 1 10753706"/>
              <a:gd name="f1435" fmla="*/ f1062 1 1027260"/>
              <a:gd name="f1436" fmla="*/ f1063 1 10753706"/>
              <a:gd name="f1437" fmla="*/ f1064 1 1027260"/>
              <a:gd name="f1438" fmla="*/ f1065 1 10753706"/>
              <a:gd name="f1439" fmla="*/ f1066 1 1027260"/>
              <a:gd name="f1440" fmla="*/ f1067 1 10753706"/>
              <a:gd name="f1441" fmla="*/ f1068 1 1027260"/>
              <a:gd name="f1442" fmla="*/ f1069 1 10753706"/>
              <a:gd name="f1443" fmla="*/ f1070 1 1027260"/>
              <a:gd name="f1444" fmla="*/ f1071 1 10753706"/>
              <a:gd name="f1445" fmla="*/ f1072 1 1027260"/>
              <a:gd name="f1446" fmla="*/ f1073 1 10753706"/>
              <a:gd name="f1447" fmla="*/ f1074 1 1027260"/>
              <a:gd name="f1448" fmla="*/ f1075 1 10753706"/>
              <a:gd name="f1449" fmla="*/ f1076 1 1027260"/>
              <a:gd name="f1450" fmla="*/ f1077 1 10753706"/>
              <a:gd name="f1451" fmla="*/ f1078 1 1027260"/>
              <a:gd name="f1452" fmla="*/ f1079 1 10753706"/>
              <a:gd name="f1453" fmla="*/ f1080 1 1027260"/>
              <a:gd name="f1454" fmla="*/ f1081 1 10753706"/>
              <a:gd name="f1455" fmla="*/ f1082 1 1027260"/>
              <a:gd name="f1456" fmla="*/ f1083 1 10753706"/>
              <a:gd name="f1457" fmla="*/ f1084 1 1027260"/>
              <a:gd name="f1458" fmla="*/ f1085 1 10753706"/>
              <a:gd name="f1459" fmla="*/ f1086 1 1027260"/>
              <a:gd name="f1460" fmla="*/ f1087 1 10753706"/>
              <a:gd name="f1461" fmla="*/ f1088 1 1027260"/>
              <a:gd name="f1462" fmla="*/ f1089 1 10753706"/>
              <a:gd name="f1463" fmla="*/ f1090 1 1027260"/>
              <a:gd name="f1464" fmla="*/ f1091 1 10753706"/>
              <a:gd name="f1465" fmla="*/ f1092 1 1027260"/>
              <a:gd name="f1466" fmla="*/ f1093 1 10753706"/>
              <a:gd name="f1467" fmla="*/ f1094 1 1027260"/>
              <a:gd name="f1468" fmla="*/ f1095 1 10753706"/>
              <a:gd name="f1469" fmla="*/ f1096 1 1027260"/>
              <a:gd name="f1470" fmla="*/ f1097 1 10753706"/>
              <a:gd name="f1471" fmla="*/ f1098 1 1027260"/>
              <a:gd name="f1472" fmla="*/ f1099 1 10753706"/>
              <a:gd name="f1473" fmla="*/ f1100 1 1027260"/>
              <a:gd name="f1474" fmla="*/ f1101 1 10753706"/>
              <a:gd name="f1475" fmla="*/ f1102 1 1027260"/>
              <a:gd name="f1476" fmla="*/ f1103 1 10753706"/>
              <a:gd name="f1477" fmla="*/ f1104 1 1027260"/>
              <a:gd name="f1478" fmla="*/ f1105 1 10753706"/>
              <a:gd name="f1479" fmla="*/ f1106 1 1027260"/>
              <a:gd name="f1480" fmla="*/ f1107 1 10753706"/>
              <a:gd name="f1481" fmla="*/ f1108 1 1027260"/>
              <a:gd name="f1482" fmla="*/ f1109 1 10753706"/>
              <a:gd name="f1483" fmla="*/ f1110 1 1027260"/>
              <a:gd name="f1484" fmla="*/ f1111 1 10753706"/>
              <a:gd name="f1485" fmla="*/ f1112 1 1027260"/>
              <a:gd name="f1486" fmla="*/ f1113 1 10753706"/>
              <a:gd name="f1487" fmla="*/ f1114 1 1027260"/>
              <a:gd name="f1488" fmla="*/ f1115 1 10753706"/>
              <a:gd name="f1489" fmla="*/ f1116 1 1027260"/>
              <a:gd name="f1490" fmla="*/ f1117 1 10753706"/>
              <a:gd name="f1491" fmla="*/ f1118 1 1027260"/>
              <a:gd name="f1492" fmla="*/ f1119 1 10753706"/>
              <a:gd name="f1493" fmla="*/ f1120 1 1027260"/>
              <a:gd name="f1494" fmla="*/ f1121 1 10753706"/>
              <a:gd name="f1495" fmla="*/ f1122 1 1027260"/>
              <a:gd name="f1496" fmla="*/ f1123 1 10753706"/>
              <a:gd name="f1497" fmla="*/ f1124 1 1027260"/>
              <a:gd name="f1498" fmla="*/ f1125 1 10753706"/>
              <a:gd name="f1499" fmla="*/ f1126 1 1027260"/>
              <a:gd name="f1500" fmla="*/ f1127 1 10753706"/>
              <a:gd name="f1501" fmla="*/ f1128 1 1027260"/>
              <a:gd name="f1502" fmla="*/ f1129 1 10753706"/>
              <a:gd name="f1503" fmla="*/ f1130 1 1027260"/>
              <a:gd name="f1504" fmla="*/ f1131 1 10753706"/>
              <a:gd name="f1505" fmla="*/ f1132 1 1027260"/>
              <a:gd name="f1506" fmla="*/ f1133 1 10753706"/>
              <a:gd name="f1507" fmla="*/ f1134 1 1027260"/>
              <a:gd name="f1508" fmla="*/ f1135 1 10753706"/>
              <a:gd name="f1509" fmla="*/ f1136 1 1027260"/>
              <a:gd name="f1510" fmla="*/ f1137 1 10753706"/>
              <a:gd name="f1511" fmla="*/ f1138 1 1027260"/>
              <a:gd name="f1512" fmla="*/ f1139 1 10753706"/>
              <a:gd name="f1513" fmla="*/ f1140 1 1027260"/>
              <a:gd name="f1514" fmla="*/ f1141 1 10753706"/>
              <a:gd name="f1515" fmla="*/ f1142 1 1027260"/>
              <a:gd name="f1516" fmla="*/ f1143 1 10753706"/>
              <a:gd name="f1517" fmla="*/ f1144 1 1027260"/>
              <a:gd name="f1518" fmla="*/ f1145 1 10753706"/>
              <a:gd name="f1519" fmla="*/ f1146 1 1027260"/>
              <a:gd name="f1520" fmla="*/ f1147 1 10753706"/>
              <a:gd name="f1521" fmla="*/ f1148 1 1027260"/>
              <a:gd name="f1522" fmla="*/ f1149 1 10753706"/>
              <a:gd name="f1523" fmla="*/ f1150 1 1027260"/>
              <a:gd name="f1524" fmla="*/ f1151 1 10753706"/>
              <a:gd name="f1525" fmla="*/ f1152 1 1027260"/>
              <a:gd name="f1526" fmla="*/ f1153 1 10753706"/>
              <a:gd name="f1527" fmla="*/ f1154 1 1027260"/>
              <a:gd name="f1528" fmla="*/ f1155 1 10753706"/>
              <a:gd name="f1529" fmla="*/ f1156 1 1027260"/>
              <a:gd name="f1530" fmla="*/ f1157 1 10753706"/>
              <a:gd name="f1531" fmla="*/ f1158 1 1027260"/>
              <a:gd name="f1532" fmla="*/ f1159 1 10753706"/>
              <a:gd name="f1533" fmla="*/ f1160 1 1027260"/>
              <a:gd name="f1534" fmla="*/ f1161 1 10753706"/>
              <a:gd name="f1535" fmla="*/ f1162 1 1027260"/>
              <a:gd name="f1536" fmla="*/ f1163 1 10753706"/>
              <a:gd name="f1537" fmla="*/ f1164 1 1027260"/>
              <a:gd name="f1538" fmla="*/ f1165 1 10753706"/>
              <a:gd name="f1539" fmla="*/ f1166 1 1027260"/>
              <a:gd name="f1540" fmla="*/ f1167 1 10753706"/>
              <a:gd name="f1541" fmla="*/ f1168 1 1027260"/>
              <a:gd name="f1542" fmla="*/ f1169 1 10753706"/>
              <a:gd name="f1543" fmla="*/ f1170 1 1027260"/>
              <a:gd name="f1544" fmla="*/ f1171 1 10753706"/>
              <a:gd name="f1545" fmla="*/ f1172 1 1027260"/>
              <a:gd name="f1546" fmla="*/ f1173 1 10753706"/>
              <a:gd name="f1547" fmla="*/ f1174 1 1027260"/>
              <a:gd name="f1548" fmla="*/ f1175 1 10753706"/>
              <a:gd name="f1549" fmla="*/ f1176 1 1027260"/>
              <a:gd name="f1550" fmla="*/ f1177 1 10753706"/>
              <a:gd name="f1551" fmla="*/ f1178 1 1027260"/>
              <a:gd name="f1552" fmla="*/ f1179 1 10753706"/>
              <a:gd name="f1553" fmla="*/ f1180 1 1027260"/>
              <a:gd name="f1554" fmla="*/ f1181 1 10753706"/>
              <a:gd name="f1555" fmla="*/ f1182 1 1027260"/>
              <a:gd name="f1556" fmla="*/ f1183 1 10753706"/>
              <a:gd name="f1557" fmla="*/ f1184 1 1027260"/>
              <a:gd name="f1558" fmla="*/ f1185 1 10753706"/>
              <a:gd name="f1559" fmla="*/ f1186 1 1027260"/>
              <a:gd name="f1560" fmla="*/ f1187 1 10753706"/>
              <a:gd name="f1561" fmla="*/ f1188 1 1027260"/>
              <a:gd name="f1562" fmla="*/ f1189 1 10753706"/>
              <a:gd name="f1563" fmla="*/ f1190 1 1027260"/>
              <a:gd name="f1564" fmla="*/ f1191 1 10753706"/>
              <a:gd name="f1565" fmla="*/ f1192 1 1027260"/>
              <a:gd name="f1566" fmla="*/ f1193 1 10753706"/>
              <a:gd name="f1567" fmla="*/ f1194 1 1027260"/>
              <a:gd name="f1568" fmla="*/ f1195 1 10753706"/>
              <a:gd name="f1569" fmla="*/ f1196 1 1027260"/>
              <a:gd name="f1570" fmla="*/ f1197 1 10753706"/>
              <a:gd name="f1571" fmla="*/ f1198 1 1027260"/>
              <a:gd name="f1572" fmla="*/ f1199 1 10753706"/>
              <a:gd name="f1573" fmla="*/ f1200 1 1027260"/>
              <a:gd name="f1574" fmla="*/ f1201 1 10753706"/>
              <a:gd name="f1575" fmla="*/ f1202 1 1027260"/>
              <a:gd name="f1576" fmla="*/ f1203 1 10753706"/>
              <a:gd name="f1577" fmla="*/ f1204 1 1027260"/>
              <a:gd name="f1578" fmla="*/ f1205 1 10753706"/>
              <a:gd name="f1579" fmla="*/ f1206 1 1027260"/>
              <a:gd name="f1580" fmla="*/ f1207 1 10753706"/>
              <a:gd name="f1581" fmla="*/ f1208 1 1027260"/>
              <a:gd name="f1582" fmla="*/ f1209 1 10753706"/>
              <a:gd name="f1583" fmla="*/ f1210 1 1027260"/>
              <a:gd name="f1584" fmla="*/ f1211 1 10753706"/>
              <a:gd name="f1585" fmla="*/ f1212 1 1027260"/>
              <a:gd name="f1586" fmla="*/ f1213 1 10753706"/>
              <a:gd name="f1587" fmla="*/ f1214 1 1027260"/>
              <a:gd name="f1588" fmla="*/ f1215 1 10753706"/>
              <a:gd name="f1589" fmla="*/ f1216 1 1027260"/>
              <a:gd name="f1590" fmla="*/ f1217 1 10753706"/>
              <a:gd name="f1591" fmla="*/ f1218 1 1027260"/>
              <a:gd name="f1592" fmla="*/ f1219 1 10753706"/>
              <a:gd name="f1593" fmla="*/ f1220 1 1027260"/>
              <a:gd name="f1594" fmla="*/ f1221 1 10753706"/>
              <a:gd name="f1595" fmla="*/ f1222 1 1027260"/>
              <a:gd name="f1596" fmla="*/ f1223 1 10753706"/>
              <a:gd name="f1597" fmla="*/ f1224 1 1027260"/>
              <a:gd name="f1598" fmla="*/ f1225 1 10753706"/>
              <a:gd name="f1599" fmla="*/ f1226 1 1027260"/>
              <a:gd name="f1600" fmla="*/ f1227 1 10753706"/>
              <a:gd name="f1601" fmla="*/ f1228 1 1027260"/>
              <a:gd name="f1602" fmla="*/ f1229 1 10753706"/>
              <a:gd name="f1603" fmla="*/ f1230 1 1027260"/>
              <a:gd name="f1604" fmla="*/ f1231 1 10753706"/>
              <a:gd name="f1605" fmla="*/ f1232 1 1027260"/>
              <a:gd name="f1606" fmla="*/ f1233 1 10753706"/>
              <a:gd name="f1607" fmla="*/ f1234 1 1027260"/>
              <a:gd name="f1608" fmla="*/ f1235 1 10753706"/>
              <a:gd name="f1609" fmla="*/ f1236 1 1027260"/>
              <a:gd name="f1610" fmla="*/ f1237 1 10753706"/>
              <a:gd name="f1611" fmla="*/ f1238 1 1027260"/>
              <a:gd name="f1612" fmla="*/ f1239 1 1027260"/>
              <a:gd name="f1613" fmla="*/ f5 1 f866"/>
              <a:gd name="f1614" fmla="*/ f6 1 f866"/>
              <a:gd name="f1615" fmla="*/ f5 1 f867"/>
              <a:gd name="f1616" fmla="*/ f7 1 f867"/>
              <a:gd name="f1617" fmla="+- f1240 0 f1"/>
              <a:gd name="f1618" fmla="*/ f1241 1 f866"/>
              <a:gd name="f1619" fmla="*/ f1242 1 f867"/>
              <a:gd name="f1620" fmla="*/ f1243 1 f866"/>
              <a:gd name="f1621" fmla="*/ f1244 1 f866"/>
              <a:gd name="f1622" fmla="*/ f1245 1 f867"/>
              <a:gd name="f1623" fmla="*/ f1246 1 f866"/>
              <a:gd name="f1624" fmla="*/ f1247 1 f867"/>
              <a:gd name="f1625" fmla="*/ f1248 1 f866"/>
              <a:gd name="f1626" fmla="*/ f1249 1 f867"/>
              <a:gd name="f1627" fmla="*/ f1250 1 f866"/>
              <a:gd name="f1628" fmla="*/ f1251 1 f867"/>
              <a:gd name="f1629" fmla="*/ f1252 1 f866"/>
              <a:gd name="f1630" fmla="*/ f1253 1 f867"/>
              <a:gd name="f1631" fmla="*/ f1254 1 f866"/>
              <a:gd name="f1632" fmla="*/ f1255 1 f867"/>
              <a:gd name="f1633" fmla="*/ f1256 1 f866"/>
              <a:gd name="f1634" fmla="*/ f1257 1 f867"/>
              <a:gd name="f1635" fmla="*/ f1258 1 f866"/>
              <a:gd name="f1636" fmla="*/ f1259 1 f867"/>
              <a:gd name="f1637" fmla="*/ f1260 1 f866"/>
              <a:gd name="f1638" fmla="*/ f1261 1 f867"/>
              <a:gd name="f1639" fmla="*/ f1262 1 f866"/>
              <a:gd name="f1640" fmla="*/ f1263 1 f867"/>
              <a:gd name="f1641" fmla="*/ f1264 1 f866"/>
              <a:gd name="f1642" fmla="*/ f1265 1 f867"/>
              <a:gd name="f1643" fmla="*/ f1266 1 f866"/>
              <a:gd name="f1644" fmla="*/ f1267 1 f867"/>
              <a:gd name="f1645" fmla="*/ f1268 1 f866"/>
              <a:gd name="f1646" fmla="*/ f1269 1 f867"/>
              <a:gd name="f1647" fmla="*/ f1270 1 f866"/>
              <a:gd name="f1648" fmla="*/ f1271 1 f867"/>
              <a:gd name="f1649" fmla="*/ f1272 1 f866"/>
              <a:gd name="f1650" fmla="*/ f1273 1 f867"/>
              <a:gd name="f1651" fmla="*/ f1274 1 f866"/>
              <a:gd name="f1652" fmla="*/ f1275 1 f867"/>
              <a:gd name="f1653" fmla="*/ f1276 1 f866"/>
              <a:gd name="f1654" fmla="*/ f1277 1 f867"/>
              <a:gd name="f1655" fmla="*/ f1278 1 f866"/>
              <a:gd name="f1656" fmla="*/ f1279 1 f867"/>
              <a:gd name="f1657" fmla="*/ f1280 1 f866"/>
              <a:gd name="f1658" fmla="*/ f1281 1 f867"/>
              <a:gd name="f1659" fmla="*/ f1282 1 f866"/>
              <a:gd name="f1660" fmla="*/ f1283 1 f867"/>
              <a:gd name="f1661" fmla="*/ f1284 1 f866"/>
              <a:gd name="f1662" fmla="*/ f1285 1 f867"/>
              <a:gd name="f1663" fmla="*/ f1286 1 f866"/>
              <a:gd name="f1664" fmla="*/ f1287 1 f867"/>
              <a:gd name="f1665" fmla="*/ f1288 1 f866"/>
              <a:gd name="f1666" fmla="*/ f1289 1 f867"/>
              <a:gd name="f1667" fmla="*/ f1290 1 f866"/>
              <a:gd name="f1668" fmla="*/ f1291 1 f867"/>
              <a:gd name="f1669" fmla="*/ f1292 1 f866"/>
              <a:gd name="f1670" fmla="*/ f1293 1 f867"/>
              <a:gd name="f1671" fmla="*/ f1294 1 f866"/>
              <a:gd name="f1672" fmla="*/ f1295 1 f867"/>
              <a:gd name="f1673" fmla="*/ f1296 1 f866"/>
              <a:gd name="f1674" fmla="*/ f1297 1 f867"/>
              <a:gd name="f1675" fmla="*/ f1298 1 f866"/>
              <a:gd name="f1676" fmla="*/ f1299 1 f867"/>
              <a:gd name="f1677" fmla="*/ f1300 1 f866"/>
              <a:gd name="f1678" fmla="*/ f1301 1 f867"/>
              <a:gd name="f1679" fmla="*/ f1302 1 f866"/>
              <a:gd name="f1680" fmla="*/ f1303 1 f867"/>
              <a:gd name="f1681" fmla="*/ f1304 1 f866"/>
              <a:gd name="f1682" fmla="*/ f1305 1 f867"/>
              <a:gd name="f1683" fmla="*/ f1306 1 f866"/>
              <a:gd name="f1684" fmla="*/ f1307 1 f867"/>
              <a:gd name="f1685" fmla="*/ f1308 1 f866"/>
              <a:gd name="f1686" fmla="*/ f1309 1 f867"/>
              <a:gd name="f1687" fmla="*/ f1310 1 f866"/>
              <a:gd name="f1688" fmla="*/ f1311 1 f867"/>
              <a:gd name="f1689" fmla="*/ f1312 1 f866"/>
              <a:gd name="f1690" fmla="*/ f1313 1 f867"/>
              <a:gd name="f1691" fmla="*/ f1314 1 f866"/>
              <a:gd name="f1692" fmla="*/ f1315 1 f867"/>
              <a:gd name="f1693" fmla="*/ f1316 1 f866"/>
              <a:gd name="f1694" fmla="*/ f1317 1 f867"/>
              <a:gd name="f1695" fmla="*/ f1318 1 f866"/>
              <a:gd name="f1696" fmla="*/ f1319 1 f867"/>
              <a:gd name="f1697" fmla="*/ f1320 1 f866"/>
              <a:gd name="f1698" fmla="*/ f1321 1 f867"/>
              <a:gd name="f1699" fmla="*/ f1322 1 f866"/>
              <a:gd name="f1700" fmla="*/ f1323 1 f867"/>
              <a:gd name="f1701" fmla="*/ f1324 1 f866"/>
              <a:gd name="f1702" fmla="*/ f1325 1 f867"/>
              <a:gd name="f1703" fmla="*/ f1326 1 f866"/>
              <a:gd name="f1704" fmla="*/ f1327 1 f867"/>
              <a:gd name="f1705" fmla="*/ f1328 1 f866"/>
              <a:gd name="f1706" fmla="*/ f1329 1 f867"/>
              <a:gd name="f1707" fmla="*/ f1330 1 f866"/>
              <a:gd name="f1708" fmla="*/ f1331 1 f867"/>
              <a:gd name="f1709" fmla="*/ f1332 1 f866"/>
              <a:gd name="f1710" fmla="*/ f1333 1 f867"/>
              <a:gd name="f1711" fmla="*/ f1334 1 f866"/>
              <a:gd name="f1712" fmla="*/ f1335 1 f867"/>
              <a:gd name="f1713" fmla="*/ f1336 1 f866"/>
              <a:gd name="f1714" fmla="*/ f1337 1 f867"/>
              <a:gd name="f1715" fmla="*/ f1338 1 f866"/>
              <a:gd name="f1716" fmla="*/ f1339 1 f867"/>
              <a:gd name="f1717" fmla="*/ f1340 1 f866"/>
              <a:gd name="f1718" fmla="*/ f1341 1 f867"/>
              <a:gd name="f1719" fmla="*/ f1342 1 f866"/>
              <a:gd name="f1720" fmla="*/ f1343 1 f867"/>
              <a:gd name="f1721" fmla="*/ f1344 1 f866"/>
              <a:gd name="f1722" fmla="*/ f1345 1 f867"/>
              <a:gd name="f1723" fmla="*/ f1346 1 f866"/>
              <a:gd name="f1724" fmla="*/ f1347 1 f867"/>
              <a:gd name="f1725" fmla="*/ f1348 1 f866"/>
              <a:gd name="f1726" fmla="*/ f1349 1 f867"/>
              <a:gd name="f1727" fmla="*/ f1350 1 f866"/>
              <a:gd name="f1728" fmla="*/ f1351 1 f867"/>
              <a:gd name="f1729" fmla="*/ f1352 1 f866"/>
              <a:gd name="f1730" fmla="*/ f1353 1 f867"/>
              <a:gd name="f1731" fmla="*/ f1354 1 f866"/>
              <a:gd name="f1732" fmla="*/ f1355 1 f867"/>
              <a:gd name="f1733" fmla="*/ f1356 1 f866"/>
              <a:gd name="f1734" fmla="*/ f1357 1 f867"/>
              <a:gd name="f1735" fmla="*/ f1358 1 f866"/>
              <a:gd name="f1736" fmla="*/ f1359 1 f867"/>
              <a:gd name="f1737" fmla="*/ f1360 1 f866"/>
              <a:gd name="f1738" fmla="*/ f1361 1 f867"/>
              <a:gd name="f1739" fmla="*/ f1362 1 f866"/>
              <a:gd name="f1740" fmla="*/ f1363 1 f867"/>
              <a:gd name="f1741" fmla="*/ f1364 1 f866"/>
              <a:gd name="f1742" fmla="*/ f1365 1 f867"/>
              <a:gd name="f1743" fmla="*/ f1366 1 f866"/>
              <a:gd name="f1744" fmla="*/ f1367 1 f867"/>
              <a:gd name="f1745" fmla="*/ f1368 1 f866"/>
              <a:gd name="f1746" fmla="*/ f1369 1 f867"/>
              <a:gd name="f1747" fmla="*/ f1370 1 f866"/>
              <a:gd name="f1748" fmla="*/ f1371 1 f867"/>
              <a:gd name="f1749" fmla="*/ f1372 1 f866"/>
              <a:gd name="f1750" fmla="*/ f1373 1 f867"/>
              <a:gd name="f1751" fmla="*/ f1374 1 f866"/>
              <a:gd name="f1752" fmla="*/ f1375 1 f867"/>
              <a:gd name="f1753" fmla="*/ f1376 1 f866"/>
              <a:gd name="f1754" fmla="*/ f1377 1 f867"/>
              <a:gd name="f1755" fmla="*/ f1378 1 f866"/>
              <a:gd name="f1756" fmla="*/ f1379 1 f867"/>
              <a:gd name="f1757" fmla="*/ f1380 1 f866"/>
              <a:gd name="f1758" fmla="*/ f1381 1 f867"/>
              <a:gd name="f1759" fmla="*/ f1382 1 f866"/>
              <a:gd name="f1760" fmla="*/ f1383 1 f867"/>
              <a:gd name="f1761" fmla="*/ f1384 1 f866"/>
              <a:gd name="f1762" fmla="*/ f1385 1 f867"/>
              <a:gd name="f1763" fmla="*/ f1386 1 f866"/>
              <a:gd name="f1764" fmla="*/ f1387 1 f867"/>
              <a:gd name="f1765" fmla="*/ f1388 1 f866"/>
              <a:gd name="f1766" fmla="*/ f1389 1 f867"/>
              <a:gd name="f1767" fmla="*/ f1390 1 f866"/>
              <a:gd name="f1768" fmla="*/ f1391 1 f867"/>
              <a:gd name="f1769" fmla="*/ f1392 1 f866"/>
              <a:gd name="f1770" fmla="*/ f1393 1 f867"/>
              <a:gd name="f1771" fmla="*/ f1394 1 f866"/>
              <a:gd name="f1772" fmla="*/ f1395 1 f867"/>
              <a:gd name="f1773" fmla="*/ f1396 1 f866"/>
              <a:gd name="f1774" fmla="*/ f1397 1 f867"/>
              <a:gd name="f1775" fmla="*/ f1398 1 f866"/>
              <a:gd name="f1776" fmla="*/ f1399 1 f867"/>
              <a:gd name="f1777" fmla="*/ f1400 1 f866"/>
              <a:gd name="f1778" fmla="*/ f1401 1 f867"/>
              <a:gd name="f1779" fmla="*/ f1402 1 f866"/>
              <a:gd name="f1780" fmla="*/ f1403 1 f867"/>
              <a:gd name="f1781" fmla="*/ f1404 1 f866"/>
              <a:gd name="f1782" fmla="*/ f1405 1 f867"/>
              <a:gd name="f1783" fmla="*/ f1406 1 f866"/>
              <a:gd name="f1784" fmla="*/ f1407 1 f867"/>
              <a:gd name="f1785" fmla="*/ f1408 1 f866"/>
              <a:gd name="f1786" fmla="*/ f1409 1 f867"/>
              <a:gd name="f1787" fmla="*/ f1410 1 f866"/>
              <a:gd name="f1788" fmla="*/ f1411 1 f867"/>
              <a:gd name="f1789" fmla="*/ f1412 1 f866"/>
              <a:gd name="f1790" fmla="*/ f1413 1 f867"/>
              <a:gd name="f1791" fmla="*/ f1414 1 f866"/>
              <a:gd name="f1792" fmla="*/ f1415 1 f867"/>
              <a:gd name="f1793" fmla="*/ f1416 1 f866"/>
              <a:gd name="f1794" fmla="*/ f1417 1 f867"/>
              <a:gd name="f1795" fmla="*/ f1418 1 f866"/>
              <a:gd name="f1796" fmla="*/ f1419 1 f867"/>
              <a:gd name="f1797" fmla="*/ f1420 1 f866"/>
              <a:gd name="f1798" fmla="*/ f1421 1 f867"/>
              <a:gd name="f1799" fmla="*/ f1422 1 f866"/>
              <a:gd name="f1800" fmla="*/ f1423 1 f867"/>
              <a:gd name="f1801" fmla="*/ f1424 1 f866"/>
              <a:gd name="f1802" fmla="*/ f1425 1 f867"/>
              <a:gd name="f1803" fmla="*/ f1426 1 f866"/>
              <a:gd name="f1804" fmla="*/ f1427 1 f867"/>
              <a:gd name="f1805" fmla="*/ f1428 1 f866"/>
              <a:gd name="f1806" fmla="*/ f1429 1 f867"/>
              <a:gd name="f1807" fmla="*/ f1430 1 f866"/>
              <a:gd name="f1808" fmla="*/ f1431 1 f867"/>
              <a:gd name="f1809" fmla="*/ f1432 1 f866"/>
              <a:gd name="f1810" fmla="*/ f1433 1 f867"/>
              <a:gd name="f1811" fmla="*/ f1434 1 f866"/>
              <a:gd name="f1812" fmla="*/ f1435 1 f867"/>
              <a:gd name="f1813" fmla="*/ f1436 1 f866"/>
              <a:gd name="f1814" fmla="*/ f1437 1 f867"/>
              <a:gd name="f1815" fmla="*/ f1438 1 f866"/>
              <a:gd name="f1816" fmla="*/ f1439 1 f867"/>
              <a:gd name="f1817" fmla="*/ f1440 1 f866"/>
              <a:gd name="f1818" fmla="*/ f1441 1 f867"/>
              <a:gd name="f1819" fmla="*/ f1442 1 f866"/>
              <a:gd name="f1820" fmla="*/ f1443 1 f867"/>
              <a:gd name="f1821" fmla="*/ f1444 1 f866"/>
              <a:gd name="f1822" fmla="*/ f1445 1 f867"/>
              <a:gd name="f1823" fmla="*/ f1446 1 f866"/>
              <a:gd name="f1824" fmla="*/ f1447 1 f867"/>
              <a:gd name="f1825" fmla="*/ f1448 1 f866"/>
              <a:gd name="f1826" fmla="*/ f1449 1 f867"/>
              <a:gd name="f1827" fmla="*/ f1450 1 f866"/>
              <a:gd name="f1828" fmla="*/ f1451 1 f867"/>
              <a:gd name="f1829" fmla="*/ f1452 1 f866"/>
              <a:gd name="f1830" fmla="*/ f1453 1 f867"/>
              <a:gd name="f1831" fmla="*/ f1454 1 f866"/>
              <a:gd name="f1832" fmla="*/ f1455 1 f867"/>
              <a:gd name="f1833" fmla="*/ f1456 1 f866"/>
              <a:gd name="f1834" fmla="*/ f1457 1 f867"/>
              <a:gd name="f1835" fmla="*/ f1458 1 f866"/>
              <a:gd name="f1836" fmla="*/ f1459 1 f867"/>
              <a:gd name="f1837" fmla="*/ f1460 1 f866"/>
              <a:gd name="f1838" fmla="*/ f1461 1 f867"/>
              <a:gd name="f1839" fmla="*/ f1462 1 f866"/>
              <a:gd name="f1840" fmla="*/ f1463 1 f867"/>
              <a:gd name="f1841" fmla="*/ f1464 1 f866"/>
              <a:gd name="f1842" fmla="*/ f1465 1 f867"/>
              <a:gd name="f1843" fmla="*/ f1466 1 f866"/>
              <a:gd name="f1844" fmla="*/ f1467 1 f867"/>
              <a:gd name="f1845" fmla="*/ f1468 1 f866"/>
              <a:gd name="f1846" fmla="*/ f1469 1 f867"/>
              <a:gd name="f1847" fmla="*/ f1470 1 f866"/>
              <a:gd name="f1848" fmla="*/ f1471 1 f867"/>
              <a:gd name="f1849" fmla="*/ f1472 1 f866"/>
              <a:gd name="f1850" fmla="*/ f1473 1 f867"/>
              <a:gd name="f1851" fmla="*/ f1474 1 f866"/>
              <a:gd name="f1852" fmla="*/ f1475 1 f867"/>
              <a:gd name="f1853" fmla="*/ f1476 1 f866"/>
              <a:gd name="f1854" fmla="*/ f1477 1 f867"/>
              <a:gd name="f1855" fmla="*/ f1478 1 f866"/>
              <a:gd name="f1856" fmla="*/ f1479 1 f867"/>
              <a:gd name="f1857" fmla="*/ f1480 1 f866"/>
              <a:gd name="f1858" fmla="*/ f1481 1 f867"/>
              <a:gd name="f1859" fmla="*/ f1482 1 f866"/>
              <a:gd name="f1860" fmla="*/ f1483 1 f867"/>
              <a:gd name="f1861" fmla="*/ f1484 1 f866"/>
              <a:gd name="f1862" fmla="*/ f1485 1 f867"/>
              <a:gd name="f1863" fmla="*/ f1486 1 f866"/>
              <a:gd name="f1864" fmla="*/ f1487 1 f867"/>
              <a:gd name="f1865" fmla="*/ f1488 1 f866"/>
              <a:gd name="f1866" fmla="*/ f1489 1 f867"/>
              <a:gd name="f1867" fmla="*/ f1490 1 f866"/>
              <a:gd name="f1868" fmla="*/ f1491 1 f867"/>
              <a:gd name="f1869" fmla="*/ f1492 1 f866"/>
              <a:gd name="f1870" fmla="*/ f1493 1 f867"/>
              <a:gd name="f1871" fmla="*/ f1494 1 f866"/>
              <a:gd name="f1872" fmla="*/ f1495 1 f867"/>
              <a:gd name="f1873" fmla="*/ f1496 1 f866"/>
              <a:gd name="f1874" fmla="*/ f1497 1 f867"/>
              <a:gd name="f1875" fmla="*/ f1498 1 f866"/>
              <a:gd name="f1876" fmla="*/ f1499 1 f867"/>
              <a:gd name="f1877" fmla="*/ f1500 1 f866"/>
              <a:gd name="f1878" fmla="*/ f1501 1 f867"/>
              <a:gd name="f1879" fmla="*/ f1502 1 f866"/>
              <a:gd name="f1880" fmla="*/ f1503 1 f867"/>
              <a:gd name="f1881" fmla="*/ f1504 1 f866"/>
              <a:gd name="f1882" fmla="*/ f1505 1 f867"/>
              <a:gd name="f1883" fmla="*/ f1506 1 f866"/>
              <a:gd name="f1884" fmla="*/ f1507 1 f867"/>
              <a:gd name="f1885" fmla="*/ f1508 1 f866"/>
              <a:gd name="f1886" fmla="*/ f1509 1 f867"/>
              <a:gd name="f1887" fmla="*/ f1510 1 f866"/>
              <a:gd name="f1888" fmla="*/ f1511 1 f867"/>
              <a:gd name="f1889" fmla="*/ f1512 1 f866"/>
              <a:gd name="f1890" fmla="*/ f1513 1 f867"/>
              <a:gd name="f1891" fmla="*/ f1514 1 f866"/>
              <a:gd name="f1892" fmla="*/ f1515 1 f867"/>
              <a:gd name="f1893" fmla="*/ f1516 1 f866"/>
              <a:gd name="f1894" fmla="*/ f1517 1 f867"/>
              <a:gd name="f1895" fmla="*/ f1518 1 f866"/>
              <a:gd name="f1896" fmla="*/ f1519 1 f867"/>
              <a:gd name="f1897" fmla="*/ f1520 1 f866"/>
              <a:gd name="f1898" fmla="*/ f1521 1 f867"/>
              <a:gd name="f1899" fmla="*/ f1522 1 f866"/>
              <a:gd name="f1900" fmla="*/ f1523 1 f867"/>
              <a:gd name="f1901" fmla="*/ f1524 1 f866"/>
              <a:gd name="f1902" fmla="*/ f1525 1 f867"/>
              <a:gd name="f1903" fmla="*/ f1526 1 f866"/>
              <a:gd name="f1904" fmla="*/ f1527 1 f867"/>
              <a:gd name="f1905" fmla="*/ f1528 1 f866"/>
              <a:gd name="f1906" fmla="*/ f1529 1 f867"/>
              <a:gd name="f1907" fmla="*/ f1530 1 f866"/>
              <a:gd name="f1908" fmla="*/ f1531 1 f867"/>
              <a:gd name="f1909" fmla="*/ f1532 1 f866"/>
              <a:gd name="f1910" fmla="*/ f1533 1 f867"/>
              <a:gd name="f1911" fmla="*/ f1534 1 f866"/>
              <a:gd name="f1912" fmla="*/ f1535 1 f867"/>
              <a:gd name="f1913" fmla="*/ f1536 1 f866"/>
              <a:gd name="f1914" fmla="*/ f1537 1 f867"/>
              <a:gd name="f1915" fmla="*/ f1538 1 f866"/>
              <a:gd name="f1916" fmla="*/ f1539 1 f867"/>
              <a:gd name="f1917" fmla="*/ f1540 1 f866"/>
              <a:gd name="f1918" fmla="*/ f1541 1 f867"/>
              <a:gd name="f1919" fmla="*/ f1542 1 f866"/>
              <a:gd name="f1920" fmla="*/ f1543 1 f867"/>
              <a:gd name="f1921" fmla="*/ f1544 1 f866"/>
              <a:gd name="f1922" fmla="*/ f1545 1 f867"/>
              <a:gd name="f1923" fmla="*/ f1546 1 f866"/>
              <a:gd name="f1924" fmla="*/ f1547 1 f867"/>
              <a:gd name="f1925" fmla="*/ f1548 1 f866"/>
              <a:gd name="f1926" fmla="*/ f1549 1 f867"/>
              <a:gd name="f1927" fmla="*/ f1550 1 f866"/>
              <a:gd name="f1928" fmla="*/ f1551 1 f867"/>
              <a:gd name="f1929" fmla="*/ f1552 1 f866"/>
              <a:gd name="f1930" fmla="*/ f1553 1 f867"/>
              <a:gd name="f1931" fmla="*/ f1554 1 f866"/>
              <a:gd name="f1932" fmla="*/ f1555 1 f867"/>
              <a:gd name="f1933" fmla="*/ f1556 1 f866"/>
              <a:gd name="f1934" fmla="*/ f1557 1 f867"/>
              <a:gd name="f1935" fmla="*/ f1558 1 f866"/>
              <a:gd name="f1936" fmla="*/ f1559 1 f867"/>
              <a:gd name="f1937" fmla="*/ f1560 1 f866"/>
              <a:gd name="f1938" fmla="*/ f1561 1 f867"/>
              <a:gd name="f1939" fmla="*/ f1562 1 f866"/>
              <a:gd name="f1940" fmla="*/ f1563 1 f867"/>
              <a:gd name="f1941" fmla="*/ f1564 1 f866"/>
              <a:gd name="f1942" fmla="*/ f1565 1 f867"/>
              <a:gd name="f1943" fmla="*/ f1566 1 f866"/>
              <a:gd name="f1944" fmla="*/ f1567 1 f867"/>
              <a:gd name="f1945" fmla="*/ f1568 1 f866"/>
              <a:gd name="f1946" fmla="*/ f1569 1 f867"/>
              <a:gd name="f1947" fmla="*/ f1570 1 f866"/>
              <a:gd name="f1948" fmla="*/ f1571 1 f867"/>
              <a:gd name="f1949" fmla="*/ f1572 1 f866"/>
              <a:gd name="f1950" fmla="*/ f1573 1 f867"/>
              <a:gd name="f1951" fmla="*/ f1574 1 f866"/>
              <a:gd name="f1952" fmla="*/ f1575 1 f867"/>
              <a:gd name="f1953" fmla="*/ f1576 1 f866"/>
              <a:gd name="f1954" fmla="*/ f1577 1 f867"/>
              <a:gd name="f1955" fmla="*/ f1578 1 f866"/>
              <a:gd name="f1956" fmla="*/ f1579 1 f867"/>
              <a:gd name="f1957" fmla="*/ f1580 1 f866"/>
              <a:gd name="f1958" fmla="*/ f1581 1 f867"/>
              <a:gd name="f1959" fmla="*/ f1582 1 f866"/>
              <a:gd name="f1960" fmla="*/ f1583 1 f867"/>
              <a:gd name="f1961" fmla="*/ f1584 1 f866"/>
              <a:gd name="f1962" fmla="*/ f1585 1 f867"/>
              <a:gd name="f1963" fmla="*/ f1586 1 f866"/>
              <a:gd name="f1964" fmla="*/ f1587 1 f867"/>
              <a:gd name="f1965" fmla="*/ f1588 1 f866"/>
              <a:gd name="f1966" fmla="*/ f1589 1 f867"/>
              <a:gd name="f1967" fmla="*/ f1590 1 f866"/>
              <a:gd name="f1968" fmla="*/ f1591 1 f867"/>
              <a:gd name="f1969" fmla="*/ f1592 1 f866"/>
              <a:gd name="f1970" fmla="*/ f1593 1 f867"/>
              <a:gd name="f1971" fmla="*/ f1594 1 f866"/>
              <a:gd name="f1972" fmla="*/ f1595 1 f867"/>
              <a:gd name="f1973" fmla="*/ f1596 1 f866"/>
              <a:gd name="f1974" fmla="*/ f1597 1 f867"/>
              <a:gd name="f1975" fmla="*/ f1598 1 f866"/>
              <a:gd name="f1976" fmla="*/ f1599 1 f867"/>
              <a:gd name="f1977" fmla="*/ f1600 1 f866"/>
              <a:gd name="f1978" fmla="*/ f1601 1 f867"/>
              <a:gd name="f1979" fmla="*/ f1602 1 f866"/>
              <a:gd name="f1980" fmla="*/ f1603 1 f867"/>
              <a:gd name="f1981" fmla="*/ f1604 1 f866"/>
              <a:gd name="f1982" fmla="*/ f1605 1 f867"/>
              <a:gd name="f1983" fmla="*/ f1606 1 f866"/>
              <a:gd name="f1984" fmla="*/ f1607 1 f867"/>
              <a:gd name="f1985" fmla="*/ f1608 1 f866"/>
              <a:gd name="f1986" fmla="*/ f1609 1 f867"/>
              <a:gd name="f1987" fmla="*/ f1610 1 f866"/>
              <a:gd name="f1988" fmla="*/ f1611 1 f867"/>
              <a:gd name="f1989" fmla="*/ f1612 1 f867"/>
              <a:gd name="f1990" fmla="*/ f1613 f861 1"/>
              <a:gd name="f1991" fmla="*/ f1614 f861 1"/>
              <a:gd name="f1992" fmla="*/ f1616 f862 1"/>
              <a:gd name="f1993" fmla="*/ f1615 f862 1"/>
              <a:gd name="f1994" fmla="*/ f1618 f861 1"/>
              <a:gd name="f1995" fmla="*/ f1619 f862 1"/>
              <a:gd name="f1996" fmla="*/ f1620 f861 1"/>
              <a:gd name="f1997" fmla="*/ f1621 f861 1"/>
              <a:gd name="f1998" fmla="*/ f1622 f862 1"/>
              <a:gd name="f1999" fmla="*/ f1623 f861 1"/>
              <a:gd name="f2000" fmla="*/ f1624 f862 1"/>
              <a:gd name="f2001" fmla="*/ f1625 f861 1"/>
              <a:gd name="f2002" fmla="*/ f1626 f862 1"/>
              <a:gd name="f2003" fmla="*/ f1627 f861 1"/>
              <a:gd name="f2004" fmla="*/ f1628 f862 1"/>
              <a:gd name="f2005" fmla="*/ f1629 f861 1"/>
              <a:gd name="f2006" fmla="*/ f1630 f862 1"/>
              <a:gd name="f2007" fmla="*/ f1631 f861 1"/>
              <a:gd name="f2008" fmla="*/ f1632 f862 1"/>
              <a:gd name="f2009" fmla="*/ f1633 f861 1"/>
              <a:gd name="f2010" fmla="*/ f1634 f862 1"/>
              <a:gd name="f2011" fmla="*/ f1635 f861 1"/>
              <a:gd name="f2012" fmla="*/ f1636 f862 1"/>
              <a:gd name="f2013" fmla="*/ f1637 f861 1"/>
              <a:gd name="f2014" fmla="*/ f1638 f862 1"/>
              <a:gd name="f2015" fmla="*/ f1639 f861 1"/>
              <a:gd name="f2016" fmla="*/ f1640 f862 1"/>
              <a:gd name="f2017" fmla="*/ f1641 f861 1"/>
              <a:gd name="f2018" fmla="*/ f1642 f862 1"/>
              <a:gd name="f2019" fmla="*/ f1643 f861 1"/>
              <a:gd name="f2020" fmla="*/ f1644 f862 1"/>
              <a:gd name="f2021" fmla="*/ f1645 f861 1"/>
              <a:gd name="f2022" fmla="*/ f1646 f862 1"/>
              <a:gd name="f2023" fmla="*/ f1647 f861 1"/>
              <a:gd name="f2024" fmla="*/ f1648 f862 1"/>
              <a:gd name="f2025" fmla="*/ f1649 f861 1"/>
              <a:gd name="f2026" fmla="*/ f1650 f862 1"/>
              <a:gd name="f2027" fmla="*/ f1651 f861 1"/>
              <a:gd name="f2028" fmla="*/ f1652 f862 1"/>
              <a:gd name="f2029" fmla="*/ f1653 f861 1"/>
              <a:gd name="f2030" fmla="*/ f1654 f862 1"/>
              <a:gd name="f2031" fmla="*/ f1655 f861 1"/>
              <a:gd name="f2032" fmla="*/ f1656 f862 1"/>
              <a:gd name="f2033" fmla="*/ f1657 f861 1"/>
              <a:gd name="f2034" fmla="*/ f1658 f862 1"/>
              <a:gd name="f2035" fmla="*/ f1659 f861 1"/>
              <a:gd name="f2036" fmla="*/ f1660 f862 1"/>
              <a:gd name="f2037" fmla="*/ f1661 f861 1"/>
              <a:gd name="f2038" fmla="*/ f1662 f862 1"/>
              <a:gd name="f2039" fmla="*/ f1663 f861 1"/>
              <a:gd name="f2040" fmla="*/ f1664 f862 1"/>
              <a:gd name="f2041" fmla="*/ f1665 f861 1"/>
              <a:gd name="f2042" fmla="*/ f1666 f862 1"/>
              <a:gd name="f2043" fmla="*/ f1667 f861 1"/>
              <a:gd name="f2044" fmla="*/ f1668 f862 1"/>
              <a:gd name="f2045" fmla="*/ f1669 f861 1"/>
              <a:gd name="f2046" fmla="*/ f1670 f862 1"/>
              <a:gd name="f2047" fmla="*/ f1671 f861 1"/>
              <a:gd name="f2048" fmla="*/ f1672 f862 1"/>
              <a:gd name="f2049" fmla="*/ f1673 f861 1"/>
              <a:gd name="f2050" fmla="*/ f1674 f862 1"/>
              <a:gd name="f2051" fmla="*/ f1675 f861 1"/>
              <a:gd name="f2052" fmla="*/ f1676 f862 1"/>
              <a:gd name="f2053" fmla="*/ f1677 f861 1"/>
              <a:gd name="f2054" fmla="*/ f1678 f862 1"/>
              <a:gd name="f2055" fmla="*/ f1679 f861 1"/>
              <a:gd name="f2056" fmla="*/ f1680 f862 1"/>
              <a:gd name="f2057" fmla="*/ f1681 f861 1"/>
              <a:gd name="f2058" fmla="*/ f1682 f862 1"/>
              <a:gd name="f2059" fmla="*/ f1683 f861 1"/>
              <a:gd name="f2060" fmla="*/ f1684 f862 1"/>
              <a:gd name="f2061" fmla="*/ f1685 f861 1"/>
              <a:gd name="f2062" fmla="*/ f1686 f862 1"/>
              <a:gd name="f2063" fmla="*/ f1687 f861 1"/>
              <a:gd name="f2064" fmla="*/ f1688 f862 1"/>
              <a:gd name="f2065" fmla="*/ f1689 f861 1"/>
              <a:gd name="f2066" fmla="*/ f1690 f862 1"/>
              <a:gd name="f2067" fmla="*/ f1691 f861 1"/>
              <a:gd name="f2068" fmla="*/ f1692 f862 1"/>
              <a:gd name="f2069" fmla="*/ f1693 f861 1"/>
              <a:gd name="f2070" fmla="*/ f1694 f862 1"/>
              <a:gd name="f2071" fmla="*/ f1695 f861 1"/>
              <a:gd name="f2072" fmla="*/ f1696 f862 1"/>
              <a:gd name="f2073" fmla="*/ f1697 f861 1"/>
              <a:gd name="f2074" fmla="*/ f1698 f862 1"/>
              <a:gd name="f2075" fmla="*/ f1699 f861 1"/>
              <a:gd name="f2076" fmla="*/ f1700 f862 1"/>
              <a:gd name="f2077" fmla="*/ f1701 f861 1"/>
              <a:gd name="f2078" fmla="*/ f1702 f862 1"/>
              <a:gd name="f2079" fmla="*/ f1703 f861 1"/>
              <a:gd name="f2080" fmla="*/ f1704 f862 1"/>
              <a:gd name="f2081" fmla="*/ f1705 f861 1"/>
              <a:gd name="f2082" fmla="*/ f1706 f862 1"/>
              <a:gd name="f2083" fmla="*/ f1707 f861 1"/>
              <a:gd name="f2084" fmla="*/ f1708 f862 1"/>
              <a:gd name="f2085" fmla="*/ f1709 f861 1"/>
              <a:gd name="f2086" fmla="*/ f1710 f862 1"/>
              <a:gd name="f2087" fmla="*/ f1711 f861 1"/>
              <a:gd name="f2088" fmla="*/ f1712 f862 1"/>
              <a:gd name="f2089" fmla="*/ f1713 f861 1"/>
              <a:gd name="f2090" fmla="*/ f1714 f862 1"/>
              <a:gd name="f2091" fmla="*/ f1715 f861 1"/>
              <a:gd name="f2092" fmla="*/ f1716 f862 1"/>
              <a:gd name="f2093" fmla="*/ f1717 f861 1"/>
              <a:gd name="f2094" fmla="*/ f1718 f862 1"/>
              <a:gd name="f2095" fmla="*/ f1719 f861 1"/>
              <a:gd name="f2096" fmla="*/ f1720 f862 1"/>
              <a:gd name="f2097" fmla="*/ f1721 f861 1"/>
              <a:gd name="f2098" fmla="*/ f1722 f862 1"/>
              <a:gd name="f2099" fmla="*/ f1723 f861 1"/>
              <a:gd name="f2100" fmla="*/ f1724 f862 1"/>
              <a:gd name="f2101" fmla="*/ f1725 f861 1"/>
              <a:gd name="f2102" fmla="*/ f1726 f862 1"/>
              <a:gd name="f2103" fmla="*/ f1727 f861 1"/>
              <a:gd name="f2104" fmla="*/ f1728 f862 1"/>
              <a:gd name="f2105" fmla="*/ f1729 f861 1"/>
              <a:gd name="f2106" fmla="*/ f1730 f862 1"/>
              <a:gd name="f2107" fmla="*/ f1731 f861 1"/>
              <a:gd name="f2108" fmla="*/ f1732 f862 1"/>
              <a:gd name="f2109" fmla="*/ f1733 f861 1"/>
              <a:gd name="f2110" fmla="*/ f1734 f862 1"/>
              <a:gd name="f2111" fmla="*/ f1735 f861 1"/>
              <a:gd name="f2112" fmla="*/ f1736 f862 1"/>
              <a:gd name="f2113" fmla="*/ f1737 f861 1"/>
              <a:gd name="f2114" fmla="*/ f1738 f862 1"/>
              <a:gd name="f2115" fmla="*/ f1739 f861 1"/>
              <a:gd name="f2116" fmla="*/ f1740 f862 1"/>
              <a:gd name="f2117" fmla="*/ f1741 f861 1"/>
              <a:gd name="f2118" fmla="*/ f1742 f862 1"/>
              <a:gd name="f2119" fmla="*/ f1743 f861 1"/>
              <a:gd name="f2120" fmla="*/ f1744 f862 1"/>
              <a:gd name="f2121" fmla="*/ f1745 f861 1"/>
              <a:gd name="f2122" fmla="*/ f1746 f862 1"/>
              <a:gd name="f2123" fmla="*/ f1747 f861 1"/>
              <a:gd name="f2124" fmla="*/ f1748 f862 1"/>
              <a:gd name="f2125" fmla="*/ f1749 f861 1"/>
              <a:gd name="f2126" fmla="*/ f1750 f862 1"/>
              <a:gd name="f2127" fmla="*/ f1751 f861 1"/>
              <a:gd name="f2128" fmla="*/ f1752 f862 1"/>
              <a:gd name="f2129" fmla="*/ f1753 f861 1"/>
              <a:gd name="f2130" fmla="*/ f1754 f862 1"/>
              <a:gd name="f2131" fmla="*/ f1755 f861 1"/>
              <a:gd name="f2132" fmla="*/ f1756 f862 1"/>
              <a:gd name="f2133" fmla="*/ f1757 f861 1"/>
              <a:gd name="f2134" fmla="*/ f1758 f862 1"/>
              <a:gd name="f2135" fmla="*/ f1759 f861 1"/>
              <a:gd name="f2136" fmla="*/ f1760 f862 1"/>
              <a:gd name="f2137" fmla="*/ f1761 f861 1"/>
              <a:gd name="f2138" fmla="*/ f1762 f862 1"/>
              <a:gd name="f2139" fmla="*/ f1763 f861 1"/>
              <a:gd name="f2140" fmla="*/ f1764 f862 1"/>
              <a:gd name="f2141" fmla="*/ f1765 f861 1"/>
              <a:gd name="f2142" fmla="*/ f1766 f862 1"/>
              <a:gd name="f2143" fmla="*/ f1767 f861 1"/>
              <a:gd name="f2144" fmla="*/ f1768 f862 1"/>
              <a:gd name="f2145" fmla="*/ f1769 f861 1"/>
              <a:gd name="f2146" fmla="*/ f1770 f862 1"/>
              <a:gd name="f2147" fmla="*/ f1771 f861 1"/>
              <a:gd name="f2148" fmla="*/ f1772 f862 1"/>
              <a:gd name="f2149" fmla="*/ f1773 f861 1"/>
              <a:gd name="f2150" fmla="*/ f1774 f862 1"/>
              <a:gd name="f2151" fmla="*/ f1775 f861 1"/>
              <a:gd name="f2152" fmla="*/ f1776 f862 1"/>
              <a:gd name="f2153" fmla="*/ f1777 f861 1"/>
              <a:gd name="f2154" fmla="*/ f1778 f862 1"/>
              <a:gd name="f2155" fmla="*/ f1779 f861 1"/>
              <a:gd name="f2156" fmla="*/ f1780 f862 1"/>
              <a:gd name="f2157" fmla="*/ f1781 f861 1"/>
              <a:gd name="f2158" fmla="*/ f1782 f862 1"/>
              <a:gd name="f2159" fmla="*/ f1783 f861 1"/>
              <a:gd name="f2160" fmla="*/ f1784 f862 1"/>
              <a:gd name="f2161" fmla="*/ f1785 f861 1"/>
              <a:gd name="f2162" fmla="*/ f1786 f862 1"/>
              <a:gd name="f2163" fmla="*/ f1787 f861 1"/>
              <a:gd name="f2164" fmla="*/ f1788 f862 1"/>
              <a:gd name="f2165" fmla="*/ f1789 f861 1"/>
              <a:gd name="f2166" fmla="*/ f1790 f862 1"/>
              <a:gd name="f2167" fmla="*/ f1791 f861 1"/>
              <a:gd name="f2168" fmla="*/ f1792 f862 1"/>
              <a:gd name="f2169" fmla="*/ f1793 f861 1"/>
              <a:gd name="f2170" fmla="*/ f1794 f862 1"/>
              <a:gd name="f2171" fmla="*/ f1795 f861 1"/>
              <a:gd name="f2172" fmla="*/ f1796 f862 1"/>
              <a:gd name="f2173" fmla="*/ f1797 f861 1"/>
              <a:gd name="f2174" fmla="*/ f1798 f862 1"/>
              <a:gd name="f2175" fmla="*/ f1799 f861 1"/>
              <a:gd name="f2176" fmla="*/ f1800 f862 1"/>
              <a:gd name="f2177" fmla="*/ f1801 f861 1"/>
              <a:gd name="f2178" fmla="*/ f1802 f862 1"/>
              <a:gd name="f2179" fmla="*/ f1803 f861 1"/>
              <a:gd name="f2180" fmla="*/ f1804 f862 1"/>
              <a:gd name="f2181" fmla="*/ f1805 f861 1"/>
              <a:gd name="f2182" fmla="*/ f1806 f862 1"/>
              <a:gd name="f2183" fmla="*/ f1807 f861 1"/>
              <a:gd name="f2184" fmla="*/ f1808 f862 1"/>
              <a:gd name="f2185" fmla="*/ f1809 f861 1"/>
              <a:gd name="f2186" fmla="*/ f1810 f862 1"/>
              <a:gd name="f2187" fmla="*/ f1811 f861 1"/>
              <a:gd name="f2188" fmla="*/ f1812 f862 1"/>
              <a:gd name="f2189" fmla="*/ f1813 f861 1"/>
              <a:gd name="f2190" fmla="*/ f1814 f862 1"/>
              <a:gd name="f2191" fmla="*/ f1815 f861 1"/>
              <a:gd name="f2192" fmla="*/ f1816 f862 1"/>
              <a:gd name="f2193" fmla="*/ f1817 f861 1"/>
              <a:gd name="f2194" fmla="*/ f1818 f862 1"/>
              <a:gd name="f2195" fmla="*/ f1819 f861 1"/>
              <a:gd name="f2196" fmla="*/ f1820 f862 1"/>
              <a:gd name="f2197" fmla="*/ f1821 f861 1"/>
              <a:gd name="f2198" fmla="*/ f1822 f862 1"/>
              <a:gd name="f2199" fmla="*/ f1823 f861 1"/>
              <a:gd name="f2200" fmla="*/ f1824 f862 1"/>
              <a:gd name="f2201" fmla="*/ f1825 f861 1"/>
              <a:gd name="f2202" fmla="*/ f1826 f862 1"/>
              <a:gd name="f2203" fmla="*/ f1827 f861 1"/>
              <a:gd name="f2204" fmla="*/ f1828 f862 1"/>
              <a:gd name="f2205" fmla="*/ f1829 f861 1"/>
              <a:gd name="f2206" fmla="*/ f1830 f862 1"/>
              <a:gd name="f2207" fmla="*/ f1831 f861 1"/>
              <a:gd name="f2208" fmla="*/ f1832 f862 1"/>
              <a:gd name="f2209" fmla="*/ f1833 f861 1"/>
              <a:gd name="f2210" fmla="*/ f1834 f862 1"/>
              <a:gd name="f2211" fmla="*/ f1835 f861 1"/>
              <a:gd name="f2212" fmla="*/ f1836 f862 1"/>
              <a:gd name="f2213" fmla="*/ f1837 f861 1"/>
              <a:gd name="f2214" fmla="*/ f1838 f862 1"/>
              <a:gd name="f2215" fmla="*/ f1839 f861 1"/>
              <a:gd name="f2216" fmla="*/ f1840 f862 1"/>
              <a:gd name="f2217" fmla="*/ f1841 f861 1"/>
              <a:gd name="f2218" fmla="*/ f1842 f862 1"/>
              <a:gd name="f2219" fmla="*/ f1843 f861 1"/>
              <a:gd name="f2220" fmla="*/ f1844 f862 1"/>
              <a:gd name="f2221" fmla="*/ f1845 f861 1"/>
              <a:gd name="f2222" fmla="*/ f1846 f862 1"/>
              <a:gd name="f2223" fmla="*/ f1847 f861 1"/>
              <a:gd name="f2224" fmla="*/ f1848 f862 1"/>
              <a:gd name="f2225" fmla="*/ f1849 f861 1"/>
              <a:gd name="f2226" fmla="*/ f1850 f862 1"/>
              <a:gd name="f2227" fmla="*/ f1851 f861 1"/>
              <a:gd name="f2228" fmla="*/ f1852 f862 1"/>
              <a:gd name="f2229" fmla="*/ f1853 f861 1"/>
              <a:gd name="f2230" fmla="*/ f1854 f862 1"/>
              <a:gd name="f2231" fmla="*/ f1855 f861 1"/>
              <a:gd name="f2232" fmla="*/ f1856 f862 1"/>
              <a:gd name="f2233" fmla="*/ f1857 f861 1"/>
              <a:gd name="f2234" fmla="*/ f1858 f862 1"/>
              <a:gd name="f2235" fmla="*/ f1859 f861 1"/>
              <a:gd name="f2236" fmla="*/ f1860 f862 1"/>
              <a:gd name="f2237" fmla="*/ f1861 f861 1"/>
              <a:gd name="f2238" fmla="*/ f1862 f862 1"/>
              <a:gd name="f2239" fmla="*/ f1863 f861 1"/>
              <a:gd name="f2240" fmla="*/ f1864 f862 1"/>
              <a:gd name="f2241" fmla="*/ f1865 f861 1"/>
              <a:gd name="f2242" fmla="*/ f1866 f862 1"/>
              <a:gd name="f2243" fmla="*/ f1867 f861 1"/>
              <a:gd name="f2244" fmla="*/ f1868 f862 1"/>
              <a:gd name="f2245" fmla="*/ f1869 f861 1"/>
              <a:gd name="f2246" fmla="*/ f1870 f862 1"/>
              <a:gd name="f2247" fmla="*/ f1871 f861 1"/>
              <a:gd name="f2248" fmla="*/ f1872 f862 1"/>
              <a:gd name="f2249" fmla="*/ f1873 f861 1"/>
              <a:gd name="f2250" fmla="*/ f1874 f862 1"/>
              <a:gd name="f2251" fmla="*/ f1875 f861 1"/>
              <a:gd name="f2252" fmla="*/ f1876 f862 1"/>
              <a:gd name="f2253" fmla="*/ f1877 f861 1"/>
              <a:gd name="f2254" fmla="*/ f1878 f862 1"/>
              <a:gd name="f2255" fmla="*/ f1879 f861 1"/>
              <a:gd name="f2256" fmla="*/ f1880 f862 1"/>
              <a:gd name="f2257" fmla="*/ f1881 f861 1"/>
              <a:gd name="f2258" fmla="*/ f1882 f862 1"/>
              <a:gd name="f2259" fmla="*/ f1883 f861 1"/>
              <a:gd name="f2260" fmla="*/ f1884 f862 1"/>
              <a:gd name="f2261" fmla="*/ f1885 f861 1"/>
              <a:gd name="f2262" fmla="*/ f1886 f862 1"/>
              <a:gd name="f2263" fmla="*/ f1887 f861 1"/>
              <a:gd name="f2264" fmla="*/ f1888 f862 1"/>
              <a:gd name="f2265" fmla="*/ f1889 f861 1"/>
              <a:gd name="f2266" fmla="*/ f1890 f862 1"/>
              <a:gd name="f2267" fmla="*/ f1891 f861 1"/>
              <a:gd name="f2268" fmla="*/ f1892 f862 1"/>
              <a:gd name="f2269" fmla="*/ f1893 f861 1"/>
              <a:gd name="f2270" fmla="*/ f1894 f862 1"/>
              <a:gd name="f2271" fmla="*/ f1895 f861 1"/>
              <a:gd name="f2272" fmla="*/ f1896 f862 1"/>
              <a:gd name="f2273" fmla="*/ f1897 f861 1"/>
              <a:gd name="f2274" fmla="*/ f1898 f862 1"/>
              <a:gd name="f2275" fmla="*/ f1899 f861 1"/>
              <a:gd name="f2276" fmla="*/ f1900 f862 1"/>
              <a:gd name="f2277" fmla="*/ f1901 f861 1"/>
              <a:gd name="f2278" fmla="*/ f1902 f862 1"/>
              <a:gd name="f2279" fmla="*/ f1903 f861 1"/>
              <a:gd name="f2280" fmla="*/ f1904 f862 1"/>
              <a:gd name="f2281" fmla="*/ f1905 f861 1"/>
              <a:gd name="f2282" fmla="*/ f1906 f862 1"/>
              <a:gd name="f2283" fmla="*/ f1907 f861 1"/>
              <a:gd name="f2284" fmla="*/ f1908 f862 1"/>
              <a:gd name="f2285" fmla="*/ f1909 f861 1"/>
              <a:gd name="f2286" fmla="*/ f1910 f862 1"/>
              <a:gd name="f2287" fmla="*/ f1911 f861 1"/>
              <a:gd name="f2288" fmla="*/ f1912 f862 1"/>
              <a:gd name="f2289" fmla="*/ f1913 f861 1"/>
              <a:gd name="f2290" fmla="*/ f1914 f862 1"/>
              <a:gd name="f2291" fmla="*/ f1915 f861 1"/>
              <a:gd name="f2292" fmla="*/ f1916 f862 1"/>
              <a:gd name="f2293" fmla="*/ f1917 f861 1"/>
              <a:gd name="f2294" fmla="*/ f1918 f862 1"/>
              <a:gd name="f2295" fmla="*/ f1919 f861 1"/>
              <a:gd name="f2296" fmla="*/ f1920 f862 1"/>
              <a:gd name="f2297" fmla="*/ f1921 f861 1"/>
              <a:gd name="f2298" fmla="*/ f1922 f862 1"/>
              <a:gd name="f2299" fmla="*/ f1923 f861 1"/>
              <a:gd name="f2300" fmla="*/ f1924 f862 1"/>
              <a:gd name="f2301" fmla="*/ f1925 f861 1"/>
              <a:gd name="f2302" fmla="*/ f1926 f862 1"/>
              <a:gd name="f2303" fmla="*/ f1927 f861 1"/>
              <a:gd name="f2304" fmla="*/ f1928 f862 1"/>
              <a:gd name="f2305" fmla="*/ f1929 f861 1"/>
              <a:gd name="f2306" fmla="*/ f1930 f862 1"/>
              <a:gd name="f2307" fmla="*/ f1931 f861 1"/>
              <a:gd name="f2308" fmla="*/ f1932 f862 1"/>
              <a:gd name="f2309" fmla="*/ f1933 f861 1"/>
              <a:gd name="f2310" fmla="*/ f1934 f862 1"/>
              <a:gd name="f2311" fmla="*/ f1935 f861 1"/>
              <a:gd name="f2312" fmla="*/ f1936 f862 1"/>
              <a:gd name="f2313" fmla="*/ f1937 f861 1"/>
              <a:gd name="f2314" fmla="*/ f1938 f862 1"/>
              <a:gd name="f2315" fmla="*/ f1939 f861 1"/>
              <a:gd name="f2316" fmla="*/ f1940 f862 1"/>
              <a:gd name="f2317" fmla="*/ f1941 f861 1"/>
              <a:gd name="f2318" fmla="*/ f1942 f862 1"/>
              <a:gd name="f2319" fmla="*/ f1943 f861 1"/>
              <a:gd name="f2320" fmla="*/ f1944 f862 1"/>
              <a:gd name="f2321" fmla="*/ f1945 f861 1"/>
              <a:gd name="f2322" fmla="*/ f1946 f862 1"/>
              <a:gd name="f2323" fmla="*/ f1947 f861 1"/>
              <a:gd name="f2324" fmla="*/ f1948 f862 1"/>
              <a:gd name="f2325" fmla="*/ f1949 f861 1"/>
              <a:gd name="f2326" fmla="*/ f1950 f862 1"/>
              <a:gd name="f2327" fmla="*/ f1951 f861 1"/>
              <a:gd name="f2328" fmla="*/ f1952 f862 1"/>
              <a:gd name="f2329" fmla="*/ f1953 f861 1"/>
              <a:gd name="f2330" fmla="*/ f1954 f862 1"/>
              <a:gd name="f2331" fmla="*/ f1955 f861 1"/>
              <a:gd name="f2332" fmla="*/ f1956 f862 1"/>
              <a:gd name="f2333" fmla="*/ f1957 f861 1"/>
              <a:gd name="f2334" fmla="*/ f1958 f862 1"/>
              <a:gd name="f2335" fmla="*/ f1959 f861 1"/>
              <a:gd name="f2336" fmla="*/ f1960 f862 1"/>
              <a:gd name="f2337" fmla="*/ f1961 f861 1"/>
              <a:gd name="f2338" fmla="*/ f1962 f862 1"/>
              <a:gd name="f2339" fmla="*/ f1963 f861 1"/>
              <a:gd name="f2340" fmla="*/ f1964 f862 1"/>
              <a:gd name="f2341" fmla="*/ f1965 f861 1"/>
              <a:gd name="f2342" fmla="*/ f1966 f862 1"/>
              <a:gd name="f2343" fmla="*/ f1967 f861 1"/>
              <a:gd name="f2344" fmla="*/ f1968 f862 1"/>
              <a:gd name="f2345" fmla="*/ f1969 f861 1"/>
              <a:gd name="f2346" fmla="*/ f1970 f862 1"/>
              <a:gd name="f2347" fmla="*/ f1971 f861 1"/>
              <a:gd name="f2348" fmla="*/ f1972 f862 1"/>
              <a:gd name="f2349" fmla="*/ f1973 f861 1"/>
              <a:gd name="f2350" fmla="*/ f1974 f862 1"/>
              <a:gd name="f2351" fmla="*/ f1975 f861 1"/>
              <a:gd name="f2352" fmla="*/ f1976 f862 1"/>
              <a:gd name="f2353" fmla="*/ f1977 f861 1"/>
              <a:gd name="f2354" fmla="*/ f1978 f862 1"/>
              <a:gd name="f2355" fmla="*/ f1979 f861 1"/>
              <a:gd name="f2356" fmla="*/ f1980 f862 1"/>
              <a:gd name="f2357" fmla="*/ f1981 f861 1"/>
              <a:gd name="f2358" fmla="*/ f1982 f862 1"/>
              <a:gd name="f2359" fmla="*/ f1983 f861 1"/>
              <a:gd name="f2360" fmla="*/ f1984 f862 1"/>
              <a:gd name="f2361" fmla="*/ f1985 f861 1"/>
              <a:gd name="f2362" fmla="*/ f1986 f862 1"/>
              <a:gd name="f2363" fmla="*/ f1987 f861 1"/>
              <a:gd name="f2364" fmla="*/ f1988 f862 1"/>
              <a:gd name="f2365" fmla="*/ f1989 f862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617">
                <a:pos x="f1994" y="f1995"/>
              </a:cxn>
              <a:cxn ang="f1617">
                <a:pos x="f1996" y="f1995"/>
              </a:cxn>
              <a:cxn ang="f1617">
                <a:pos x="f1997" y="f1998"/>
              </a:cxn>
              <a:cxn ang="f1617">
                <a:pos x="f1999" y="f2000"/>
              </a:cxn>
              <a:cxn ang="f1617">
                <a:pos x="f2001" y="f2002"/>
              </a:cxn>
              <a:cxn ang="f1617">
                <a:pos x="f2003" y="f2004"/>
              </a:cxn>
              <a:cxn ang="f1617">
                <a:pos x="f2005" y="f2006"/>
              </a:cxn>
              <a:cxn ang="f1617">
                <a:pos x="f2007" y="f2008"/>
              </a:cxn>
              <a:cxn ang="f1617">
                <a:pos x="f2009" y="f2010"/>
              </a:cxn>
              <a:cxn ang="f1617">
                <a:pos x="f2011" y="f2012"/>
              </a:cxn>
              <a:cxn ang="f1617">
                <a:pos x="f2013" y="f2014"/>
              </a:cxn>
              <a:cxn ang="f1617">
                <a:pos x="f2015" y="f2016"/>
              </a:cxn>
              <a:cxn ang="f1617">
                <a:pos x="f2017" y="f2018"/>
              </a:cxn>
              <a:cxn ang="f1617">
                <a:pos x="f2019" y="f2020"/>
              </a:cxn>
              <a:cxn ang="f1617">
                <a:pos x="f2021" y="f2022"/>
              </a:cxn>
              <a:cxn ang="f1617">
                <a:pos x="f2023" y="f2024"/>
              </a:cxn>
              <a:cxn ang="f1617">
                <a:pos x="f2025" y="f2026"/>
              </a:cxn>
              <a:cxn ang="f1617">
                <a:pos x="f2027" y="f2028"/>
              </a:cxn>
              <a:cxn ang="f1617">
                <a:pos x="f2029" y="f2030"/>
              </a:cxn>
              <a:cxn ang="f1617">
                <a:pos x="f2031" y="f2032"/>
              </a:cxn>
              <a:cxn ang="f1617">
                <a:pos x="f2033" y="f2034"/>
              </a:cxn>
              <a:cxn ang="f1617">
                <a:pos x="f2035" y="f2036"/>
              </a:cxn>
              <a:cxn ang="f1617">
                <a:pos x="f2037" y="f2038"/>
              </a:cxn>
              <a:cxn ang="f1617">
                <a:pos x="f2039" y="f2040"/>
              </a:cxn>
              <a:cxn ang="f1617">
                <a:pos x="f2041" y="f2042"/>
              </a:cxn>
              <a:cxn ang="f1617">
                <a:pos x="f2043" y="f2044"/>
              </a:cxn>
              <a:cxn ang="f1617">
                <a:pos x="f2045" y="f2046"/>
              </a:cxn>
              <a:cxn ang="f1617">
                <a:pos x="f2047" y="f2048"/>
              </a:cxn>
              <a:cxn ang="f1617">
                <a:pos x="f2049" y="f2050"/>
              </a:cxn>
              <a:cxn ang="f1617">
                <a:pos x="f2051" y="f2052"/>
              </a:cxn>
              <a:cxn ang="f1617">
                <a:pos x="f2053" y="f2054"/>
              </a:cxn>
              <a:cxn ang="f1617">
                <a:pos x="f2055" y="f2056"/>
              </a:cxn>
              <a:cxn ang="f1617">
                <a:pos x="f2057" y="f2058"/>
              </a:cxn>
              <a:cxn ang="f1617">
                <a:pos x="f2059" y="f2060"/>
              </a:cxn>
              <a:cxn ang="f1617">
                <a:pos x="f2061" y="f2062"/>
              </a:cxn>
              <a:cxn ang="f1617">
                <a:pos x="f2063" y="f2064"/>
              </a:cxn>
              <a:cxn ang="f1617">
                <a:pos x="f2065" y="f2066"/>
              </a:cxn>
              <a:cxn ang="f1617">
                <a:pos x="f2067" y="f2068"/>
              </a:cxn>
              <a:cxn ang="f1617">
                <a:pos x="f2069" y="f2070"/>
              </a:cxn>
              <a:cxn ang="f1617">
                <a:pos x="f2071" y="f2072"/>
              </a:cxn>
              <a:cxn ang="f1617">
                <a:pos x="f2073" y="f2074"/>
              </a:cxn>
              <a:cxn ang="f1617">
                <a:pos x="f2075" y="f2076"/>
              </a:cxn>
              <a:cxn ang="f1617">
                <a:pos x="f2077" y="f2078"/>
              </a:cxn>
              <a:cxn ang="f1617">
                <a:pos x="f2079" y="f2080"/>
              </a:cxn>
              <a:cxn ang="f1617">
                <a:pos x="f2081" y="f2082"/>
              </a:cxn>
              <a:cxn ang="f1617">
                <a:pos x="f2083" y="f2084"/>
              </a:cxn>
              <a:cxn ang="f1617">
                <a:pos x="f2085" y="f2086"/>
              </a:cxn>
              <a:cxn ang="f1617">
                <a:pos x="f2087" y="f2088"/>
              </a:cxn>
              <a:cxn ang="f1617">
                <a:pos x="f2089" y="f2090"/>
              </a:cxn>
              <a:cxn ang="f1617">
                <a:pos x="f2091" y="f2092"/>
              </a:cxn>
              <a:cxn ang="f1617">
                <a:pos x="f2093" y="f2094"/>
              </a:cxn>
              <a:cxn ang="f1617">
                <a:pos x="f2095" y="f2096"/>
              </a:cxn>
              <a:cxn ang="f1617">
                <a:pos x="f2097" y="f2098"/>
              </a:cxn>
              <a:cxn ang="f1617">
                <a:pos x="f2099" y="f2100"/>
              </a:cxn>
              <a:cxn ang="f1617">
                <a:pos x="f2101" y="f2102"/>
              </a:cxn>
              <a:cxn ang="f1617">
                <a:pos x="f2103" y="f2104"/>
              </a:cxn>
              <a:cxn ang="f1617">
                <a:pos x="f2105" y="f2106"/>
              </a:cxn>
              <a:cxn ang="f1617">
                <a:pos x="f2107" y="f2108"/>
              </a:cxn>
              <a:cxn ang="f1617">
                <a:pos x="f2109" y="f2110"/>
              </a:cxn>
              <a:cxn ang="f1617">
                <a:pos x="f2111" y="f2112"/>
              </a:cxn>
              <a:cxn ang="f1617">
                <a:pos x="f2113" y="f2114"/>
              </a:cxn>
              <a:cxn ang="f1617">
                <a:pos x="f2115" y="f2116"/>
              </a:cxn>
              <a:cxn ang="f1617">
                <a:pos x="f2117" y="f2118"/>
              </a:cxn>
              <a:cxn ang="f1617">
                <a:pos x="f2119" y="f2120"/>
              </a:cxn>
              <a:cxn ang="f1617">
                <a:pos x="f2121" y="f2122"/>
              </a:cxn>
              <a:cxn ang="f1617">
                <a:pos x="f2123" y="f2124"/>
              </a:cxn>
              <a:cxn ang="f1617">
                <a:pos x="f2125" y="f2126"/>
              </a:cxn>
              <a:cxn ang="f1617">
                <a:pos x="f2127" y="f2128"/>
              </a:cxn>
              <a:cxn ang="f1617">
                <a:pos x="f2129" y="f2130"/>
              </a:cxn>
              <a:cxn ang="f1617">
                <a:pos x="f2131" y="f2132"/>
              </a:cxn>
              <a:cxn ang="f1617">
                <a:pos x="f2133" y="f2134"/>
              </a:cxn>
              <a:cxn ang="f1617">
                <a:pos x="f2135" y="f2136"/>
              </a:cxn>
              <a:cxn ang="f1617">
                <a:pos x="f2137" y="f2138"/>
              </a:cxn>
              <a:cxn ang="f1617">
                <a:pos x="f2139" y="f2140"/>
              </a:cxn>
              <a:cxn ang="f1617">
                <a:pos x="f2141" y="f2142"/>
              </a:cxn>
              <a:cxn ang="f1617">
                <a:pos x="f2143" y="f2144"/>
              </a:cxn>
              <a:cxn ang="f1617">
                <a:pos x="f2145" y="f2146"/>
              </a:cxn>
              <a:cxn ang="f1617">
                <a:pos x="f2147" y="f2148"/>
              </a:cxn>
              <a:cxn ang="f1617">
                <a:pos x="f2149" y="f2150"/>
              </a:cxn>
              <a:cxn ang="f1617">
                <a:pos x="f2151" y="f2152"/>
              </a:cxn>
              <a:cxn ang="f1617">
                <a:pos x="f2153" y="f2154"/>
              </a:cxn>
              <a:cxn ang="f1617">
                <a:pos x="f2155" y="f2156"/>
              </a:cxn>
              <a:cxn ang="f1617">
                <a:pos x="f2157" y="f2158"/>
              </a:cxn>
              <a:cxn ang="f1617">
                <a:pos x="f2159" y="f2160"/>
              </a:cxn>
              <a:cxn ang="f1617">
                <a:pos x="f2161" y="f2162"/>
              </a:cxn>
              <a:cxn ang="f1617">
                <a:pos x="f2163" y="f2164"/>
              </a:cxn>
              <a:cxn ang="f1617">
                <a:pos x="f2165" y="f2166"/>
              </a:cxn>
              <a:cxn ang="f1617">
                <a:pos x="f2167" y="f2168"/>
              </a:cxn>
              <a:cxn ang="f1617">
                <a:pos x="f2169" y="f2170"/>
              </a:cxn>
              <a:cxn ang="f1617">
                <a:pos x="f2171" y="f2172"/>
              </a:cxn>
              <a:cxn ang="f1617">
                <a:pos x="f2173" y="f2174"/>
              </a:cxn>
              <a:cxn ang="f1617">
                <a:pos x="f2175" y="f2176"/>
              </a:cxn>
              <a:cxn ang="f1617">
                <a:pos x="f2177" y="f2178"/>
              </a:cxn>
              <a:cxn ang="f1617">
                <a:pos x="f2179" y="f2180"/>
              </a:cxn>
              <a:cxn ang="f1617">
                <a:pos x="f2181" y="f2182"/>
              </a:cxn>
              <a:cxn ang="f1617">
                <a:pos x="f2183" y="f2184"/>
              </a:cxn>
              <a:cxn ang="f1617">
                <a:pos x="f2185" y="f2186"/>
              </a:cxn>
              <a:cxn ang="f1617">
                <a:pos x="f2187" y="f2188"/>
              </a:cxn>
              <a:cxn ang="f1617">
                <a:pos x="f2189" y="f2190"/>
              </a:cxn>
              <a:cxn ang="f1617">
                <a:pos x="f2191" y="f2192"/>
              </a:cxn>
              <a:cxn ang="f1617">
                <a:pos x="f2193" y="f2194"/>
              </a:cxn>
              <a:cxn ang="f1617">
                <a:pos x="f2195" y="f2196"/>
              </a:cxn>
              <a:cxn ang="f1617">
                <a:pos x="f2197" y="f2198"/>
              </a:cxn>
              <a:cxn ang="f1617">
                <a:pos x="f2199" y="f2200"/>
              </a:cxn>
              <a:cxn ang="f1617">
                <a:pos x="f2201" y="f2202"/>
              </a:cxn>
              <a:cxn ang="f1617">
                <a:pos x="f2203" y="f2204"/>
              </a:cxn>
              <a:cxn ang="f1617">
                <a:pos x="f2205" y="f2206"/>
              </a:cxn>
              <a:cxn ang="f1617">
                <a:pos x="f2207" y="f2208"/>
              </a:cxn>
              <a:cxn ang="f1617">
                <a:pos x="f2209" y="f2210"/>
              </a:cxn>
              <a:cxn ang="f1617">
                <a:pos x="f2211" y="f2212"/>
              </a:cxn>
              <a:cxn ang="f1617">
                <a:pos x="f2213" y="f2214"/>
              </a:cxn>
              <a:cxn ang="f1617">
                <a:pos x="f2215" y="f2216"/>
              </a:cxn>
              <a:cxn ang="f1617">
                <a:pos x="f2217" y="f2218"/>
              </a:cxn>
              <a:cxn ang="f1617">
                <a:pos x="f2219" y="f2220"/>
              </a:cxn>
              <a:cxn ang="f1617">
                <a:pos x="f2221" y="f2222"/>
              </a:cxn>
              <a:cxn ang="f1617">
                <a:pos x="f2223" y="f2224"/>
              </a:cxn>
              <a:cxn ang="f1617">
                <a:pos x="f2225" y="f2226"/>
              </a:cxn>
              <a:cxn ang="f1617">
                <a:pos x="f2227" y="f2228"/>
              </a:cxn>
              <a:cxn ang="f1617">
                <a:pos x="f2229" y="f2230"/>
              </a:cxn>
              <a:cxn ang="f1617">
                <a:pos x="f2231" y="f2232"/>
              </a:cxn>
              <a:cxn ang="f1617">
                <a:pos x="f2233" y="f2234"/>
              </a:cxn>
              <a:cxn ang="f1617">
                <a:pos x="f2235" y="f2236"/>
              </a:cxn>
              <a:cxn ang="f1617">
                <a:pos x="f2237" y="f2238"/>
              </a:cxn>
              <a:cxn ang="f1617">
                <a:pos x="f2239" y="f2240"/>
              </a:cxn>
              <a:cxn ang="f1617">
                <a:pos x="f2241" y="f2242"/>
              </a:cxn>
              <a:cxn ang="f1617">
                <a:pos x="f2243" y="f2244"/>
              </a:cxn>
              <a:cxn ang="f1617">
                <a:pos x="f2245" y="f2246"/>
              </a:cxn>
              <a:cxn ang="f1617">
                <a:pos x="f2247" y="f2248"/>
              </a:cxn>
              <a:cxn ang="f1617">
                <a:pos x="f2249" y="f2250"/>
              </a:cxn>
              <a:cxn ang="f1617">
                <a:pos x="f2251" y="f2252"/>
              </a:cxn>
              <a:cxn ang="f1617">
                <a:pos x="f2253" y="f2254"/>
              </a:cxn>
              <a:cxn ang="f1617">
                <a:pos x="f2255" y="f2256"/>
              </a:cxn>
              <a:cxn ang="f1617">
                <a:pos x="f2257" y="f2258"/>
              </a:cxn>
              <a:cxn ang="f1617">
                <a:pos x="f2259" y="f2260"/>
              </a:cxn>
              <a:cxn ang="f1617">
                <a:pos x="f2261" y="f2262"/>
              </a:cxn>
              <a:cxn ang="f1617">
                <a:pos x="f2263" y="f2264"/>
              </a:cxn>
              <a:cxn ang="f1617">
                <a:pos x="f2265" y="f2266"/>
              </a:cxn>
              <a:cxn ang="f1617">
                <a:pos x="f2267" y="f2268"/>
              </a:cxn>
              <a:cxn ang="f1617">
                <a:pos x="f2269" y="f2270"/>
              </a:cxn>
              <a:cxn ang="f1617">
                <a:pos x="f2271" y="f2272"/>
              </a:cxn>
              <a:cxn ang="f1617">
                <a:pos x="f2273" y="f2274"/>
              </a:cxn>
              <a:cxn ang="f1617">
                <a:pos x="f2275" y="f2276"/>
              </a:cxn>
              <a:cxn ang="f1617">
                <a:pos x="f2277" y="f2278"/>
              </a:cxn>
              <a:cxn ang="f1617">
                <a:pos x="f2279" y="f2280"/>
              </a:cxn>
              <a:cxn ang="f1617">
                <a:pos x="f2281" y="f2282"/>
              </a:cxn>
              <a:cxn ang="f1617">
                <a:pos x="f2283" y="f2284"/>
              </a:cxn>
              <a:cxn ang="f1617">
                <a:pos x="f2285" y="f2286"/>
              </a:cxn>
              <a:cxn ang="f1617">
                <a:pos x="f2287" y="f2288"/>
              </a:cxn>
              <a:cxn ang="f1617">
                <a:pos x="f2289" y="f2290"/>
              </a:cxn>
              <a:cxn ang="f1617">
                <a:pos x="f2291" y="f2292"/>
              </a:cxn>
              <a:cxn ang="f1617">
                <a:pos x="f2293" y="f2294"/>
              </a:cxn>
              <a:cxn ang="f1617">
                <a:pos x="f2295" y="f2296"/>
              </a:cxn>
              <a:cxn ang="f1617">
                <a:pos x="f2297" y="f2298"/>
              </a:cxn>
              <a:cxn ang="f1617">
                <a:pos x="f2299" y="f2300"/>
              </a:cxn>
              <a:cxn ang="f1617">
                <a:pos x="f2301" y="f2302"/>
              </a:cxn>
              <a:cxn ang="f1617">
                <a:pos x="f2303" y="f2304"/>
              </a:cxn>
              <a:cxn ang="f1617">
                <a:pos x="f2305" y="f2306"/>
              </a:cxn>
              <a:cxn ang="f1617">
                <a:pos x="f2307" y="f2308"/>
              </a:cxn>
              <a:cxn ang="f1617">
                <a:pos x="f2309" y="f2310"/>
              </a:cxn>
              <a:cxn ang="f1617">
                <a:pos x="f2311" y="f2312"/>
              </a:cxn>
              <a:cxn ang="f1617">
                <a:pos x="f2313" y="f2314"/>
              </a:cxn>
              <a:cxn ang="f1617">
                <a:pos x="f2315" y="f2316"/>
              </a:cxn>
              <a:cxn ang="f1617">
                <a:pos x="f2317" y="f2318"/>
              </a:cxn>
              <a:cxn ang="f1617">
                <a:pos x="f2319" y="f2320"/>
              </a:cxn>
              <a:cxn ang="f1617">
                <a:pos x="f2321" y="f2322"/>
              </a:cxn>
              <a:cxn ang="f1617">
                <a:pos x="f2323" y="f2324"/>
              </a:cxn>
              <a:cxn ang="f1617">
                <a:pos x="f2325" y="f2326"/>
              </a:cxn>
              <a:cxn ang="f1617">
                <a:pos x="f2327" y="f2328"/>
              </a:cxn>
              <a:cxn ang="f1617">
                <a:pos x="f2329" y="f2330"/>
              </a:cxn>
              <a:cxn ang="f1617">
                <a:pos x="f2331" y="f2332"/>
              </a:cxn>
              <a:cxn ang="f1617">
                <a:pos x="f2333" y="f2334"/>
              </a:cxn>
              <a:cxn ang="f1617">
                <a:pos x="f2335" y="f2336"/>
              </a:cxn>
              <a:cxn ang="f1617">
                <a:pos x="f2337" y="f2338"/>
              </a:cxn>
              <a:cxn ang="f1617">
                <a:pos x="f2339" y="f2340"/>
              </a:cxn>
              <a:cxn ang="f1617">
                <a:pos x="f2341" y="f2342"/>
              </a:cxn>
              <a:cxn ang="f1617">
                <a:pos x="f2343" y="f2344"/>
              </a:cxn>
              <a:cxn ang="f1617">
                <a:pos x="f2345" y="f2346"/>
              </a:cxn>
              <a:cxn ang="f1617">
                <a:pos x="f2347" y="f2348"/>
              </a:cxn>
              <a:cxn ang="f1617">
                <a:pos x="f2349" y="f2350"/>
              </a:cxn>
              <a:cxn ang="f1617">
                <a:pos x="f2351" y="f2352"/>
              </a:cxn>
              <a:cxn ang="f1617">
                <a:pos x="f2353" y="f2354"/>
              </a:cxn>
              <a:cxn ang="f1617">
                <a:pos x="f2355" y="f2356"/>
              </a:cxn>
              <a:cxn ang="f1617">
                <a:pos x="f2357" y="f2358"/>
              </a:cxn>
              <a:cxn ang="f1617">
                <a:pos x="f2359" y="f2360"/>
              </a:cxn>
              <a:cxn ang="f1617">
                <a:pos x="f2361" y="f2362"/>
              </a:cxn>
              <a:cxn ang="f1617">
                <a:pos x="f2363" y="f2364"/>
              </a:cxn>
              <a:cxn ang="f1617">
                <a:pos x="f1994" y="f2365"/>
              </a:cxn>
            </a:cxnLst>
            <a:rect l="f1990" t="f1993" r="f1991" b="f1992"/>
            <a:pathLst>
              <a:path w="10753706" h="1027260">
                <a:moveTo>
                  <a:pt x="f5" y="f5"/>
                </a:moveTo>
                <a:lnTo>
                  <a:pt x="f6" y="f5"/>
                </a:lnTo>
                <a:lnTo>
                  <a:pt x="f8" y="f9"/>
                </a:lnTo>
                <a:cubicBezTo>
                  <a:pt x="f10" y="f11"/>
                  <a:pt x="f12" y="f13"/>
                  <a:pt x="f14" y="f15"/>
                </a:cubicBezTo>
                <a:cubicBezTo>
                  <a:pt x="f16" y="f17"/>
                  <a:pt x="f18" y="f19"/>
                  <a:pt x="f20" y="f21"/>
                </a:cubicBezTo>
                <a:cubicBezTo>
                  <a:pt x="f22" y="f23"/>
                  <a:pt x="f24" y="f25"/>
                  <a:pt x="f26" y="f27"/>
                </a:cubicBezTo>
                <a:cubicBezTo>
                  <a:pt x="f28" y="f29"/>
                  <a:pt x="f30" y="f31"/>
                  <a:pt x="f32" y="f33"/>
                </a:cubicBezTo>
                <a:cubicBezTo>
                  <a:pt x="f34" y="f35"/>
                  <a:pt x="f36" y="f37"/>
                  <a:pt x="f38" y="f39"/>
                </a:cubicBezTo>
                <a:cubicBezTo>
                  <a:pt x="f40" y="f41"/>
                  <a:pt x="f42" y="f43"/>
                  <a:pt x="f44" y="f45"/>
                </a:cubicBezTo>
                <a:cubicBezTo>
                  <a:pt x="f46" y="f47"/>
                  <a:pt x="f48" y="f49"/>
                  <a:pt x="f50" y="f51"/>
                </a:cubicBezTo>
                <a:cubicBezTo>
                  <a:pt x="f52" y="f53"/>
                  <a:pt x="f54" y="f55"/>
                  <a:pt x="f56" y="f57"/>
                </a:cubicBezTo>
                <a:cubicBezTo>
                  <a:pt x="f58" y="f59"/>
                  <a:pt x="f60" y="f61"/>
                  <a:pt x="f62" y="f63"/>
                </a:cubicBezTo>
                <a:cubicBezTo>
                  <a:pt x="f64" y="f65"/>
                  <a:pt x="f66" y="f67"/>
                  <a:pt x="f68" y="f69"/>
                </a:cubicBezTo>
                <a:cubicBezTo>
                  <a:pt x="f70" y="f71"/>
                  <a:pt x="f72" y="f73"/>
                  <a:pt x="f74" y="f75"/>
                </a:cubicBezTo>
                <a:cubicBezTo>
                  <a:pt x="f76" y="f77"/>
                  <a:pt x="f78" y="f79"/>
                  <a:pt x="f80" y="f81"/>
                </a:cubicBezTo>
                <a:cubicBezTo>
                  <a:pt x="f82" y="f83"/>
                  <a:pt x="f84" y="f85"/>
                  <a:pt x="f86" y="f87"/>
                </a:cubicBezTo>
                <a:cubicBezTo>
                  <a:pt x="f88" y="f89"/>
                  <a:pt x="f90" y="f91"/>
                  <a:pt x="f92" y="f93"/>
                </a:cubicBezTo>
                <a:cubicBezTo>
                  <a:pt x="f94" y="f95"/>
                  <a:pt x="f96" y="f97"/>
                  <a:pt x="f98" y="f99"/>
                </a:cubicBezTo>
                <a:cubicBezTo>
                  <a:pt x="f100" y="f101"/>
                  <a:pt x="f102" y="f103"/>
                  <a:pt x="f104" y="f105"/>
                </a:cubicBezTo>
                <a:cubicBezTo>
                  <a:pt x="f106" y="f107"/>
                  <a:pt x="f108" y="f109"/>
                  <a:pt x="f110" y="f111"/>
                </a:cubicBezTo>
                <a:cubicBezTo>
                  <a:pt x="f112" y="f113"/>
                  <a:pt x="f114" y="f115"/>
                  <a:pt x="f116" y="f117"/>
                </a:cubicBezTo>
                <a:cubicBezTo>
                  <a:pt x="f118" y="f119"/>
                  <a:pt x="f120" y="f121"/>
                  <a:pt x="f122" y="f123"/>
                </a:cubicBezTo>
                <a:cubicBezTo>
                  <a:pt x="f124" y="f125"/>
                  <a:pt x="f126" y="f127"/>
                  <a:pt x="f128" y="f129"/>
                </a:cubicBezTo>
                <a:cubicBezTo>
                  <a:pt x="f130" y="f131"/>
                  <a:pt x="f132" y="f133"/>
                  <a:pt x="f134" y="f135"/>
                </a:cubicBezTo>
                <a:lnTo>
                  <a:pt x="f136" y="f137"/>
                </a:lnTo>
                <a:lnTo>
                  <a:pt x="f138" y="f139"/>
                </a:lnTo>
                <a:lnTo>
                  <a:pt x="f140" y="f141"/>
                </a:lnTo>
                <a:cubicBezTo>
                  <a:pt x="f142" y="f143"/>
                  <a:pt x="f144" y="f145"/>
                  <a:pt x="f146" y="f147"/>
                </a:cubicBezTo>
                <a:cubicBezTo>
                  <a:pt x="f148" y="f149"/>
                  <a:pt x="f150" y="f151"/>
                  <a:pt x="f152" y="f153"/>
                </a:cubicBezTo>
                <a:cubicBezTo>
                  <a:pt x="f154" y="f155"/>
                  <a:pt x="f156" y="f157"/>
                  <a:pt x="f158" y="f159"/>
                </a:cubicBezTo>
                <a:cubicBezTo>
                  <a:pt x="f160" y="f161"/>
                  <a:pt x="f162" y="f163"/>
                  <a:pt x="f164" y="f165"/>
                </a:cubicBezTo>
                <a:cubicBezTo>
                  <a:pt x="f166" y="f167"/>
                  <a:pt x="f168" y="f169"/>
                  <a:pt x="f170" y="f171"/>
                </a:cubicBezTo>
                <a:lnTo>
                  <a:pt x="f172" y="f173"/>
                </a:lnTo>
                <a:cubicBezTo>
                  <a:pt x="f174" y="f175"/>
                  <a:pt x="f176" y="f177"/>
                  <a:pt x="f178" y="f179"/>
                </a:cubicBezTo>
                <a:lnTo>
                  <a:pt x="f180" y="f181"/>
                </a:lnTo>
                <a:lnTo>
                  <a:pt x="f182" y="f183"/>
                </a:lnTo>
                <a:cubicBezTo>
                  <a:pt x="f184" y="f185"/>
                  <a:pt x="f186" y="f187"/>
                  <a:pt x="f188" y="f189"/>
                </a:cubicBezTo>
                <a:cubicBezTo>
                  <a:pt x="f190" y="f191"/>
                  <a:pt x="f192" y="f193"/>
                  <a:pt x="f194" y="f195"/>
                </a:cubicBezTo>
                <a:cubicBezTo>
                  <a:pt x="f196" y="f197"/>
                  <a:pt x="f198" y="f199"/>
                  <a:pt x="f200" y="f201"/>
                </a:cubicBezTo>
                <a:cubicBezTo>
                  <a:pt x="f202" y="f203"/>
                  <a:pt x="f204" y="f205"/>
                  <a:pt x="f206" y="f207"/>
                </a:cubicBezTo>
                <a:cubicBezTo>
                  <a:pt x="f208" y="f209"/>
                  <a:pt x="f210" y="f211"/>
                  <a:pt x="f212" y="f213"/>
                </a:cubicBezTo>
                <a:lnTo>
                  <a:pt x="f214" y="f215"/>
                </a:lnTo>
                <a:lnTo>
                  <a:pt x="f216" y="f217"/>
                </a:lnTo>
                <a:cubicBezTo>
                  <a:pt x="f218" y="f219"/>
                  <a:pt x="f220" y="f221"/>
                  <a:pt x="f222" y="f223"/>
                </a:cubicBezTo>
                <a:cubicBezTo>
                  <a:pt x="f224" y="f225"/>
                  <a:pt x="f226" y="f227"/>
                  <a:pt x="f228" y="f229"/>
                </a:cubicBezTo>
                <a:cubicBezTo>
                  <a:pt x="f230" y="f231"/>
                  <a:pt x="f232" y="f233"/>
                  <a:pt x="f234" y="f235"/>
                </a:cubicBezTo>
                <a:cubicBezTo>
                  <a:pt x="f236" y="f237"/>
                  <a:pt x="f238" y="f239"/>
                  <a:pt x="f240" y="f241"/>
                </a:cubicBezTo>
                <a:cubicBezTo>
                  <a:pt x="f242" y="f243"/>
                  <a:pt x="f244" y="f245"/>
                  <a:pt x="f246" y="f247"/>
                </a:cubicBezTo>
                <a:lnTo>
                  <a:pt x="f248" y="f249"/>
                </a:lnTo>
                <a:lnTo>
                  <a:pt x="f250" y="f251"/>
                </a:lnTo>
                <a:cubicBezTo>
                  <a:pt x="f252" y="f253"/>
                  <a:pt x="f254" y="f255"/>
                  <a:pt x="f256" y="f257"/>
                </a:cubicBezTo>
                <a:cubicBezTo>
                  <a:pt x="f258" y="f259"/>
                  <a:pt x="f260" y="f261"/>
                  <a:pt x="f262" y="f263"/>
                </a:cubicBezTo>
                <a:cubicBezTo>
                  <a:pt x="f264" y="f265"/>
                  <a:pt x="f266" y="f267"/>
                  <a:pt x="f268" y="f269"/>
                </a:cubicBezTo>
                <a:cubicBezTo>
                  <a:pt x="f270" y="f271"/>
                  <a:pt x="f272" y="f273"/>
                  <a:pt x="f274" y="f275"/>
                </a:cubicBezTo>
                <a:cubicBezTo>
                  <a:pt x="f276" y="f277"/>
                  <a:pt x="f278" y="f279"/>
                  <a:pt x="f280" y="f281"/>
                </a:cubicBezTo>
                <a:lnTo>
                  <a:pt x="f282" y="f283"/>
                </a:lnTo>
                <a:cubicBezTo>
                  <a:pt x="f284" y="f285"/>
                  <a:pt x="f286" y="f287"/>
                  <a:pt x="f288" y="f289"/>
                </a:cubicBezTo>
                <a:cubicBezTo>
                  <a:pt x="f290" y="f291"/>
                  <a:pt x="f292" y="f293"/>
                  <a:pt x="f294" y="f295"/>
                </a:cubicBezTo>
                <a:cubicBezTo>
                  <a:pt x="f296" y="f297"/>
                  <a:pt x="f298" y="f299"/>
                  <a:pt x="f300" y="f301"/>
                </a:cubicBezTo>
                <a:lnTo>
                  <a:pt x="f302" y="f303"/>
                </a:lnTo>
                <a:lnTo>
                  <a:pt x="f304" y="f305"/>
                </a:lnTo>
                <a:cubicBezTo>
                  <a:pt x="f306" y="f307"/>
                  <a:pt x="f308" y="f309"/>
                  <a:pt x="f310" y="f311"/>
                </a:cubicBezTo>
                <a:cubicBezTo>
                  <a:pt x="f312" y="f313"/>
                  <a:pt x="f314" y="f315"/>
                  <a:pt x="f316" y="f317"/>
                </a:cubicBezTo>
                <a:cubicBezTo>
                  <a:pt x="f318" y="f319"/>
                  <a:pt x="f320" y="f321"/>
                  <a:pt x="f322" y="f323"/>
                </a:cubicBezTo>
                <a:cubicBezTo>
                  <a:pt x="f324" y="f325"/>
                  <a:pt x="f326" y="f327"/>
                  <a:pt x="f328" y="f329"/>
                </a:cubicBezTo>
                <a:cubicBezTo>
                  <a:pt x="f330" y="f331"/>
                  <a:pt x="f332" y="f333"/>
                  <a:pt x="f334" y="f335"/>
                </a:cubicBezTo>
                <a:cubicBezTo>
                  <a:pt x="f336" y="f337"/>
                  <a:pt x="f338" y="f339"/>
                  <a:pt x="f340" y="f341"/>
                </a:cubicBezTo>
                <a:cubicBezTo>
                  <a:pt x="f342" y="f343"/>
                  <a:pt x="f344" y="f345"/>
                  <a:pt x="f346" y="f347"/>
                </a:cubicBezTo>
                <a:lnTo>
                  <a:pt x="f348" y="f349"/>
                </a:lnTo>
                <a:lnTo>
                  <a:pt x="f350" y="f351"/>
                </a:lnTo>
                <a:cubicBezTo>
                  <a:pt x="f352" y="f353"/>
                  <a:pt x="f354" y="f355"/>
                  <a:pt x="f356" y="f357"/>
                </a:cubicBezTo>
                <a:lnTo>
                  <a:pt x="f358" y="f359"/>
                </a:lnTo>
                <a:lnTo>
                  <a:pt x="f360" y="f361"/>
                </a:lnTo>
                <a:lnTo>
                  <a:pt x="f362" y="f363"/>
                </a:lnTo>
                <a:lnTo>
                  <a:pt x="f364" y="f365"/>
                </a:lnTo>
                <a:lnTo>
                  <a:pt x="f366" y="f367"/>
                </a:lnTo>
                <a:lnTo>
                  <a:pt x="f368" y="f369"/>
                </a:lnTo>
                <a:cubicBezTo>
                  <a:pt x="f370" y="f371"/>
                  <a:pt x="f372" y="f373"/>
                  <a:pt x="f374" y="f375"/>
                </a:cubicBezTo>
                <a:cubicBezTo>
                  <a:pt x="f376" y="f377"/>
                  <a:pt x="f378" y="f379"/>
                  <a:pt x="f380" y="f381"/>
                </a:cubicBezTo>
                <a:cubicBezTo>
                  <a:pt x="f382" y="f383"/>
                  <a:pt x="f384" y="f385"/>
                  <a:pt x="f386" y="f387"/>
                </a:cubicBezTo>
                <a:cubicBezTo>
                  <a:pt x="f388" y="f389"/>
                  <a:pt x="f390" y="f391"/>
                  <a:pt x="f392" y="f393"/>
                </a:cubicBezTo>
                <a:lnTo>
                  <a:pt x="f394" y="f395"/>
                </a:lnTo>
                <a:lnTo>
                  <a:pt x="f396" y="f397"/>
                </a:lnTo>
                <a:cubicBezTo>
                  <a:pt x="f398" y="f399"/>
                  <a:pt x="f400" y="f401"/>
                  <a:pt x="f402" y="f403"/>
                </a:cubicBezTo>
                <a:lnTo>
                  <a:pt x="f404" y="f405"/>
                </a:lnTo>
                <a:lnTo>
                  <a:pt x="f406" y="f407"/>
                </a:lnTo>
                <a:lnTo>
                  <a:pt x="f408" y="f409"/>
                </a:lnTo>
                <a:cubicBezTo>
                  <a:pt x="f410" y="f411"/>
                  <a:pt x="f412" y="f413"/>
                  <a:pt x="f414" y="f415"/>
                </a:cubicBezTo>
                <a:cubicBezTo>
                  <a:pt x="f416" y="f417"/>
                  <a:pt x="f418" y="f419"/>
                  <a:pt x="f420" y="f421"/>
                </a:cubicBezTo>
                <a:cubicBezTo>
                  <a:pt x="f422" y="f423"/>
                  <a:pt x="f424" y="f425"/>
                  <a:pt x="f426" y="f427"/>
                </a:cubicBezTo>
                <a:cubicBezTo>
                  <a:pt x="f428" y="f429"/>
                  <a:pt x="f430" y="f431"/>
                  <a:pt x="f432" y="f433"/>
                </a:cubicBezTo>
                <a:cubicBezTo>
                  <a:pt x="f434" y="f435"/>
                  <a:pt x="f436" y="f437"/>
                  <a:pt x="f438" y="f439"/>
                </a:cubicBezTo>
                <a:cubicBezTo>
                  <a:pt x="f440" y="f441"/>
                  <a:pt x="f442" y="f443"/>
                  <a:pt x="f444" y="f445"/>
                </a:cubicBezTo>
                <a:lnTo>
                  <a:pt x="f446" y="f447"/>
                </a:lnTo>
                <a:lnTo>
                  <a:pt x="f448" y="f449"/>
                </a:lnTo>
                <a:cubicBezTo>
                  <a:pt x="f450" y="f451"/>
                  <a:pt x="f452" y="f453"/>
                  <a:pt x="f454" y="f455"/>
                </a:cubicBezTo>
                <a:cubicBezTo>
                  <a:pt x="f456" y="f457"/>
                  <a:pt x="f458" y="f459"/>
                  <a:pt x="f460" y="f461"/>
                </a:cubicBezTo>
                <a:cubicBezTo>
                  <a:pt x="f462" y="f463"/>
                  <a:pt x="f464" y="f465"/>
                  <a:pt x="f466" y="f467"/>
                </a:cubicBezTo>
                <a:lnTo>
                  <a:pt x="f468" y="f469"/>
                </a:lnTo>
                <a:lnTo>
                  <a:pt x="f470" y="f471"/>
                </a:lnTo>
                <a:cubicBezTo>
                  <a:pt x="f472" y="f473"/>
                  <a:pt x="f474" y="f475"/>
                  <a:pt x="f476" y="f477"/>
                </a:cubicBezTo>
                <a:lnTo>
                  <a:pt x="f478" y="f479"/>
                </a:lnTo>
                <a:cubicBezTo>
                  <a:pt x="f480" y="f481"/>
                  <a:pt x="f482" y="f483"/>
                  <a:pt x="f484" y="f485"/>
                </a:cubicBezTo>
                <a:cubicBezTo>
                  <a:pt x="f486" y="f487"/>
                  <a:pt x="f488" y="f489"/>
                  <a:pt x="f490" y="f491"/>
                </a:cubicBezTo>
                <a:cubicBezTo>
                  <a:pt x="f492" y="f493"/>
                  <a:pt x="f494" y="f495"/>
                  <a:pt x="f496" y="f497"/>
                </a:cubicBezTo>
                <a:cubicBezTo>
                  <a:pt x="f498" y="f499"/>
                  <a:pt x="f500" y="f501"/>
                  <a:pt x="f502" y="f503"/>
                </a:cubicBezTo>
                <a:lnTo>
                  <a:pt x="f504" y="f505"/>
                </a:lnTo>
                <a:cubicBezTo>
                  <a:pt x="f506" y="f507"/>
                  <a:pt x="f508" y="f509"/>
                  <a:pt x="f510" y="f511"/>
                </a:cubicBezTo>
                <a:cubicBezTo>
                  <a:pt x="f512" y="f513"/>
                  <a:pt x="f514" y="f515"/>
                  <a:pt x="f516" y="f517"/>
                </a:cubicBezTo>
                <a:lnTo>
                  <a:pt x="f518" y="f519"/>
                </a:lnTo>
                <a:lnTo>
                  <a:pt x="f520" y="f521"/>
                </a:lnTo>
                <a:cubicBezTo>
                  <a:pt x="f522" y="f523"/>
                  <a:pt x="f524" y="f525"/>
                  <a:pt x="f526" y="f527"/>
                </a:cubicBezTo>
                <a:cubicBezTo>
                  <a:pt x="f528" y="f529"/>
                  <a:pt x="f530" y="f531"/>
                  <a:pt x="f532" y="f533"/>
                </a:cubicBezTo>
                <a:lnTo>
                  <a:pt x="f534" y="f535"/>
                </a:lnTo>
                <a:lnTo>
                  <a:pt x="f536" y="f537"/>
                </a:lnTo>
                <a:lnTo>
                  <a:pt x="f538" y="f539"/>
                </a:lnTo>
                <a:lnTo>
                  <a:pt x="f540" y="f541"/>
                </a:lnTo>
                <a:cubicBezTo>
                  <a:pt x="f542" y="f543"/>
                  <a:pt x="f544" y="f545"/>
                  <a:pt x="f546" y="f547"/>
                </a:cubicBezTo>
                <a:cubicBezTo>
                  <a:pt x="f548" y="f549"/>
                  <a:pt x="f550" y="f551"/>
                  <a:pt x="f552" y="f553"/>
                </a:cubicBezTo>
                <a:cubicBezTo>
                  <a:pt x="f554" y="f555"/>
                  <a:pt x="f556" y="f557"/>
                  <a:pt x="f558" y="f559"/>
                </a:cubicBezTo>
                <a:cubicBezTo>
                  <a:pt x="f560" y="f561"/>
                  <a:pt x="f562" y="f563"/>
                  <a:pt x="f564" y="f565"/>
                </a:cubicBezTo>
                <a:cubicBezTo>
                  <a:pt x="f566" y="f567"/>
                  <a:pt x="f568" y="f569"/>
                  <a:pt x="f570" y="f571"/>
                </a:cubicBezTo>
                <a:cubicBezTo>
                  <a:pt x="f572" y="f573"/>
                  <a:pt x="f574" y="f575"/>
                  <a:pt x="f576" y="f577"/>
                </a:cubicBezTo>
                <a:cubicBezTo>
                  <a:pt x="f578" y="f579"/>
                  <a:pt x="f580" y="f581"/>
                  <a:pt x="f582" y="f583"/>
                </a:cubicBezTo>
                <a:lnTo>
                  <a:pt x="f584" y="f585"/>
                </a:lnTo>
                <a:lnTo>
                  <a:pt x="f586" y="f587"/>
                </a:lnTo>
                <a:lnTo>
                  <a:pt x="f588" y="f589"/>
                </a:lnTo>
                <a:lnTo>
                  <a:pt x="f590" y="f591"/>
                </a:lnTo>
                <a:lnTo>
                  <a:pt x="f592" y="f593"/>
                </a:lnTo>
                <a:lnTo>
                  <a:pt x="f594" y="f595"/>
                </a:lnTo>
                <a:lnTo>
                  <a:pt x="f596" y="f597"/>
                </a:lnTo>
                <a:cubicBezTo>
                  <a:pt x="f598" y="f599"/>
                  <a:pt x="f600" y="f601"/>
                  <a:pt x="f602" y="f603"/>
                </a:cubicBezTo>
                <a:cubicBezTo>
                  <a:pt x="f604" y="f605"/>
                  <a:pt x="f606" y="f607"/>
                  <a:pt x="f608" y="f609"/>
                </a:cubicBezTo>
                <a:lnTo>
                  <a:pt x="f610" y="f611"/>
                </a:lnTo>
                <a:lnTo>
                  <a:pt x="f612" y="f613"/>
                </a:lnTo>
                <a:cubicBezTo>
                  <a:pt x="f614" y="f615"/>
                  <a:pt x="f616" y="f617"/>
                  <a:pt x="f618" y="f619"/>
                </a:cubicBezTo>
                <a:cubicBezTo>
                  <a:pt x="f620" y="f621"/>
                  <a:pt x="f622" y="f623"/>
                  <a:pt x="f624" y="f625"/>
                </a:cubicBezTo>
                <a:lnTo>
                  <a:pt x="f626" y="f627"/>
                </a:lnTo>
                <a:cubicBezTo>
                  <a:pt x="f628" y="f629"/>
                  <a:pt x="f630" y="f631"/>
                  <a:pt x="f632" y="f633"/>
                </a:cubicBezTo>
                <a:cubicBezTo>
                  <a:pt x="f634" y="f635"/>
                  <a:pt x="f636" y="f637"/>
                  <a:pt x="f638" y="f639"/>
                </a:cubicBezTo>
                <a:cubicBezTo>
                  <a:pt x="f640" y="f641"/>
                  <a:pt x="f642" y="f643"/>
                  <a:pt x="f644" y="f645"/>
                </a:cubicBezTo>
                <a:cubicBezTo>
                  <a:pt x="f646" y="f647"/>
                  <a:pt x="f648" y="f649"/>
                  <a:pt x="f650" y="f651"/>
                </a:cubicBezTo>
                <a:cubicBezTo>
                  <a:pt x="f652" y="f653"/>
                  <a:pt x="f654" y="f655"/>
                  <a:pt x="f656" y="f657"/>
                </a:cubicBezTo>
                <a:lnTo>
                  <a:pt x="f658" y="f659"/>
                </a:lnTo>
                <a:lnTo>
                  <a:pt x="f660" y="f661"/>
                </a:lnTo>
                <a:cubicBezTo>
                  <a:pt x="f662" y="f663"/>
                  <a:pt x="f664" y="f665"/>
                  <a:pt x="f666" y="f667"/>
                </a:cubicBezTo>
                <a:lnTo>
                  <a:pt x="f668" y="f669"/>
                </a:lnTo>
                <a:cubicBezTo>
                  <a:pt x="f670" y="f671"/>
                  <a:pt x="f672" y="f673"/>
                  <a:pt x="f674" y="f675"/>
                </a:cubicBezTo>
                <a:cubicBezTo>
                  <a:pt x="f676" y="f677"/>
                  <a:pt x="f678" y="f679"/>
                  <a:pt x="f680" y="f681"/>
                </a:cubicBezTo>
                <a:cubicBezTo>
                  <a:pt x="f682" y="f683"/>
                  <a:pt x="f684" y="f685"/>
                  <a:pt x="f686" y="f687"/>
                </a:cubicBezTo>
                <a:cubicBezTo>
                  <a:pt x="f688" y="f689"/>
                  <a:pt x="f690" y="f691"/>
                  <a:pt x="f692" y="f693"/>
                </a:cubicBezTo>
                <a:lnTo>
                  <a:pt x="f694" y="f695"/>
                </a:lnTo>
                <a:lnTo>
                  <a:pt x="f696" y="f697"/>
                </a:lnTo>
                <a:lnTo>
                  <a:pt x="f698" y="f699"/>
                </a:lnTo>
                <a:lnTo>
                  <a:pt x="f700" y="f701"/>
                </a:lnTo>
                <a:lnTo>
                  <a:pt x="f702" y="f703"/>
                </a:lnTo>
                <a:lnTo>
                  <a:pt x="f704" y="f705"/>
                </a:lnTo>
                <a:cubicBezTo>
                  <a:pt x="f706" y="f707"/>
                  <a:pt x="f708" y="f709"/>
                  <a:pt x="f710" y="f711"/>
                </a:cubicBezTo>
                <a:cubicBezTo>
                  <a:pt x="f712" y="f713"/>
                  <a:pt x="f714" y="f715"/>
                  <a:pt x="f716" y="f717"/>
                </a:cubicBezTo>
                <a:cubicBezTo>
                  <a:pt x="f718" y="f719"/>
                  <a:pt x="f720" y="f721"/>
                  <a:pt x="f722" y="f723"/>
                </a:cubicBezTo>
                <a:lnTo>
                  <a:pt x="f724" y="f725"/>
                </a:lnTo>
                <a:cubicBezTo>
                  <a:pt x="f726" y="f727"/>
                  <a:pt x="f728" y="f729"/>
                  <a:pt x="f730" y="f731"/>
                </a:cubicBezTo>
                <a:cubicBezTo>
                  <a:pt x="f732" y="f733"/>
                  <a:pt x="f734" y="f735"/>
                  <a:pt x="f736" y="f737"/>
                </a:cubicBezTo>
                <a:cubicBezTo>
                  <a:pt x="f738" y="f739"/>
                  <a:pt x="f740" y="f741"/>
                  <a:pt x="f742" y="f743"/>
                </a:cubicBezTo>
                <a:lnTo>
                  <a:pt x="f744" y="f745"/>
                </a:lnTo>
                <a:lnTo>
                  <a:pt x="f746" y="f747"/>
                </a:lnTo>
                <a:lnTo>
                  <a:pt x="f748" y="f749"/>
                </a:lnTo>
                <a:lnTo>
                  <a:pt x="f750" y="f751"/>
                </a:lnTo>
                <a:cubicBezTo>
                  <a:pt x="f752" y="f753"/>
                  <a:pt x="f754" y="f755"/>
                  <a:pt x="f756" y="f757"/>
                </a:cubicBezTo>
                <a:cubicBezTo>
                  <a:pt x="f758" y="f759"/>
                  <a:pt x="f760" y="f761"/>
                  <a:pt x="f762" y="f763"/>
                </a:cubicBezTo>
                <a:cubicBezTo>
                  <a:pt x="f764" y="f765"/>
                  <a:pt x="f766" y="f767"/>
                  <a:pt x="f768" y="f769"/>
                </a:cubicBezTo>
                <a:cubicBezTo>
                  <a:pt x="f770" y="f771"/>
                  <a:pt x="f772" y="f773"/>
                  <a:pt x="f774" y="f775"/>
                </a:cubicBezTo>
                <a:cubicBezTo>
                  <a:pt x="f776" y="f777"/>
                  <a:pt x="f778" y="f779"/>
                  <a:pt x="f780" y="f781"/>
                </a:cubicBezTo>
                <a:cubicBezTo>
                  <a:pt x="f782" y="f783"/>
                  <a:pt x="f784" y="f785"/>
                  <a:pt x="f786" y="f787"/>
                </a:cubicBezTo>
                <a:cubicBezTo>
                  <a:pt x="f788" y="f789"/>
                  <a:pt x="f790" y="f791"/>
                  <a:pt x="f792" y="f793"/>
                </a:cubicBezTo>
                <a:cubicBezTo>
                  <a:pt x="f794" y="f795"/>
                  <a:pt x="f796" y="f797"/>
                  <a:pt x="f798" y="f799"/>
                </a:cubicBezTo>
                <a:cubicBezTo>
                  <a:pt x="f800" y="f801"/>
                  <a:pt x="f802" y="f803"/>
                  <a:pt x="f804" y="f7"/>
                </a:cubicBezTo>
                <a:cubicBezTo>
                  <a:pt x="f805" y="f806"/>
                  <a:pt x="f807" y="f808"/>
                  <a:pt x="f809" y="f810"/>
                </a:cubicBezTo>
                <a:cubicBezTo>
                  <a:pt x="f811" y="f812"/>
                  <a:pt x="f813" y="f814"/>
                  <a:pt x="f815" y="f816"/>
                </a:cubicBezTo>
                <a:cubicBezTo>
                  <a:pt x="f817" y="f818"/>
                  <a:pt x="f819" y="f820"/>
                  <a:pt x="f821" y="f822"/>
                </a:cubicBezTo>
                <a:cubicBezTo>
                  <a:pt x="f823" y="f824"/>
                  <a:pt x="f825" y="f826"/>
                  <a:pt x="f827" y="f828"/>
                </a:cubicBezTo>
                <a:cubicBezTo>
                  <a:pt x="f829" y="f830"/>
                  <a:pt x="f831" y="f832"/>
                  <a:pt x="f833" y="f834"/>
                </a:cubicBezTo>
                <a:cubicBezTo>
                  <a:pt x="f835" y="f836"/>
                  <a:pt x="f837" y="f838"/>
                  <a:pt x="f839" y="f840"/>
                </a:cubicBezTo>
                <a:cubicBezTo>
                  <a:pt x="f841" y="f842"/>
                  <a:pt x="f843" y="f844"/>
                  <a:pt x="f845" y="f846"/>
                </a:cubicBezTo>
                <a:cubicBezTo>
                  <a:pt x="f847" y="f848"/>
                  <a:pt x="f849" y="f850"/>
                  <a:pt x="f851" y="f852"/>
                </a:cubicBezTo>
                <a:cubicBezTo>
                  <a:pt x="f853" y="f854"/>
                  <a:pt x="f855" y="f856"/>
                  <a:pt x="f857" y="f858"/>
                </a:cubicBezTo>
                <a:lnTo>
                  <a:pt x="f5" y="f85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9521163-60F7-71D4-54CB-A9AAC0803E0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30995" y="244007"/>
            <a:ext cx="9392424" cy="1330845"/>
          </a:xfrm>
        </p:spPr>
        <p:txBody>
          <a:bodyPr/>
          <a:lstStyle/>
          <a:p>
            <a:pPr lvl="0"/>
            <a:r>
              <a:rPr lang="en-GB"/>
              <a:t>Thank you so much for your time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C5CA0FE-DB91-3E2A-90EA-1A07B31CCDE6}"/>
              </a:ext>
            </a:extLst>
          </p:cNvPr>
          <p:cNvSpPr txBox="1"/>
          <p:nvPr/>
        </p:nvSpPr>
        <p:spPr>
          <a:xfrm>
            <a:off x="8160151" y="6248406"/>
            <a:ext cx="4031845" cy="72196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ptos Display"/>
              </a:rPr>
              <a:t>Any questions, please ask!</a:t>
            </a:r>
          </a:p>
        </p:txBody>
      </p:sp>
      <p:pic>
        <p:nvPicPr>
          <p:cNvPr id="7" name="Picture 15">
            <a:extLst>
              <a:ext uri="{FF2B5EF4-FFF2-40B4-BE49-F238E27FC236}">
                <a16:creationId xmlns:a16="http://schemas.microsoft.com/office/drawing/2014/main" id="{F282BF1C-8EA2-EE06-27AF-22652025F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0912"/>
            <a:ext cx="12191996" cy="487408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454E0188772A4CA30BFEF8B53D0367" ma:contentTypeVersion="23" ma:contentTypeDescription="Create a new document." ma:contentTypeScope="" ma:versionID="b27655a5bd00527cc7324983c18954ee">
  <xsd:schema xmlns:xsd="http://www.w3.org/2001/XMLSchema" xmlns:xs="http://www.w3.org/2001/XMLSchema" xmlns:p="http://schemas.microsoft.com/office/2006/metadata/properties" xmlns:ns2="6a6f9b4c-029b-444e-addf-4d66571c9b6f" xmlns:ns3="450a6b86-6e86-4b74-93c9-116031be495f" targetNamespace="http://schemas.microsoft.com/office/2006/metadata/properties" ma:root="true" ma:fieldsID="28e7f26978f18a4536db7eff6931db04" ns2:_="" ns3:_="">
    <xsd:import namespace="6a6f9b4c-029b-444e-addf-4d66571c9b6f"/>
    <xsd:import namespace="450a6b86-6e86-4b74-93c9-116031be495f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2:TaxCatchAll" minOccurs="0"/>
                <xsd:element ref="ns3:lcf76f155ced4ddcb4097134ff3c332f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6f9b4c-029b-444e-addf-4d66571c9b6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270264f3-665c-450b-9e97-55559b7a3ac3}" ma:internalName="TaxCatchAll" ma:showField="CatchAllData" ma:web="6a6f9b4c-029b-444e-addf-4d66571c9b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0a6b86-6e86-4b74-93c9-116031be495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8fea2a44-abf8-496f-8715-49ed1fb5412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a6f9b4c-029b-444e-addf-4d66571c9b6f" xsi:nil="true"/>
    <lcf76f155ced4ddcb4097134ff3c332f xmlns="450a6b86-6e86-4b74-93c9-116031be495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9B72BF5-5094-4F3B-8C56-FFC4E1365A89}"/>
</file>

<file path=customXml/itemProps2.xml><?xml version="1.0" encoding="utf-8"?>
<ds:datastoreItem xmlns:ds="http://schemas.openxmlformats.org/officeDocument/2006/customXml" ds:itemID="{B9AEED3B-F080-4C06-93E2-9098F55A070D}"/>
</file>

<file path=customXml/itemProps3.xml><?xml version="1.0" encoding="utf-8"?>
<ds:datastoreItem xmlns:ds="http://schemas.openxmlformats.org/officeDocument/2006/customXml" ds:itemID="{56451D44-B0C6-4BD0-A1FE-2D2AEBDE1E78}"/>
</file>

<file path=docProps/app.xml><?xml version="1.0" encoding="utf-8"?>
<Properties xmlns="http://schemas.openxmlformats.org/officeDocument/2006/extended-properties" xmlns:vt="http://schemas.openxmlformats.org/officeDocument/2006/docPropsVTypes">
  <TotalTime>1898</TotalTime>
  <Words>310</Words>
  <Application>Microsoft Office PowerPoint</Application>
  <PresentationFormat>Widescreen</PresentationFormat>
  <Paragraphs>53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Aptos</vt:lpstr>
      <vt:lpstr>Aptos Display</vt:lpstr>
      <vt:lpstr>Arial</vt:lpstr>
      <vt:lpstr>Office Theme</vt:lpstr>
      <vt:lpstr>Maths at Forty Hill</vt:lpstr>
      <vt:lpstr>Agenda</vt:lpstr>
      <vt:lpstr>Our Vision</vt:lpstr>
      <vt:lpstr>Our Journey Begins in Nursery</vt:lpstr>
      <vt:lpstr>Development Matters - Nursery</vt:lpstr>
      <vt:lpstr>Reception</vt:lpstr>
      <vt:lpstr>PowerPoint Presentation</vt:lpstr>
      <vt:lpstr>KS1</vt:lpstr>
      <vt:lpstr>PowerPoint Presentation</vt:lpstr>
      <vt:lpstr>PowerPoint Presentation</vt:lpstr>
      <vt:lpstr>Progression</vt:lpstr>
      <vt:lpstr>Concreate, Pictorial, Abstract</vt:lpstr>
      <vt:lpstr>PowerPoint Presentation</vt:lpstr>
      <vt:lpstr>The 5-ness of 5</vt:lpstr>
      <vt:lpstr>PowerPoint Presentation</vt:lpstr>
      <vt:lpstr>Reception – Part, Part, Whole</vt:lpstr>
      <vt:lpstr>The Importance of Manipulatives</vt:lpstr>
      <vt:lpstr>Our Key Priorities… </vt:lpstr>
      <vt:lpstr>Maths at Home</vt:lpstr>
      <vt:lpstr>Practical Maths - Money </vt:lpstr>
      <vt:lpstr>Helpful Resources and Websites</vt:lpstr>
      <vt:lpstr>Thank you so much for your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 Wisbey</dc:creator>
  <cp:lastModifiedBy>J Izard</cp:lastModifiedBy>
  <cp:revision>3</cp:revision>
  <dcterms:created xsi:type="dcterms:W3CDTF">2025-11-24T09:12:44Z</dcterms:created>
  <dcterms:modified xsi:type="dcterms:W3CDTF">2025-11-26T08:58:29Z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0x010100B2454E0188772A4CA30BFEF8B53D0367</vt:lpwstr>
  </property>
</Properties>
</file>