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15119350" cy="10691813"/>
  <p:notesSz cx="10239375" cy="7105650"/>
  <p:embeddedFontLst>
    <p:embeddedFont>
      <p:font typeface="Amatic SC" panose="020F0502020204030204" pitchFamily="2" charset="-79"/>
      <p:regular r:id="rId6"/>
      <p:bold r:id="rId7"/>
    </p:embeddedFont>
    <p:embeddedFont>
      <p:font typeface="Signika" panose="020B0604020202020204" charset="0"/>
      <p:regular r:id="rId8"/>
      <p:bold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031">
          <p15:clr>
            <a:srgbClr val="A4A3A4"/>
          </p15:clr>
        </p15:guide>
        <p15:guide id="2" pos="3061">
          <p15:clr>
            <a:srgbClr val="A4A3A4"/>
          </p15:clr>
        </p15:guide>
        <p15:guide id="3" pos="8051">
          <p15:clr>
            <a:srgbClr val="A4A3A4"/>
          </p15:clr>
        </p15:guide>
        <p15:guide id="4" orient="horz" pos="6202">
          <p15:clr>
            <a:srgbClr val="A4A3A4"/>
          </p15:clr>
        </p15:guide>
        <p15:guide id="5" orient="horz" pos="2347">
          <p15:clr>
            <a:srgbClr val="A4A3A4"/>
          </p15:clr>
        </p15:guide>
        <p15:guide id="6" orient="horz" pos="3073">
          <p15:clr>
            <a:srgbClr val="A4A3A4"/>
          </p15:clr>
        </p15:guide>
        <p15:guide id="7" orient="horz" pos="4003">
          <p15:clr>
            <a:srgbClr val="A4A3A4"/>
          </p15:clr>
        </p15:guide>
        <p15:guide id="8" orient="horz" pos="4751">
          <p15:clr>
            <a:srgbClr val="A4A3A4"/>
          </p15:clr>
        </p15:guide>
        <p15:guide id="9" orient="horz" pos="5477">
          <p15:clr>
            <a:srgbClr val="A4A3A4"/>
          </p15:clr>
        </p15:guide>
        <p15:guide id="10" pos="5556">
          <p15:clr>
            <a:srgbClr val="A4A3A4"/>
          </p15:clr>
        </p15:guide>
        <p15:guide id="11" pos="4308">
          <p15:clr>
            <a:srgbClr val="A4A3A4"/>
          </p15:clr>
        </p15:guide>
        <p15:guide id="12" pos="6803">
          <p15:clr>
            <a:srgbClr val="A4A3A4"/>
          </p15:clr>
        </p15:guide>
        <p15:guide id="13" orient="horz" pos="1621">
          <p15:clr>
            <a:srgbClr val="A4A3A4"/>
          </p15:clr>
        </p15:guide>
        <p15:guide id="14" pos="1088">
          <p15:clr>
            <a:srgbClr val="9AA0A6"/>
          </p15:clr>
        </p15:guide>
        <p15:guide id="15" pos="168">
          <p15:clr>
            <a:srgbClr val="9AA0A6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3" roundtripDataSignature="AMtx7mj+dUAWBXHOGlh3PnGSQhSQN8y+k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35" d="100"/>
          <a:sy n="35" d="100"/>
        </p:scale>
        <p:origin x="1524" y="52"/>
      </p:cViewPr>
      <p:guideLst>
        <p:guide orient="horz" pos="1031"/>
        <p:guide pos="3061"/>
        <p:guide pos="8051"/>
        <p:guide orient="horz" pos="6202"/>
        <p:guide orient="horz" pos="2347"/>
        <p:guide orient="horz" pos="3073"/>
        <p:guide orient="horz" pos="4003"/>
        <p:guide orient="horz" pos="4751"/>
        <p:guide orient="horz" pos="5477"/>
        <p:guide pos="5556"/>
        <p:guide pos="4308"/>
        <p:guide pos="6803"/>
        <p:guide orient="horz" pos="1621"/>
        <p:guide pos="1088"/>
        <p:guide pos="1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customschemas.google.com/relationships/presentationmetadata" Target="metadata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5" Type="http://schemas.openxmlformats.org/officeDocument/2006/relationships/notesMaster" Target="notesMasters/notesMaster1.xml"/><Relationship Id="rId1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3"/>
            <a:ext cx="4437063" cy="3565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5799943" y="3"/>
            <a:ext cx="4437063" cy="3565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3424238" y="887413"/>
            <a:ext cx="3390900" cy="23987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1023939" y="3419594"/>
            <a:ext cx="8191500" cy="2797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3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6749134"/>
            <a:ext cx="4437063" cy="3565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90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5799943" y="6749134"/>
            <a:ext cx="4437063" cy="3565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3b9fa71e3c8_0_1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500254" y="532924"/>
            <a:ext cx="7239600" cy="26646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6" name="Google Shape;56;g3b9fa71e3c8_0_126:notes"/>
          <p:cNvSpPr txBox="1">
            <a:spLocks noGrp="1"/>
          </p:cNvSpPr>
          <p:nvPr>
            <p:ph type="body" idx="1"/>
          </p:nvPr>
        </p:nvSpPr>
        <p:spPr>
          <a:xfrm>
            <a:off x="1023938" y="3375184"/>
            <a:ext cx="8191500" cy="319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3b9fa71e3c8_0_2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500254" y="532924"/>
            <a:ext cx="7239600" cy="26646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5" name="Google Shape;135;g3b9fa71e3c8_0_250:notes"/>
          <p:cNvSpPr txBox="1">
            <a:spLocks noGrp="1"/>
          </p:cNvSpPr>
          <p:nvPr>
            <p:ph type="body" idx="1"/>
          </p:nvPr>
        </p:nvSpPr>
        <p:spPr>
          <a:xfrm>
            <a:off x="1023938" y="3375184"/>
            <a:ext cx="8191500" cy="319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3b9fa71e3c8_0_3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500254" y="532924"/>
            <a:ext cx="7239600" cy="26646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5" name="Google Shape;215;g3b9fa71e3c8_0_377:notes"/>
          <p:cNvSpPr txBox="1">
            <a:spLocks noGrp="1"/>
          </p:cNvSpPr>
          <p:nvPr>
            <p:ph type="body" idx="1"/>
          </p:nvPr>
        </p:nvSpPr>
        <p:spPr>
          <a:xfrm>
            <a:off x="1023938" y="3375184"/>
            <a:ext cx="8191500" cy="319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350" tIns="47175" rIns="94350" bIns="471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g36aa0f4527e_0_171"/>
          <p:cNvSpPr txBox="1">
            <a:spLocks noGrp="1"/>
          </p:cNvSpPr>
          <p:nvPr>
            <p:ph type="ctrTitle"/>
          </p:nvPr>
        </p:nvSpPr>
        <p:spPr>
          <a:xfrm>
            <a:off x="515401" y="1547749"/>
            <a:ext cx="14088600" cy="426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9pPr>
          </a:lstStyle>
          <a:p>
            <a:endParaRPr/>
          </a:p>
        </p:txBody>
      </p:sp>
      <p:sp>
        <p:nvSpPr>
          <p:cNvPr id="15" name="Google Shape;15;g36aa0f4527e_0_171"/>
          <p:cNvSpPr txBox="1">
            <a:spLocks noGrp="1"/>
          </p:cNvSpPr>
          <p:nvPr>
            <p:ph type="subTitle" idx="1"/>
          </p:nvPr>
        </p:nvSpPr>
        <p:spPr>
          <a:xfrm>
            <a:off x="515387" y="5891299"/>
            <a:ext cx="14088600" cy="164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9pPr>
          </a:lstStyle>
          <a:p>
            <a:endParaRPr/>
          </a:p>
        </p:txBody>
      </p:sp>
      <p:sp>
        <p:nvSpPr>
          <p:cNvPr id="16" name="Google Shape;16;g36aa0f4527e_0_171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g36aa0f4527e_0_175"/>
          <p:cNvSpPr txBox="1">
            <a:spLocks noGrp="1"/>
          </p:cNvSpPr>
          <p:nvPr>
            <p:ph type="title"/>
          </p:nvPr>
        </p:nvSpPr>
        <p:spPr>
          <a:xfrm>
            <a:off x="515387" y="4470975"/>
            <a:ext cx="14088600" cy="174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9pPr>
          </a:lstStyle>
          <a:p>
            <a:endParaRPr/>
          </a:p>
        </p:txBody>
      </p:sp>
      <p:sp>
        <p:nvSpPr>
          <p:cNvPr id="19" name="Google Shape;19;g36aa0f4527e_0_175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g36aa0f4527e_0_178"/>
          <p:cNvSpPr txBox="1">
            <a:spLocks noGrp="1"/>
          </p:cNvSpPr>
          <p:nvPr>
            <p:ph type="title"/>
          </p:nvPr>
        </p:nvSpPr>
        <p:spPr>
          <a:xfrm>
            <a:off x="515387" y="925074"/>
            <a:ext cx="14088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g36aa0f4527e_0_178"/>
          <p:cNvSpPr txBox="1">
            <a:spLocks noGrp="1"/>
          </p:cNvSpPr>
          <p:nvPr>
            <p:ph type="body" idx="1"/>
          </p:nvPr>
        </p:nvSpPr>
        <p:spPr>
          <a:xfrm>
            <a:off x="515387" y="2395651"/>
            <a:ext cx="14088600" cy="710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marL="457200" lvl="0" indent="-438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300"/>
              <a:buChar char="●"/>
              <a:defRPr/>
            </a:lvl1pPr>
            <a:lvl2pPr marL="914400" lvl="1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2pPr>
            <a:lvl3pPr marL="1371600" lvl="2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3pPr>
            <a:lvl4pPr marL="1828800" lvl="3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4pPr>
            <a:lvl5pPr marL="2286000" lvl="4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5pPr>
            <a:lvl6pPr marL="2743200" lvl="5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6pPr>
            <a:lvl7pPr marL="3200400" lvl="6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7pPr>
            <a:lvl8pPr marL="3657600" lvl="7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8pPr>
            <a:lvl9pPr marL="4114800" lvl="8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g36aa0f4527e_0_178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g36aa0f4527e_0_182"/>
          <p:cNvSpPr txBox="1">
            <a:spLocks noGrp="1"/>
          </p:cNvSpPr>
          <p:nvPr>
            <p:ph type="title"/>
          </p:nvPr>
        </p:nvSpPr>
        <p:spPr>
          <a:xfrm>
            <a:off x="515387" y="925074"/>
            <a:ext cx="14088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g36aa0f4527e_0_182"/>
          <p:cNvSpPr txBox="1">
            <a:spLocks noGrp="1"/>
          </p:cNvSpPr>
          <p:nvPr>
            <p:ph type="body" idx="1"/>
          </p:nvPr>
        </p:nvSpPr>
        <p:spPr>
          <a:xfrm>
            <a:off x="515387" y="2395651"/>
            <a:ext cx="6613500" cy="710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marL="457200" lvl="0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 sz="2500"/>
            </a:lvl1pPr>
            <a:lvl2pPr marL="914400" lvl="1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2pPr>
            <a:lvl3pPr marL="1371600" lvl="2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3pPr>
            <a:lvl4pPr marL="1828800" lvl="3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4pPr>
            <a:lvl5pPr marL="2286000" lvl="4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5pPr>
            <a:lvl6pPr marL="2743200" lvl="5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6pPr>
            <a:lvl7pPr marL="3200400" lvl="6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7pPr>
            <a:lvl8pPr marL="3657600" lvl="7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8pPr>
            <a:lvl9pPr marL="4114800" lvl="8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9pPr>
          </a:lstStyle>
          <a:p>
            <a:endParaRPr/>
          </a:p>
        </p:txBody>
      </p:sp>
      <p:sp>
        <p:nvSpPr>
          <p:cNvPr id="27" name="Google Shape;27;g36aa0f4527e_0_182"/>
          <p:cNvSpPr txBox="1">
            <a:spLocks noGrp="1"/>
          </p:cNvSpPr>
          <p:nvPr>
            <p:ph type="body" idx="2"/>
          </p:nvPr>
        </p:nvSpPr>
        <p:spPr>
          <a:xfrm>
            <a:off x="7990239" y="2395651"/>
            <a:ext cx="6613500" cy="710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marL="457200" lvl="0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 sz="2500"/>
            </a:lvl1pPr>
            <a:lvl2pPr marL="914400" lvl="1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2pPr>
            <a:lvl3pPr marL="1371600" lvl="2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3pPr>
            <a:lvl4pPr marL="1828800" lvl="3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4pPr>
            <a:lvl5pPr marL="2286000" lvl="4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5pPr>
            <a:lvl6pPr marL="2743200" lvl="5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6pPr>
            <a:lvl7pPr marL="3200400" lvl="6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7pPr>
            <a:lvl8pPr marL="3657600" lvl="7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8pPr>
            <a:lvl9pPr marL="4114800" lvl="8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9pPr>
          </a:lstStyle>
          <a:p>
            <a:endParaRPr/>
          </a:p>
        </p:txBody>
      </p:sp>
      <p:sp>
        <p:nvSpPr>
          <p:cNvPr id="28" name="Google Shape;28;g36aa0f4527e_0_182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g36aa0f4527e_0_187"/>
          <p:cNvSpPr txBox="1">
            <a:spLocks noGrp="1"/>
          </p:cNvSpPr>
          <p:nvPr>
            <p:ph type="title"/>
          </p:nvPr>
        </p:nvSpPr>
        <p:spPr>
          <a:xfrm>
            <a:off x="515387" y="925074"/>
            <a:ext cx="14088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g36aa0f4527e_0_187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g36aa0f4527e_0_190"/>
          <p:cNvSpPr txBox="1">
            <a:spLocks noGrp="1"/>
          </p:cNvSpPr>
          <p:nvPr>
            <p:ph type="title"/>
          </p:nvPr>
        </p:nvSpPr>
        <p:spPr>
          <a:xfrm>
            <a:off x="515387" y="1154926"/>
            <a:ext cx="4643100" cy="157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4" name="Google Shape;34;g36aa0f4527e_0_190"/>
          <p:cNvSpPr txBox="1">
            <a:spLocks noGrp="1"/>
          </p:cNvSpPr>
          <p:nvPr>
            <p:ph type="body" idx="1"/>
          </p:nvPr>
        </p:nvSpPr>
        <p:spPr>
          <a:xfrm>
            <a:off x="515387" y="2888563"/>
            <a:ext cx="4643100" cy="66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marL="457200" lvl="0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1pPr>
            <a:lvl2pPr marL="914400" lvl="1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2pPr>
            <a:lvl3pPr marL="1371600" lvl="2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3pPr>
            <a:lvl4pPr marL="1828800" lvl="3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4pPr>
            <a:lvl5pPr marL="2286000" lvl="4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5pPr>
            <a:lvl6pPr marL="2743200" lvl="5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6pPr>
            <a:lvl7pPr marL="3200400" lvl="6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7pPr>
            <a:lvl8pPr marL="3657600" lvl="7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8pPr>
            <a:lvl9pPr marL="4114800" lvl="8" indent="-3619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9pPr>
          </a:lstStyle>
          <a:p>
            <a:endParaRPr/>
          </a:p>
        </p:txBody>
      </p:sp>
      <p:sp>
        <p:nvSpPr>
          <p:cNvPr id="35" name="Google Shape;35;g36aa0f4527e_0_190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g36aa0f4527e_0_194"/>
          <p:cNvSpPr txBox="1">
            <a:spLocks noGrp="1"/>
          </p:cNvSpPr>
          <p:nvPr>
            <p:ph type="title"/>
          </p:nvPr>
        </p:nvSpPr>
        <p:spPr>
          <a:xfrm>
            <a:off x="810615" y="935727"/>
            <a:ext cx="10528800" cy="850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9pPr>
          </a:lstStyle>
          <a:p>
            <a:endParaRPr/>
          </a:p>
        </p:txBody>
      </p:sp>
      <p:sp>
        <p:nvSpPr>
          <p:cNvPr id="38" name="Google Shape;38;g36aa0f4527e_0_194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g36aa0f4527e_0_197"/>
          <p:cNvSpPr/>
          <p:nvPr/>
        </p:nvSpPr>
        <p:spPr>
          <a:xfrm>
            <a:off x="7559675" y="-260"/>
            <a:ext cx="7559700" cy="10691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64125" tIns="164125" rIns="164125" bIns="1641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" name="Google Shape;41;g36aa0f4527e_0_197"/>
          <p:cNvSpPr txBox="1">
            <a:spLocks noGrp="1"/>
          </p:cNvSpPr>
          <p:nvPr>
            <p:ph type="title"/>
          </p:nvPr>
        </p:nvSpPr>
        <p:spPr>
          <a:xfrm>
            <a:off x="438997" y="2563402"/>
            <a:ext cx="6688800" cy="308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9pPr>
          </a:lstStyle>
          <a:p>
            <a:endParaRPr/>
          </a:p>
        </p:txBody>
      </p:sp>
      <p:sp>
        <p:nvSpPr>
          <p:cNvPr id="42" name="Google Shape;42;g36aa0f4527e_0_197"/>
          <p:cNvSpPr txBox="1">
            <a:spLocks noGrp="1"/>
          </p:cNvSpPr>
          <p:nvPr>
            <p:ph type="subTitle" idx="1"/>
          </p:nvPr>
        </p:nvSpPr>
        <p:spPr>
          <a:xfrm>
            <a:off x="438997" y="5826756"/>
            <a:ext cx="6688800" cy="256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g36aa0f4527e_0_197"/>
          <p:cNvSpPr txBox="1">
            <a:spLocks noGrp="1"/>
          </p:cNvSpPr>
          <p:nvPr>
            <p:ph type="body" idx="2"/>
          </p:nvPr>
        </p:nvSpPr>
        <p:spPr>
          <a:xfrm>
            <a:off x="8167326" y="1505136"/>
            <a:ext cx="6344100" cy="76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457200" lvl="0" indent="-438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300"/>
              <a:buChar char="●"/>
              <a:defRPr/>
            </a:lvl1pPr>
            <a:lvl2pPr marL="914400" lvl="1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2pPr>
            <a:lvl3pPr marL="1371600" lvl="2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3pPr>
            <a:lvl4pPr marL="1828800" lvl="3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4pPr>
            <a:lvl5pPr marL="2286000" lvl="4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5pPr>
            <a:lvl6pPr marL="2743200" lvl="5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6pPr>
            <a:lvl7pPr marL="3200400" lvl="6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7pPr>
            <a:lvl8pPr marL="3657600" lvl="7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8pPr>
            <a:lvl9pPr marL="4114800" lvl="8" indent="-3873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g36aa0f4527e_0_197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g36aa0f4527e_0_203"/>
          <p:cNvSpPr txBox="1">
            <a:spLocks noGrp="1"/>
          </p:cNvSpPr>
          <p:nvPr>
            <p:ph type="body" idx="1"/>
          </p:nvPr>
        </p:nvSpPr>
        <p:spPr>
          <a:xfrm>
            <a:off x="515387" y="8794102"/>
            <a:ext cx="9918900" cy="125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</a:lstStyle>
          <a:p>
            <a:endParaRPr/>
          </a:p>
        </p:txBody>
      </p:sp>
      <p:sp>
        <p:nvSpPr>
          <p:cNvPr id="47" name="Google Shape;47;g36aa0f4527e_0_203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36aa0f4527e_0_206"/>
          <p:cNvSpPr txBox="1">
            <a:spLocks noGrp="1"/>
          </p:cNvSpPr>
          <p:nvPr>
            <p:ph type="title" hasCustomPrompt="1"/>
          </p:nvPr>
        </p:nvSpPr>
        <p:spPr>
          <a:xfrm>
            <a:off x="515387" y="2299303"/>
            <a:ext cx="14088600" cy="408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9pPr>
          </a:lstStyle>
          <a:p>
            <a:r>
              <a:t>xx%</a:t>
            </a:r>
          </a:p>
        </p:txBody>
      </p:sp>
      <p:sp>
        <p:nvSpPr>
          <p:cNvPr id="50" name="Google Shape;50;g36aa0f4527e_0_206"/>
          <p:cNvSpPr txBox="1">
            <a:spLocks noGrp="1"/>
          </p:cNvSpPr>
          <p:nvPr>
            <p:ph type="body" idx="1"/>
          </p:nvPr>
        </p:nvSpPr>
        <p:spPr>
          <a:xfrm>
            <a:off x="515387" y="6552534"/>
            <a:ext cx="14088600" cy="270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marL="457200" lvl="0" indent="-438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300"/>
              <a:buChar char="●"/>
              <a:defRPr/>
            </a:lvl1pPr>
            <a:lvl2pPr marL="914400" lvl="1" indent="-3873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2pPr>
            <a:lvl3pPr marL="1371600" lvl="2" indent="-3873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3pPr>
            <a:lvl4pPr marL="1828800" lvl="3" indent="-3873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4pPr>
            <a:lvl5pPr marL="2286000" lvl="4" indent="-3873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5pPr>
            <a:lvl6pPr marL="2743200" lvl="5" indent="-3873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6pPr>
            <a:lvl7pPr marL="3200400" lvl="6" indent="-3873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7pPr>
            <a:lvl8pPr marL="3657600" lvl="7" indent="-3873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8pPr>
            <a:lvl9pPr marL="4114800" lvl="8" indent="-3873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9pPr>
          </a:lstStyle>
          <a:p>
            <a:endParaRPr/>
          </a:p>
        </p:txBody>
      </p:sp>
      <p:sp>
        <p:nvSpPr>
          <p:cNvPr id="51" name="Google Shape;51;g36aa0f4527e_0_206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g36aa0f4527e_0_210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g36aa0f4527e_0_167"/>
          <p:cNvSpPr txBox="1">
            <a:spLocks noGrp="1"/>
          </p:cNvSpPr>
          <p:nvPr>
            <p:ph type="title"/>
          </p:nvPr>
        </p:nvSpPr>
        <p:spPr>
          <a:xfrm>
            <a:off x="515387" y="925074"/>
            <a:ext cx="14088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sz="5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sz="5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sz="5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sz="5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sz="5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sz="5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sz="5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sz="5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sz="5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g36aa0f4527e_0_167"/>
          <p:cNvSpPr txBox="1">
            <a:spLocks noGrp="1"/>
          </p:cNvSpPr>
          <p:nvPr>
            <p:ph type="body" idx="1"/>
          </p:nvPr>
        </p:nvSpPr>
        <p:spPr>
          <a:xfrm>
            <a:off x="515387" y="2395651"/>
            <a:ext cx="14088600" cy="710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t" anchorCtr="0">
            <a:normAutofit/>
          </a:bodyPr>
          <a:lstStyle>
            <a:lvl1pPr marL="457200" marR="0" lvl="0" indent="-438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300"/>
              <a:buFont typeface="Arial"/>
              <a:buChar char="●"/>
              <a:defRPr sz="3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○"/>
              <a:defRPr sz="2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■"/>
              <a:defRPr sz="2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●"/>
              <a:defRPr sz="2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○"/>
              <a:defRPr sz="2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■"/>
              <a:defRPr sz="2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●"/>
              <a:defRPr sz="2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○"/>
              <a:defRPr sz="2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873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■"/>
              <a:defRPr sz="2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g36aa0f4527e_0_167"/>
          <p:cNvSpPr txBox="1">
            <a:spLocks noGrp="1"/>
          </p:cNvSpPr>
          <p:nvPr>
            <p:ph type="sldNum" idx="12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4125" tIns="164125" rIns="164125" bIns="1641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12" Type="http://schemas.openxmlformats.org/officeDocument/2006/relationships/image" Target="../media/image5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4.png"/><Relationship Id="rId5" Type="http://schemas.openxmlformats.org/officeDocument/2006/relationships/image" Target="../media/image2.png"/><Relationship Id="rId15" Type="http://schemas.openxmlformats.org/officeDocument/2006/relationships/image" Target="../media/image13.png"/><Relationship Id="rId10" Type="http://schemas.openxmlformats.org/officeDocument/2006/relationships/image" Target="../media/image3.png"/><Relationship Id="rId4" Type="http://schemas.openxmlformats.org/officeDocument/2006/relationships/image" Target="../media/image9.png"/><Relationship Id="rId9" Type="http://schemas.openxmlformats.org/officeDocument/2006/relationships/image" Target="../media/image12.png"/><Relationship Id="rId1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12" Type="http://schemas.openxmlformats.org/officeDocument/2006/relationships/image" Target="../media/image5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11" Type="http://schemas.openxmlformats.org/officeDocument/2006/relationships/image" Target="../media/image4.png"/><Relationship Id="rId5" Type="http://schemas.openxmlformats.org/officeDocument/2006/relationships/image" Target="../media/image9.png"/><Relationship Id="rId15" Type="http://schemas.openxmlformats.org/officeDocument/2006/relationships/image" Target="../media/image13.png"/><Relationship Id="rId10" Type="http://schemas.openxmlformats.org/officeDocument/2006/relationships/image" Target="../media/image3.png"/><Relationship Id="rId4" Type="http://schemas.openxmlformats.org/officeDocument/2006/relationships/image" Target="../media/image12.png"/><Relationship Id="rId9" Type="http://schemas.openxmlformats.org/officeDocument/2006/relationships/image" Target="../media/image11.png"/><Relationship Id="rId1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Google Shape;58;g3b9fa71e3c8_0_126" title="Earth Character@4x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3221" y="914503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g3b9fa71e3c8_0_126" title="E@4x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482385" y="172018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221178" y="172018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g3b9fa71e3c8_0_126" title="C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-964745" y="1720184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g3b9fa71e3c8_0_126" title="D@4x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-708317" y="1720187"/>
            <a:ext cx="182706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g3b9fa71e3c8_0_126" title="A@4x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5">
            <a:off x="-1463592" y="1720181"/>
            <a:ext cx="184429" cy="60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g3b9fa71e3c8_0_126" title="Power Hero@4x.png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-708060" y="2926300"/>
            <a:ext cx="448237" cy="373534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g3b9fa71e3c8_0_126"/>
          <p:cNvSpPr txBox="1"/>
          <p:nvPr/>
        </p:nvSpPr>
        <p:spPr>
          <a:xfrm>
            <a:off x="3119025" y="26471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Macaroni Cheese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66" name="Google Shape;66;g3b9fa71e3c8_0_126"/>
          <p:cNvSpPr txBox="1"/>
          <p:nvPr/>
        </p:nvSpPr>
        <p:spPr>
          <a:xfrm>
            <a:off x="5265625" y="2565000"/>
            <a:ext cx="1975200" cy="91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Homemade Sausage Roll with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Wholegrain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Rice Salad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grpSp>
        <p:nvGrpSpPr>
          <p:cNvPr id="67" name="Google Shape;67;g3b9fa71e3c8_0_126"/>
          <p:cNvGrpSpPr/>
          <p:nvPr/>
        </p:nvGrpSpPr>
        <p:grpSpPr>
          <a:xfrm>
            <a:off x="6618713" y="8924387"/>
            <a:ext cx="2964882" cy="1112184"/>
            <a:chOff x="6618713" y="8924387"/>
            <a:chExt cx="2964882" cy="1112184"/>
          </a:xfrm>
        </p:grpSpPr>
        <p:pic>
          <p:nvPicPr>
            <p:cNvPr id="68" name="Google Shape;68;g3b9fa71e3c8_0_126" title="Available Daily@4x.png"/>
            <p:cNvPicPr preferRelativeResize="0"/>
            <p:nvPr/>
          </p:nvPicPr>
          <p:blipFill rotWithShape="1">
            <a:blip r:embed="rId11">
              <a:alphaModFix/>
            </a:blip>
            <a:srcRect/>
            <a:stretch/>
          </p:blipFill>
          <p:spPr>
            <a:xfrm>
              <a:off x="6618713" y="8924387"/>
              <a:ext cx="2964882" cy="111218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9" name="Google Shape;69;g3b9fa71e3c8_0_126"/>
            <p:cNvSpPr txBox="1"/>
            <p:nvPr/>
          </p:nvSpPr>
          <p:spPr>
            <a:xfrm>
              <a:off x="7471325" y="9361250"/>
              <a:ext cx="1975800" cy="629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lang="en-GB" sz="1600" b="1" i="0" u="none" strike="noStrike" cap="none">
                  <a:solidFill>
                    <a:srgbClr val="434343"/>
                  </a:solidFill>
                  <a:latin typeface="Amatic SC"/>
                  <a:ea typeface="Amatic SC"/>
                  <a:cs typeface="Amatic SC"/>
                  <a:sym typeface="Amatic SC"/>
                </a:rPr>
                <a:t>Daily salad bowl, freshly baked bread, yoghurts and cut fruit</a:t>
              </a:r>
              <a:endParaRPr sz="1500" b="1" i="0" u="none" strike="noStrike" cap="non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endParaRPr>
            </a:p>
          </p:txBody>
        </p:sp>
      </p:grpSp>
      <p:pic>
        <p:nvPicPr>
          <p:cNvPr id="70" name="Google Shape;70;g3b9fa71e3c8_0_126" title="Heart Hero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-657175" y="4024650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g3b9fa71e3c8_0_126" title="Leaf@4x.png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-698700" y="4599975"/>
            <a:ext cx="429527" cy="478612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g3b9fa71e3c8_0_126"/>
          <p:cNvSpPr txBox="1"/>
          <p:nvPr/>
        </p:nvSpPr>
        <p:spPr>
          <a:xfrm>
            <a:off x="9477550" y="27305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Cottage Pie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3" name="Google Shape;73;g3b9fa71e3c8_0_126"/>
          <p:cNvSpPr txBox="1"/>
          <p:nvPr/>
        </p:nvSpPr>
        <p:spPr>
          <a:xfrm>
            <a:off x="11689425" y="25848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Golden Fish Fingers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Salmon Fingers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Chips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4" name="Google Shape;74;g3b9fa71e3c8_0_126"/>
          <p:cNvSpPr txBox="1"/>
          <p:nvPr/>
        </p:nvSpPr>
        <p:spPr>
          <a:xfrm>
            <a:off x="3119025" y="38663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Mixed Bean Fajitas with Wedges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5" name="Google Shape;75;g3b9fa71e3c8_0_126"/>
          <p:cNvSpPr txBox="1"/>
          <p:nvPr/>
        </p:nvSpPr>
        <p:spPr>
          <a:xfrm>
            <a:off x="5135325" y="39461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Veggie Sausage Roll  with Wholegrain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Rice Salad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6" name="Google Shape;76;g3b9fa71e3c8_0_126"/>
          <p:cNvSpPr txBox="1"/>
          <p:nvPr/>
        </p:nvSpPr>
        <p:spPr>
          <a:xfrm>
            <a:off x="7300275" y="37340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Cauliflower &amp; Broccoli Cheese Bake</a:t>
            </a: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,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Skin on Roasties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Gravy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7" name="Google Shape;77;g3b9fa71e3c8_0_126"/>
          <p:cNvSpPr txBox="1"/>
          <p:nvPr/>
        </p:nvSpPr>
        <p:spPr>
          <a:xfrm>
            <a:off x="9477550" y="3949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Shepherdless Pie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8" name="Google Shape;78;g3b9fa71e3c8_0_126"/>
          <p:cNvSpPr txBox="1"/>
          <p:nvPr/>
        </p:nvSpPr>
        <p:spPr>
          <a:xfrm>
            <a:off x="11689425" y="38040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BBQ Veggie Wrap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Chips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9" name="Google Shape;79;g3b9fa71e3c8_0_126"/>
          <p:cNvSpPr txBox="1"/>
          <p:nvPr/>
        </p:nvSpPr>
        <p:spPr>
          <a:xfrm>
            <a:off x="3119025" y="51617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Vegetable Sticks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0" name="Google Shape;80;g3b9fa71e3c8_0_126"/>
          <p:cNvSpPr txBox="1"/>
          <p:nvPr/>
        </p:nvSpPr>
        <p:spPr>
          <a:xfrm>
            <a:off x="5160850" y="52034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Mixed Salad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1" name="Google Shape;81;g3b9fa71e3c8_0_126"/>
          <p:cNvSpPr txBox="1"/>
          <p:nvPr/>
        </p:nvSpPr>
        <p:spPr>
          <a:xfrm>
            <a:off x="7343950" y="52451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Carrots and </a:t>
            </a: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Peas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2" name="Google Shape;82;g3b9fa71e3c8_0_126"/>
          <p:cNvSpPr txBox="1"/>
          <p:nvPr/>
        </p:nvSpPr>
        <p:spPr>
          <a:xfrm>
            <a:off x="9477550" y="52451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Mixed Greens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3" name="Google Shape;83;g3b9fa71e3c8_0_126"/>
          <p:cNvSpPr txBox="1"/>
          <p:nvPr/>
        </p:nvSpPr>
        <p:spPr>
          <a:xfrm>
            <a:off x="11689425" y="50994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Baked Beans and Peas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4" name="Google Shape;84;g3b9fa71e3c8_0_126"/>
          <p:cNvSpPr txBox="1"/>
          <p:nvPr/>
        </p:nvSpPr>
        <p:spPr>
          <a:xfrm>
            <a:off x="3119025" y="64190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5" name="Google Shape;85;g3b9fa71e3c8_0_126"/>
          <p:cNvSpPr txBox="1"/>
          <p:nvPr/>
        </p:nvSpPr>
        <p:spPr>
          <a:xfrm>
            <a:off x="5127525" y="6460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6" name="Google Shape;86;g3b9fa71e3c8_0_126"/>
          <p:cNvSpPr txBox="1"/>
          <p:nvPr/>
        </p:nvSpPr>
        <p:spPr>
          <a:xfrm>
            <a:off x="7343950" y="64643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7" name="Google Shape;87;g3b9fa71e3c8_0_126"/>
          <p:cNvSpPr txBox="1"/>
          <p:nvPr/>
        </p:nvSpPr>
        <p:spPr>
          <a:xfrm>
            <a:off x="9477550" y="64643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8" name="Google Shape;88;g3b9fa71e3c8_0_126"/>
          <p:cNvSpPr txBox="1"/>
          <p:nvPr/>
        </p:nvSpPr>
        <p:spPr>
          <a:xfrm>
            <a:off x="3119025" y="76763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Orange Squash Cupcake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9" name="Google Shape;89;g3b9fa71e3c8_0_126"/>
          <p:cNvSpPr txBox="1"/>
          <p:nvPr/>
        </p:nvSpPr>
        <p:spPr>
          <a:xfrm>
            <a:off x="5160850" y="77180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Strawberry Jelly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90" name="Google Shape;90;g3b9fa71e3c8_0_126"/>
          <p:cNvSpPr txBox="1"/>
          <p:nvPr/>
        </p:nvSpPr>
        <p:spPr>
          <a:xfrm>
            <a:off x="7315375" y="7759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Peach Upside Down Cake </a:t>
            </a: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Custard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91" name="Google Shape;91;g3b9fa71e3c8_0_126"/>
          <p:cNvSpPr txBox="1"/>
          <p:nvPr/>
        </p:nvSpPr>
        <p:spPr>
          <a:xfrm>
            <a:off x="11689425" y="63186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92" name="Google Shape;92;g3b9fa71e3c8_0_126"/>
          <p:cNvSpPr txBox="1"/>
          <p:nvPr/>
        </p:nvSpPr>
        <p:spPr>
          <a:xfrm>
            <a:off x="9469000" y="7759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Chocolate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Cinnamon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Cake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93" name="Google Shape;93;g3b9fa71e3c8_0_126"/>
          <p:cNvSpPr txBox="1"/>
          <p:nvPr/>
        </p:nvSpPr>
        <p:spPr>
          <a:xfrm>
            <a:off x="11689425" y="76140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Banana Cookies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94" name="Google Shape;94;g3b9fa71e3c8_0_126" title="Earth Character@4x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44583" y="437328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g3b9fa71e3c8_0_126" title="Heart Hero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flipH="1">
            <a:off x="11240825" y="4422825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g3b9fa71e3c8_0_126" title="Pasta Twirler@4x.png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11113150" y="8844741"/>
            <a:ext cx="1058626" cy="1810408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g3b9fa71e3c8_0_126"/>
          <p:cNvSpPr txBox="1"/>
          <p:nvPr/>
        </p:nvSpPr>
        <p:spPr>
          <a:xfrm>
            <a:off x="12488232" y="9145054"/>
            <a:ext cx="10935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07999A"/>
                </a:solidFill>
                <a:latin typeface="Amatic SC"/>
                <a:ea typeface="Amatic SC"/>
                <a:cs typeface="Amatic SC"/>
                <a:sym typeface="Amatic SC"/>
              </a:rPr>
              <a:t>Topped Pasta</a:t>
            </a:r>
            <a:endParaRPr sz="1900" b="1" i="0" u="none" strike="noStrike" cap="none">
              <a:solidFill>
                <a:srgbClr val="07999A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sp>
        <p:nvSpPr>
          <p:cNvPr id="98" name="Google Shape;98;g3b9fa71e3c8_0_126"/>
          <p:cNvSpPr txBox="1"/>
          <p:nvPr/>
        </p:nvSpPr>
        <p:spPr>
          <a:xfrm>
            <a:off x="12488225" y="94435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rPr>
              <a:t>Hot Pasta topped with Homemade Tomato Sauce </a:t>
            </a:r>
            <a:endParaRPr sz="1600" b="1" i="0" u="none" strike="noStrike" cap="non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rPr>
              <a:t>&amp; Cheese</a:t>
            </a:r>
            <a:endParaRPr sz="1600" b="1" i="0" u="none" strike="noStrike" cap="non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99" name="Google Shape;99;g3b9fa71e3c8_0_126" title="Earth Character@4x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736183" y="1005243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g3b9fa71e3c8_0_126" title="Heart Hero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13378800" y="10056875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882697" y="380403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078510" y="382943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g3b9fa71e3c8_0_126" title="Power Hero@4x.png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-3220560">
            <a:off x="6794202" y="8233200"/>
            <a:ext cx="448237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g3b9fa71e3c8_0_126" title="Leaf@4x.png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 rot="-516207" flipH="1">
            <a:off x="2589476" y="4070858"/>
            <a:ext cx="429550" cy="4786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843335" y="772011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843335" y="657711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065597" y="656123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231660" y="400406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g3b9fa71e3c8_0_126" title="C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4110743" y="952667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247235" y="772011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g3b9fa71e3c8_0_126" title="A@4x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5">
            <a:off x="11405520" y="3804031"/>
            <a:ext cx="184429" cy="60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g3b9fa71e3c8_0_126" title="Heart Hero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flipH="1">
            <a:off x="6897425" y="4422825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3571560" y="2974262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3579385" y="404726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3555510" y="7641825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1176735" y="6523150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954472" y="657206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g3b9fa71e3c8_0_126" title="B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3403110" y="6551437"/>
            <a:ext cx="184429" cy="60327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g3b9fa71e3c8_0_126"/>
          <p:cNvSpPr txBox="1"/>
          <p:nvPr/>
        </p:nvSpPr>
        <p:spPr>
          <a:xfrm>
            <a:off x="7343950" y="27305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Roast Chicken,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Stuffing, Skin on Roasties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Gravy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120" name="Google Shape;120;g3b9fa71e3c8_0_126" title="C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240680" y="2612359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g3b9fa71e3c8_0_126" title="Heart Hero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flipH="1">
            <a:off x="8984588" y="3177338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g3b9fa71e3c8_0_126" title="Daily filled rolls@4x.png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-2429612" y="8924382"/>
            <a:ext cx="2305300" cy="720933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g3b9fa71e3c8_0_126"/>
          <p:cNvSpPr txBox="1"/>
          <p:nvPr/>
        </p:nvSpPr>
        <p:spPr>
          <a:xfrm>
            <a:off x="710875" y="1325550"/>
            <a:ext cx="2305200" cy="90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WEEK 1</a:t>
            </a:r>
            <a:endParaRPr sz="1100" b="1" i="0" u="none" strike="noStrike" cap="non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Spring/Summer</a:t>
            </a:r>
            <a:r>
              <a:rPr lang="en-GB" sz="1100" b="1" i="0" u="none" strike="noStrike" cap="non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 202</a:t>
            </a:r>
            <a:r>
              <a:rPr lang="en-GB" sz="1100" b="1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6</a:t>
            </a:r>
            <a:endParaRPr sz="1100" b="1" i="0" u="none" strike="noStrike" cap="non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GB" sz="1000" b="1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13/04/26, 04/05/26, 25/05/26, 15/06/26, 06/07/26, 27/07/26, 17/08/26, 07/09/26, 28/09/26, 19/10/26</a:t>
            </a:r>
            <a:endParaRPr sz="900" b="1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124" name="Google Shape;124;g3b9fa71e3c8_0_126" title="Daily Sandwich@10x-8.png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-1776850" y="7223325"/>
            <a:ext cx="1652551" cy="1276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g3b9fa71e3c8_0_126" title="Picnic Lunch@10x-8.png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-1533286" y="5631875"/>
            <a:ext cx="1321510" cy="1445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g3b9fa71e3c8_0_126" title="Heart Hero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13225100" y="8219875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g3b9fa71e3c8_0_126" title="C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909805" y="2771959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g3b9fa71e3c8_0_126" title="C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978443" y="2844559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g3b9fa71e3c8_0_126" title="A@4x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5">
            <a:off x="7045282" y="7635931"/>
            <a:ext cx="184429" cy="60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g3b9fa71e3c8_0_126" title="C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1334943" y="7661334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g3b9fa71e3c8_0_126" title="D@4x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1322695" y="2739362"/>
            <a:ext cx="182706" cy="603270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g3b9fa71e3c8_0_126"/>
          <p:cNvSpPr txBox="1"/>
          <p:nvPr/>
        </p:nvSpPr>
        <p:spPr>
          <a:xfrm>
            <a:off x="12859388" y="420550"/>
            <a:ext cx="21831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PRIMARY HALAL</a:t>
            </a:r>
            <a:endParaRPr sz="1400" b="1" i="0" u="none" strike="noStrike" cap="non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 TRADITIONAL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b9fa71e3c8_0_250"/>
          <p:cNvSpPr txBox="1"/>
          <p:nvPr/>
        </p:nvSpPr>
        <p:spPr>
          <a:xfrm>
            <a:off x="3119025" y="26471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and Tomato Pizza Slice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Wedges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grpSp>
        <p:nvGrpSpPr>
          <p:cNvPr id="138" name="Google Shape;138;g3b9fa71e3c8_0_250"/>
          <p:cNvGrpSpPr/>
          <p:nvPr/>
        </p:nvGrpSpPr>
        <p:grpSpPr>
          <a:xfrm>
            <a:off x="6618713" y="8924387"/>
            <a:ext cx="2964882" cy="1112184"/>
            <a:chOff x="6618713" y="8924387"/>
            <a:chExt cx="2964882" cy="1112184"/>
          </a:xfrm>
        </p:grpSpPr>
        <p:pic>
          <p:nvPicPr>
            <p:cNvPr id="139" name="Google Shape;139;g3b9fa71e3c8_0_250" title="Available Daily@4x.png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618713" y="8924387"/>
              <a:ext cx="2964882" cy="111218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0" name="Google Shape;140;g3b9fa71e3c8_0_250"/>
            <p:cNvSpPr txBox="1"/>
            <p:nvPr/>
          </p:nvSpPr>
          <p:spPr>
            <a:xfrm>
              <a:off x="7471325" y="9361250"/>
              <a:ext cx="1975800" cy="629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lang="en-GB" sz="1600" b="1" i="0" u="none" strike="noStrike" cap="none">
                  <a:solidFill>
                    <a:srgbClr val="434343"/>
                  </a:solidFill>
                  <a:latin typeface="Amatic SC"/>
                  <a:ea typeface="Amatic SC"/>
                  <a:cs typeface="Amatic SC"/>
                  <a:sym typeface="Amatic SC"/>
                </a:rPr>
                <a:t>Daily salad bowl, freshly baked bread, yoghurts and cut fruit</a:t>
              </a:r>
              <a:endParaRPr sz="1500" b="1" i="0" u="none" strike="noStrike" cap="non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endParaRPr>
            </a:p>
          </p:txBody>
        </p:sp>
      </p:grpSp>
      <p:sp>
        <p:nvSpPr>
          <p:cNvPr id="141" name="Google Shape;141;g3b9fa71e3c8_0_250"/>
          <p:cNvSpPr txBox="1"/>
          <p:nvPr/>
        </p:nvSpPr>
        <p:spPr>
          <a:xfrm>
            <a:off x="9502950" y="27305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Beef Whole Grain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Pasta Bolognese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2" name="Google Shape;142;g3b9fa71e3c8_0_250"/>
          <p:cNvSpPr txBox="1"/>
          <p:nvPr/>
        </p:nvSpPr>
        <p:spPr>
          <a:xfrm>
            <a:off x="3157125" y="385317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Cheddar &amp; Tomato Puff Pastry Tart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Wedges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3" name="Google Shape;143;g3b9fa71e3c8_0_250"/>
          <p:cNvSpPr txBox="1"/>
          <p:nvPr/>
        </p:nvSpPr>
        <p:spPr>
          <a:xfrm>
            <a:off x="5160850" y="39080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Veggie </a:t>
            </a: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Bangers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Mash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4" name="Google Shape;144;g3b9fa71e3c8_0_250"/>
          <p:cNvSpPr txBox="1"/>
          <p:nvPr/>
        </p:nvSpPr>
        <p:spPr>
          <a:xfrm>
            <a:off x="7343950" y="38735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Tomato &amp; Lentil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Layer Bake,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Skin on Roasties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Gravy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5" name="Google Shape;145;g3b9fa71e3c8_0_250"/>
          <p:cNvSpPr txBox="1"/>
          <p:nvPr/>
        </p:nvSpPr>
        <p:spPr>
          <a:xfrm>
            <a:off x="9477550" y="3949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Veggie Whole Grain Pasta Bolognese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6" name="Google Shape;146;g3b9fa71e3c8_0_250"/>
          <p:cNvSpPr txBox="1"/>
          <p:nvPr/>
        </p:nvSpPr>
        <p:spPr>
          <a:xfrm>
            <a:off x="11689425" y="38040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Cheesy Bean</a:t>
            </a: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Wrap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Chips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7" name="Google Shape;147;g3b9fa71e3c8_0_250"/>
          <p:cNvSpPr txBox="1"/>
          <p:nvPr/>
        </p:nvSpPr>
        <p:spPr>
          <a:xfrm>
            <a:off x="3119025" y="51617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Vegetables Sticks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8" name="Google Shape;148;g3b9fa71e3c8_0_250"/>
          <p:cNvSpPr txBox="1"/>
          <p:nvPr/>
        </p:nvSpPr>
        <p:spPr>
          <a:xfrm>
            <a:off x="5160850" y="52034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Green Beans</a:t>
            </a: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Sweetcorn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9" name="Google Shape;149;g3b9fa71e3c8_0_250"/>
          <p:cNvSpPr txBox="1"/>
          <p:nvPr/>
        </p:nvSpPr>
        <p:spPr>
          <a:xfrm>
            <a:off x="7343950" y="52451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Carrots and </a:t>
            </a: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Cabbage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0" name="Google Shape;150;g3b9fa71e3c8_0_250"/>
          <p:cNvSpPr txBox="1"/>
          <p:nvPr/>
        </p:nvSpPr>
        <p:spPr>
          <a:xfrm>
            <a:off x="9477550" y="52451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Mixed </a:t>
            </a: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Salad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1" name="Google Shape;151;g3b9fa71e3c8_0_250"/>
          <p:cNvSpPr txBox="1"/>
          <p:nvPr/>
        </p:nvSpPr>
        <p:spPr>
          <a:xfrm>
            <a:off x="11689425" y="50994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Baked Beans and Peas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2" name="Google Shape;152;g3b9fa71e3c8_0_250"/>
          <p:cNvSpPr txBox="1"/>
          <p:nvPr/>
        </p:nvSpPr>
        <p:spPr>
          <a:xfrm>
            <a:off x="3119025" y="76763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Lemon Shortbread Fingers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3" name="Google Shape;153;g3b9fa71e3c8_0_250"/>
          <p:cNvSpPr txBox="1"/>
          <p:nvPr/>
        </p:nvSpPr>
        <p:spPr>
          <a:xfrm>
            <a:off x="5160850" y="77180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Orange Jelly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4" name="Google Shape;154;g3b9fa71e3c8_0_250"/>
          <p:cNvSpPr txBox="1"/>
          <p:nvPr/>
        </p:nvSpPr>
        <p:spPr>
          <a:xfrm>
            <a:off x="7343950" y="7759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Apple </a:t>
            </a: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Sponge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and Custard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5" name="Google Shape;155;g3b9fa71e3c8_0_250"/>
          <p:cNvSpPr txBox="1"/>
          <p:nvPr/>
        </p:nvSpPr>
        <p:spPr>
          <a:xfrm>
            <a:off x="9477550" y="7759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Oaty Peach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Crumble Slice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6" name="Google Shape;156;g3b9fa71e3c8_0_250"/>
          <p:cNvSpPr txBox="1"/>
          <p:nvPr/>
        </p:nvSpPr>
        <p:spPr>
          <a:xfrm>
            <a:off x="11689425" y="76140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Chocolate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Krispie Date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Squares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157" name="Google Shape;157;g3b9fa71e3c8_0_250" title="Earth Character@4x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698704" y="347598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g3b9fa71e3c8_0_250" title="Power Hero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708060" y="2926300"/>
            <a:ext cx="448237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g3b9fa71e3c8_0_250" title="Heart Hero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-657175" y="4024650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g3b9fa71e3c8_0_250" title="Leaf@4x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-698700" y="4599975"/>
            <a:ext cx="429527" cy="478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g3b9fa71e3c8_0_250" title="Pasta Twirler@4x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1240835" y="8998856"/>
            <a:ext cx="1336799" cy="2286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g3b9fa71e3c8_0_250" title="E@4x.png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-453610" y="172018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-1221178" y="172018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g3b9fa71e3c8_0_250" title="C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-964745" y="1720184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g3b9fa71e3c8_0_250" title="D@4x.png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-708317" y="1720187"/>
            <a:ext cx="182706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g3b9fa71e3c8_0_250" title="A@4x.png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 rot="5">
            <a:off x="-1463592" y="1720181"/>
            <a:ext cx="184429" cy="60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g3b9fa71e3c8_0_250" title="Earth Character@4x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3221" y="914503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g3b9fa71e3c8_0_250" title="Leaf@4x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rot="-516207" flipH="1">
            <a:off x="2589476" y="4070858"/>
            <a:ext cx="429550" cy="478629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g3b9fa71e3c8_0_250"/>
          <p:cNvSpPr txBox="1"/>
          <p:nvPr/>
        </p:nvSpPr>
        <p:spPr>
          <a:xfrm>
            <a:off x="12488232" y="9145054"/>
            <a:ext cx="10935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07999A"/>
                </a:solidFill>
                <a:latin typeface="Amatic SC"/>
                <a:ea typeface="Amatic SC"/>
                <a:cs typeface="Amatic SC"/>
                <a:sym typeface="Amatic SC"/>
              </a:rPr>
              <a:t>Topped Pasta</a:t>
            </a:r>
            <a:endParaRPr sz="1900" b="1" i="0" u="none" strike="noStrike" cap="none">
              <a:solidFill>
                <a:srgbClr val="07999A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sp>
        <p:nvSpPr>
          <p:cNvPr id="170" name="Google Shape;170;g3b9fa71e3c8_0_250"/>
          <p:cNvSpPr txBox="1"/>
          <p:nvPr/>
        </p:nvSpPr>
        <p:spPr>
          <a:xfrm>
            <a:off x="12488225" y="94435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rPr>
              <a:t>Hot Pasta topped with Homemade Tomato Sauce </a:t>
            </a:r>
            <a:endParaRPr sz="1600" b="1" i="0" u="none" strike="noStrike" cap="non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rPr>
              <a:t>&amp; Cheese</a:t>
            </a:r>
            <a:endParaRPr sz="1600" b="1" i="0" u="none" strike="noStrike" cap="non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71" name="Google Shape;171;g3b9fa71e3c8_0_250" title="Earth Character@4x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736183" y="1005243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g3b9fa71e3c8_0_250" title="Heart Hero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3378800" y="10056875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g3b9fa71e3c8_0_250" title="C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14110743" y="952667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4843335" y="2898062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4919535" y="395533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4890960" y="772011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9113885" y="772011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g3b9fa71e3c8_0_250" title="Earth Character@4x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40083" y="444948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7015035" y="385056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9272460" y="3951700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1450485" y="386118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g3b9fa71e3c8_0_250" title="Heart Hero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flipH="1">
            <a:off x="11224477" y="4422825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g3b9fa71e3c8_0_250" title="Power Hero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3220560">
            <a:off x="13150999" y="8190650"/>
            <a:ext cx="448237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1393335" y="7641825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3579385" y="396153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3488835" y="7641825"/>
            <a:ext cx="184429" cy="603271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g3b9fa71e3c8_0_250"/>
          <p:cNvSpPr txBox="1"/>
          <p:nvPr/>
        </p:nvSpPr>
        <p:spPr>
          <a:xfrm>
            <a:off x="3119025" y="64190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88" name="Google Shape;188;g3b9fa71e3c8_0_250"/>
          <p:cNvSpPr txBox="1"/>
          <p:nvPr/>
        </p:nvSpPr>
        <p:spPr>
          <a:xfrm>
            <a:off x="5127525" y="6460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89" name="Google Shape;189;g3b9fa71e3c8_0_250"/>
          <p:cNvSpPr txBox="1"/>
          <p:nvPr/>
        </p:nvSpPr>
        <p:spPr>
          <a:xfrm>
            <a:off x="7343950" y="64643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90" name="Google Shape;190;g3b9fa71e3c8_0_250"/>
          <p:cNvSpPr txBox="1"/>
          <p:nvPr/>
        </p:nvSpPr>
        <p:spPr>
          <a:xfrm>
            <a:off x="9477550" y="64643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91" name="Google Shape;191;g3b9fa71e3c8_0_250"/>
          <p:cNvSpPr txBox="1"/>
          <p:nvPr/>
        </p:nvSpPr>
        <p:spPr>
          <a:xfrm>
            <a:off x="11689425" y="63186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192" name="Google Shape;192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4843335" y="657711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9065597" y="656123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1176735" y="6523150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6954472" y="657206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3403110" y="6551437"/>
            <a:ext cx="184429" cy="603270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g3b9fa71e3c8_0_250"/>
          <p:cNvSpPr txBox="1"/>
          <p:nvPr/>
        </p:nvSpPr>
        <p:spPr>
          <a:xfrm>
            <a:off x="5160850" y="26888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Bangers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Mash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198" name="Google Shape;198;g3b9fa71e3c8_0_250" title="C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7002305" y="2860009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g3b9fa71e3c8_0_250" title="Heart Hero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flipH="1">
            <a:off x="11137313" y="8177326"/>
            <a:ext cx="346449" cy="4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g3b9fa71e3c8_0_250"/>
          <p:cNvSpPr txBox="1"/>
          <p:nvPr/>
        </p:nvSpPr>
        <p:spPr>
          <a:xfrm>
            <a:off x="710875" y="1325550"/>
            <a:ext cx="2305200" cy="90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WEEK 2</a:t>
            </a:r>
            <a:endParaRPr sz="1100" b="1" i="0" u="none" strike="noStrike" cap="non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b="1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Spring/Summer 2026</a:t>
            </a:r>
            <a:endParaRPr sz="1100" b="1" i="0" u="none" strike="noStrike" cap="non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GB" sz="1000" b="1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20/04/26, 11/05/26, 01/06/26, 22/06/26, 13/07/26, 03/08/26, 24/08/26, 14/09/26, 05/10/26</a:t>
            </a:r>
            <a:endParaRPr sz="900" b="1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01" name="Google Shape;201;g3b9fa71e3c8_0_250" title="Daily filled rolls@4x.png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-2429612" y="8924382"/>
            <a:ext cx="2305300" cy="72093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g3b9fa71e3c8_0_250" title="Daily Sandwich@10x-8.png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-1776850" y="7223325"/>
            <a:ext cx="1652551" cy="1276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g3b9fa71e3c8_0_250" title="Picnic Lunch@10x-8.png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-1533286" y="5631875"/>
            <a:ext cx="1321510" cy="1445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g3b9fa71e3c8_0_250" title="Heart Hero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flipH="1">
            <a:off x="8924400" y="4394250"/>
            <a:ext cx="346449" cy="4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g3b9fa71e3c8_0_250"/>
          <p:cNvSpPr txBox="1"/>
          <p:nvPr/>
        </p:nvSpPr>
        <p:spPr>
          <a:xfrm>
            <a:off x="11689425" y="25848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Golden Fish Fingers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</a:t>
            </a: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Chips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06" name="Google Shape;206;g3b9fa71e3c8_0_250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3619185" y="279328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g3b9fa71e3c8_0_250" title="Power Hero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3220560">
            <a:off x="6794202" y="8233200"/>
            <a:ext cx="448237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g3b9fa71e3c8_0_250" title="A@4x.png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 rot="5">
            <a:off x="7045282" y="7635931"/>
            <a:ext cx="184429" cy="60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g3b9fa71e3c8_0_250" title="E@4x.png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1404042" y="2788310"/>
            <a:ext cx="184429" cy="603270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g3b9fa71e3c8_0_250"/>
          <p:cNvSpPr txBox="1"/>
          <p:nvPr/>
        </p:nvSpPr>
        <p:spPr>
          <a:xfrm>
            <a:off x="7343950" y="2763222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Roast Chicken,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Stuffing, Skin on Roasties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Gravy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11" name="Google Shape;211;g3b9fa71e3c8_0_250" title="C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9221630" y="2821859"/>
            <a:ext cx="184429" cy="603271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g3b9fa71e3c8_0_250"/>
          <p:cNvSpPr txBox="1"/>
          <p:nvPr/>
        </p:nvSpPr>
        <p:spPr>
          <a:xfrm>
            <a:off x="12859388" y="420550"/>
            <a:ext cx="21831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PRIMARY HALAL</a:t>
            </a:r>
            <a:endParaRPr sz="1400" b="1" i="0" u="none" strike="noStrike" cap="non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 TRADITIONAL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" name="Google Shape;217;g3b9fa71e3c8_0_377" title="Pasta Twirler@4x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240835" y="8998856"/>
            <a:ext cx="1336799" cy="2286125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g3b9fa71e3c8_0_377"/>
          <p:cNvSpPr txBox="1"/>
          <p:nvPr/>
        </p:nvSpPr>
        <p:spPr>
          <a:xfrm>
            <a:off x="3119025" y="26471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and Tomato Pizza Slice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Wedges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19" name="Google Shape;219;g3b9fa71e3c8_0_377"/>
          <p:cNvSpPr txBox="1"/>
          <p:nvPr/>
        </p:nvSpPr>
        <p:spPr>
          <a:xfrm>
            <a:off x="5160850" y="26888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Creamy Chicken Meatballs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Rice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grpSp>
        <p:nvGrpSpPr>
          <p:cNvPr id="220" name="Google Shape;220;g3b9fa71e3c8_0_377"/>
          <p:cNvGrpSpPr/>
          <p:nvPr/>
        </p:nvGrpSpPr>
        <p:grpSpPr>
          <a:xfrm>
            <a:off x="6618713" y="8924387"/>
            <a:ext cx="2964882" cy="1112184"/>
            <a:chOff x="6618713" y="8924387"/>
            <a:chExt cx="2964882" cy="1112184"/>
          </a:xfrm>
        </p:grpSpPr>
        <p:pic>
          <p:nvPicPr>
            <p:cNvPr id="221" name="Google Shape;221;g3b9fa71e3c8_0_377" title="Available Daily@4x.png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6618713" y="8924387"/>
              <a:ext cx="2964882" cy="111218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2" name="Google Shape;222;g3b9fa71e3c8_0_377"/>
            <p:cNvSpPr txBox="1"/>
            <p:nvPr/>
          </p:nvSpPr>
          <p:spPr>
            <a:xfrm>
              <a:off x="7471325" y="9361250"/>
              <a:ext cx="1975800" cy="629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lang="en-GB" sz="1600" b="1" i="0" u="none" strike="noStrike" cap="none">
                  <a:solidFill>
                    <a:srgbClr val="434343"/>
                  </a:solidFill>
                  <a:latin typeface="Amatic SC"/>
                  <a:ea typeface="Amatic SC"/>
                  <a:cs typeface="Amatic SC"/>
                  <a:sym typeface="Amatic SC"/>
                </a:rPr>
                <a:t>Daily salad bowl, freshly baked bread, yoghurts and cut fruit</a:t>
              </a:r>
              <a:endParaRPr sz="1500" b="1" i="0" u="none" strike="noStrike" cap="non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endParaRPr>
            </a:p>
          </p:txBody>
        </p:sp>
      </p:grpSp>
      <p:sp>
        <p:nvSpPr>
          <p:cNvPr id="223" name="Google Shape;223;g3b9fa71e3c8_0_377"/>
          <p:cNvSpPr txBox="1"/>
          <p:nvPr/>
        </p:nvSpPr>
        <p:spPr>
          <a:xfrm>
            <a:off x="9477550" y="27305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Minced Beef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&amp; Onion Pie</a:t>
            </a: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Mash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24" name="Google Shape;224;g3b9fa71e3c8_0_377"/>
          <p:cNvSpPr txBox="1"/>
          <p:nvPr/>
        </p:nvSpPr>
        <p:spPr>
          <a:xfrm>
            <a:off x="3119025" y="38663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Macaroni Cheese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25" name="Google Shape;225;g3b9fa71e3c8_0_377"/>
          <p:cNvSpPr txBox="1"/>
          <p:nvPr/>
        </p:nvSpPr>
        <p:spPr>
          <a:xfrm>
            <a:off x="7343950" y="3830225"/>
            <a:ext cx="2183100" cy="11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Med Veg Wellington</a:t>
            </a: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,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Skin on Roasties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Gravy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26" name="Google Shape;226;g3b9fa71e3c8_0_377"/>
          <p:cNvSpPr txBox="1"/>
          <p:nvPr/>
        </p:nvSpPr>
        <p:spPr>
          <a:xfrm>
            <a:off x="9477550" y="3949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Root Vegetable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Bean Stew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Mash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27" name="Google Shape;227;g3b9fa71e3c8_0_377"/>
          <p:cNvSpPr txBox="1"/>
          <p:nvPr/>
        </p:nvSpPr>
        <p:spPr>
          <a:xfrm>
            <a:off x="11689425" y="38040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Vegetable Fingers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Chips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28" name="Google Shape;228;g3b9fa71e3c8_0_377"/>
          <p:cNvSpPr txBox="1"/>
          <p:nvPr/>
        </p:nvSpPr>
        <p:spPr>
          <a:xfrm>
            <a:off x="3119025" y="51617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Vegetable Sticks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29" name="Google Shape;229;g3b9fa71e3c8_0_377"/>
          <p:cNvSpPr txBox="1"/>
          <p:nvPr/>
        </p:nvSpPr>
        <p:spPr>
          <a:xfrm>
            <a:off x="5160850" y="52034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Sweetcorn and Cabbage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30" name="Google Shape;230;g3b9fa71e3c8_0_377"/>
          <p:cNvSpPr txBox="1"/>
          <p:nvPr/>
        </p:nvSpPr>
        <p:spPr>
          <a:xfrm>
            <a:off x="7343950" y="52451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Carrots and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Green Beans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31" name="Google Shape;231;g3b9fa71e3c8_0_377"/>
          <p:cNvSpPr txBox="1"/>
          <p:nvPr/>
        </p:nvSpPr>
        <p:spPr>
          <a:xfrm>
            <a:off x="9477550" y="52451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Mixed Greens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32" name="Google Shape;232;g3b9fa71e3c8_0_377"/>
          <p:cNvSpPr txBox="1"/>
          <p:nvPr/>
        </p:nvSpPr>
        <p:spPr>
          <a:xfrm>
            <a:off x="11689425" y="50994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Baked Beans and Peas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33" name="Google Shape;233;g3b9fa71e3c8_0_377"/>
          <p:cNvSpPr txBox="1"/>
          <p:nvPr/>
        </p:nvSpPr>
        <p:spPr>
          <a:xfrm>
            <a:off x="3128550" y="76763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Sweet Potato Chocolate Brownie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34" name="Google Shape;234;g3b9fa71e3c8_0_377"/>
          <p:cNvSpPr txBox="1"/>
          <p:nvPr/>
        </p:nvSpPr>
        <p:spPr>
          <a:xfrm>
            <a:off x="5160850" y="77180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Raspberry </a:t>
            </a: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Jelly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35" name="Google Shape;235;g3b9fa71e3c8_0_377"/>
          <p:cNvSpPr txBox="1"/>
          <p:nvPr/>
        </p:nvSpPr>
        <p:spPr>
          <a:xfrm>
            <a:off x="7343950" y="7759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Treacle, Pear &amp;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Ginger Cake</a:t>
            </a: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</a:t>
            </a: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Custard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36" name="Google Shape;236;g3b9fa71e3c8_0_377"/>
          <p:cNvSpPr txBox="1"/>
          <p:nvPr/>
        </p:nvSpPr>
        <p:spPr>
          <a:xfrm>
            <a:off x="9477550" y="7759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Date and Sunflower Seed </a:t>
            </a: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Muesli Bars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37" name="Google Shape;237;g3b9fa71e3c8_0_377"/>
          <p:cNvSpPr txBox="1"/>
          <p:nvPr/>
        </p:nvSpPr>
        <p:spPr>
          <a:xfrm>
            <a:off x="11689425" y="76140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Vanilla Cookies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38" name="Google Shape;238;g3b9fa71e3c8_0_377" title="Earth Character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698704" y="347598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g3b9fa71e3c8_0_377" title="Power Hero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-708060" y="2926300"/>
            <a:ext cx="448237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g3b9fa71e3c8_0_377" title="Heart Hero@4x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-657175" y="4024650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g3b9fa71e3c8_0_377" title="Leaf@4x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-698700" y="4599975"/>
            <a:ext cx="429527" cy="478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g3b9fa71e3c8_0_377" title="E@4x.png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-453610" y="172018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-1221178" y="172018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g3b9fa71e3c8_0_377" title="C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-964745" y="1720184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g3b9fa71e3c8_0_377" title="D@4x.png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-708317" y="1720187"/>
            <a:ext cx="182706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g3b9fa71e3c8_0_377" title="A@4x.png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 rot="5">
            <a:off x="-1463592" y="1720181"/>
            <a:ext cx="184429" cy="60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g3b9fa71e3c8_0_377" title="Earth Character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33221" y="914503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g3b9fa71e3c8_0_377" title="Leaf@4x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516207" flipH="1">
            <a:off x="2589476" y="4070858"/>
            <a:ext cx="429550" cy="478629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g3b9fa71e3c8_0_377"/>
          <p:cNvSpPr txBox="1"/>
          <p:nvPr/>
        </p:nvSpPr>
        <p:spPr>
          <a:xfrm>
            <a:off x="12488232" y="9145054"/>
            <a:ext cx="10935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07999A"/>
                </a:solidFill>
                <a:latin typeface="Amatic SC"/>
                <a:ea typeface="Amatic SC"/>
                <a:cs typeface="Amatic SC"/>
                <a:sym typeface="Amatic SC"/>
              </a:rPr>
              <a:t>Topped Pasta</a:t>
            </a:r>
            <a:endParaRPr sz="1900" b="1" i="0" u="none" strike="noStrike" cap="none">
              <a:solidFill>
                <a:srgbClr val="07999A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sp>
        <p:nvSpPr>
          <p:cNvPr id="250" name="Google Shape;250;g3b9fa71e3c8_0_377"/>
          <p:cNvSpPr txBox="1"/>
          <p:nvPr/>
        </p:nvSpPr>
        <p:spPr>
          <a:xfrm>
            <a:off x="12488225" y="94435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rPr>
              <a:t>Hot Pasta topped with Homemade Tomato Sauce </a:t>
            </a:r>
            <a:endParaRPr sz="1600" b="1" i="0" u="none" strike="noStrike" cap="non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rPr>
              <a:t>&amp; Cheese</a:t>
            </a:r>
            <a:endParaRPr sz="1600" b="1" i="0" u="none" strike="noStrike" cap="non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251" name="Google Shape;251;g3b9fa71e3c8_0_377" title="Earth Character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3736183" y="1005243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g3b9fa71e3c8_0_377" title="Heart Hero@4x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3378800" y="10056875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g3b9fa71e3c8_0_377" title="C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14110743" y="9526672"/>
            <a:ext cx="184429" cy="603271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g3b9fa71e3c8_0_377"/>
          <p:cNvSpPr txBox="1"/>
          <p:nvPr/>
        </p:nvSpPr>
        <p:spPr>
          <a:xfrm>
            <a:off x="3119025" y="64190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55" name="Google Shape;255;g3b9fa71e3c8_0_377"/>
          <p:cNvSpPr txBox="1"/>
          <p:nvPr/>
        </p:nvSpPr>
        <p:spPr>
          <a:xfrm>
            <a:off x="5127525" y="6460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56" name="Google Shape;256;g3b9fa71e3c8_0_377"/>
          <p:cNvSpPr txBox="1"/>
          <p:nvPr/>
        </p:nvSpPr>
        <p:spPr>
          <a:xfrm>
            <a:off x="7343950" y="64643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57" name="Google Shape;257;g3b9fa71e3c8_0_377"/>
          <p:cNvSpPr txBox="1"/>
          <p:nvPr/>
        </p:nvSpPr>
        <p:spPr>
          <a:xfrm>
            <a:off x="9477550" y="64643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58" name="Google Shape;258;g3b9fa71e3c8_0_377"/>
          <p:cNvSpPr txBox="1"/>
          <p:nvPr/>
        </p:nvSpPr>
        <p:spPr>
          <a:xfrm>
            <a:off x="11689425" y="63186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59" name="Google Shape;259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4843335" y="657711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" name="Google Shape;260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9065597" y="656123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" name="Google Shape;261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1176735" y="6523150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6954472" y="657206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3403110" y="655143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Google Shape;264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4843335" y="2898062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" name="Google Shape;265;g3b9fa71e3c8_0_377" title="C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4854855" y="3915584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" name="Google Shape;266;g3b9fa71e3c8_0_377" title="C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4897293" y="7702634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9262935" y="388866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" name="Google Shape;268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9151985" y="772011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g3b9fa71e3c8_0_377" title="Power Hero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3220560">
            <a:off x="11061402" y="4423200"/>
            <a:ext cx="448237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g3b9fa71e3c8_0_377" title="A@4x.png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 rot="5">
            <a:off x="11405520" y="3880231"/>
            <a:ext cx="184429" cy="60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1431435" y="769023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g3b9fa71e3c8_0_377" title="Heart Hero@4x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flipH="1">
            <a:off x="11250350" y="8232825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g3b9fa71e3c8_0_377" title="A@4x.png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 rot="5">
            <a:off x="13577945" y="3989218"/>
            <a:ext cx="184429" cy="60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3526935" y="7756125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g3b9fa71e3c8_0_377" title="Heart Hero@4x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flipH="1">
            <a:off x="6633029" y="3201723"/>
            <a:ext cx="346449" cy="4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g3b9fa71e3c8_0_377"/>
          <p:cNvSpPr txBox="1"/>
          <p:nvPr/>
        </p:nvSpPr>
        <p:spPr>
          <a:xfrm>
            <a:off x="5160850" y="39080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Vegetable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Ratatouille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Rice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77" name="Google Shape;277;g3b9fa71e3c8_0_377" title="Earth Character@4x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765558" y="4449499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7086360" y="388023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g3b9fa71e3c8_0_377" title="C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7010550" y="2832666"/>
            <a:ext cx="184429" cy="603271"/>
          </a:xfrm>
          <a:prstGeom prst="rect">
            <a:avLst/>
          </a:prstGeom>
          <a:noFill/>
          <a:ln>
            <a:noFill/>
          </a:ln>
        </p:spPr>
      </p:pic>
      <p:sp>
        <p:nvSpPr>
          <p:cNvPr id="280" name="Google Shape;280;g3b9fa71e3c8_0_377"/>
          <p:cNvSpPr txBox="1"/>
          <p:nvPr/>
        </p:nvSpPr>
        <p:spPr>
          <a:xfrm>
            <a:off x="710875" y="1325550"/>
            <a:ext cx="2305200" cy="90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WEEK 3</a:t>
            </a:r>
            <a:endParaRPr sz="1100" b="1" i="0" u="none" strike="noStrike" cap="non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b="1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Spring/Summer 2026</a:t>
            </a:r>
            <a:endParaRPr sz="1100" b="1" i="0" u="none" strike="noStrike" cap="non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GB" sz="1000" b="1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27/04/26, 18/05/26, 08/06/26, 29/06/26, 20/07/26, 10/08/26, 31/08/26, 21/09/26, 12/10/26</a:t>
            </a:r>
            <a:endParaRPr sz="900" b="1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81" name="Google Shape;281;g3b9fa71e3c8_0_377" title="Daily filled rolls@4x.png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-2429612" y="8924382"/>
            <a:ext cx="2305300" cy="72093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g3b9fa71e3c8_0_377" title="Daily Sandwich@10x-8.png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-1776850" y="7223325"/>
            <a:ext cx="1652551" cy="1276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83" name="Google Shape;283;g3b9fa71e3c8_0_377" title="Picnic Lunch@10x-8.png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-1533286" y="5631875"/>
            <a:ext cx="1321510" cy="1445801"/>
          </a:xfrm>
          <a:prstGeom prst="rect">
            <a:avLst/>
          </a:prstGeom>
          <a:noFill/>
          <a:ln>
            <a:noFill/>
          </a:ln>
        </p:spPr>
      </p:pic>
      <p:sp>
        <p:nvSpPr>
          <p:cNvPr id="284" name="Google Shape;284;g3b9fa71e3c8_0_377"/>
          <p:cNvSpPr txBox="1"/>
          <p:nvPr/>
        </p:nvSpPr>
        <p:spPr>
          <a:xfrm>
            <a:off x="11689425" y="25848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Golden Fish Fingers 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</a:t>
            </a:r>
            <a:r>
              <a:rPr lang="en-GB" sz="1500" b="0" i="0" u="none" strike="noStrike" cap="non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Chips</a:t>
            </a:r>
            <a:endParaRPr sz="1500" b="0" i="0" u="none" strike="noStrike" cap="non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85" name="Google Shape;285;g3b9fa71e3c8_0_377" title="B@4x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3619185" y="279328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g3b9fa71e3c8_0_377" title="Power Hero@4x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3220560">
            <a:off x="6794202" y="8233200"/>
            <a:ext cx="448237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g3b9fa71e3c8_0_377" title="A@4x.png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 rot="5">
            <a:off x="7045282" y="7635931"/>
            <a:ext cx="184429" cy="60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g3b9fa71e3c8_0_377" title="D@4x.png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1322695" y="2739362"/>
            <a:ext cx="182706" cy="603270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g3b9fa71e3c8_0_377"/>
          <p:cNvSpPr txBox="1"/>
          <p:nvPr/>
        </p:nvSpPr>
        <p:spPr>
          <a:xfrm>
            <a:off x="7300263" y="278691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Roast Chicken,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Stuffing, Skin on Roasties 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Gravy</a:t>
            </a: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90" name="Google Shape;290;g3b9fa71e3c8_0_377" title="C@4x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9240680" y="2774284"/>
            <a:ext cx="184429" cy="603271"/>
          </a:xfrm>
          <a:prstGeom prst="rect">
            <a:avLst/>
          </a:prstGeom>
          <a:noFill/>
          <a:ln>
            <a:noFill/>
          </a:ln>
        </p:spPr>
      </p:pic>
      <p:sp>
        <p:nvSpPr>
          <p:cNvPr id="291" name="Google Shape;291;g3b9fa71e3c8_0_377"/>
          <p:cNvSpPr txBox="1"/>
          <p:nvPr/>
        </p:nvSpPr>
        <p:spPr>
          <a:xfrm>
            <a:off x="12859388" y="420550"/>
            <a:ext cx="21831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PRIMARY HALAL</a:t>
            </a:r>
            <a:endParaRPr sz="1400" b="1" i="0" u="none" strike="noStrike" cap="non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 TRADITIONAL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523</Words>
  <Application>Microsoft Office PowerPoint</Application>
  <PresentationFormat>Custom</PresentationFormat>
  <Paragraphs>180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Amatic SC</vt:lpstr>
      <vt:lpstr>Signika</vt:lpstr>
      <vt:lpstr>Simple Light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Mrs Sheehan</dc:creator>
  <cp:lastModifiedBy>Mrs Sheehan</cp:lastModifiedBy>
  <cp:revision>1</cp:revision>
  <dcterms:modified xsi:type="dcterms:W3CDTF">2026-09-30T12:13:26Z</dcterms:modified>
</cp:coreProperties>
</file>