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sldIdLst>
    <p:sldId id="256" r:id="rId5"/>
    <p:sldId id="257" r:id="rId6"/>
  </p:sldIdLst>
  <p:sldSz cx="9144000" cy="6858000" type="screen4x3"/>
  <p:notesSz cx="6881813" cy="92964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4A9DE6-4EC3-242D-AC84-6DA41BD3E6FB}" v="514" dt="2025-11-05T21:22:43.6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80" y="5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624A9DE6-4EC3-242D-AC84-6DA41BD3E6FB}"/>
    <pc:docChg chg="modSld">
      <pc:chgData name="" userId="" providerId="" clId="Web-{624A9DE6-4EC3-242D-AC84-6DA41BD3E6FB}" dt="2025-11-05T19:41:29.065" v="0" actId="20577"/>
      <pc:docMkLst>
        <pc:docMk/>
      </pc:docMkLst>
      <pc:sldChg chg="modSp">
        <pc:chgData name="" userId="" providerId="" clId="Web-{624A9DE6-4EC3-242D-AC84-6DA41BD3E6FB}" dt="2025-11-05T19:41:29.065" v="0" actId="20577"/>
        <pc:sldMkLst>
          <pc:docMk/>
          <pc:sldMk cId="0" sldId="256"/>
        </pc:sldMkLst>
        <pc:spChg chg="mod">
          <ac:chgData name="" userId="" providerId="" clId="Web-{624A9DE6-4EC3-242D-AC84-6DA41BD3E6FB}" dt="2025-11-05T19:41:29.065" v="0" actId="20577"/>
          <ac:spMkLst>
            <pc:docMk/>
            <pc:sldMk cId="0" sldId="256"/>
            <ac:spMk id="4" creationId="{CAB1754A-45BC-DC45-3804-70A4985200DF}"/>
          </ac:spMkLst>
        </pc:spChg>
      </pc:sldChg>
    </pc:docChg>
  </pc:docChgLst>
  <pc:docChgLst>
    <pc:chgData name="A Kansara" userId="S::akansara1.308@o365.fortyhill.enfield.sch.uk::a7bfb43b-2e05-4846-aecf-ea1d38036dc1" providerId="AD" clId="Web-{624A9DE6-4EC3-242D-AC84-6DA41BD3E6FB}"/>
    <pc:docChg chg="modSld">
      <pc:chgData name="A Kansara" userId="S::akansara1.308@o365.fortyhill.enfield.sch.uk::a7bfb43b-2e05-4846-aecf-ea1d38036dc1" providerId="AD" clId="Web-{624A9DE6-4EC3-242D-AC84-6DA41BD3E6FB}" dt="2025-11-05T21:22:43.667" v="512" actId="20577"/>
      <pc:docMkLst>
        <pc:docMk/>
      </pc:docMkLst>
      <pc:sldChg chg="modSp">
        <pc:chgData name="A Kansara" userId="S::akansara1.308@o365.fortyhill.enfield.sch.uk::a7bfb43b-2e05-4846-aecf-ea1d38036dc1" providerId="AD" clId="Web-{624A9DE6-4EC3-242D-AC84-6DA41BD3E6FB}" dt="2025-11-05T19:42:13.004" v="7" actId="20577"/>
        <pc:sldMkLst>
          <pc:docMk/>
          <pc:sldMk cId="0" sldId="256"/>
        </pc:sldMkLst>
        <pc:spChg chg="mod">
          <ac:chgData name="A Kansara" userId="S::akansara1.308@o365.fortyhill.enfield.sch.uk::a7bfb43b-2e05-4846-aecf-ea1d38036dc1" providerId="AD" clId="Web-{624A9DE6-4EC3-242D-AC84-6DA41BD3E6FB}" dt="2025-11-05T19:41:35.955" v="0" actId="20577"/>
          <ac:spMkLst>
            <pc:docMk/>
            <pc:sldMk cId="0" sldId="256"/>
            <ac:spMk id="4" creationId="{CAB1754A-45BC-DC45-3804-70A4985200DF}"/>
          </ac:spMkLst>
        </pc:spChg>
        <pc:spChg chg="mod">
          <ac:chgData name="A Kansara" userId="S::akansara1.308@o365.fortyhill.enfield.sch.uk::a7bfb43b-2e05-4846-aecf-ea1d38036dc1" providerId="AD" clId="Web-{624A9DE6-4EC3-242D-AC84-6DA41BD3E6FB}" dt="2025-11-05T19:42:13.004" v="7" actId="20577"/>
          <ac:spMkLst>
            <pc:docMk/>
            <pc:sldMk cId="0" sldId="256"/>
            <ac:spMk id="5" creationId="{873D7CBE-7FFA-27D2-98E3-49DA39FDF8BA}"/>
          </ac:spMkLst>
        </pc:spChg>
      </pc:sldChg>
      <pc:sldChg chg="modSp">
        <pc:chgData name="A Kansara" userId="S::akansara1.308@o365.fortyhill.enfield.sch.uk::a7bfb43b-2e05-4846-aecf-ea1d38036dc1" providerId="AD" clId="Web-{624A9DE6-4EC3-242D-AC84-6DA41BD3E6FB}" dt="2025-11-05T21:22:43.667" v="512" actId="20577"/>
        <pc:sldMkLst>
          <pc:docMk/>
          <pc:sldMk cId="0" sldId="257"/>
        </pc:sldMkLst>
        <pc:spChg chg="mod">
          <ac:chgData name="A Kansara" userId="S::akansara1.308@o365.fortyhill.enfield.sch.uk::a7bfb43b-2e05-4846-aecf-ea1d38036dc1" providerId="AD" clId="Web-{624A9DE6-4EC3-242D-AC84-6DA41BD3E6FB}" dt="2025-11-05T19:58:22.048" v="220" actId="20577"/>
          <ac:spMkLst>
            <pc:docMk/>
            <pc:sldMk cId="0" sldId="257"/>
            <ac:spMk id="5125" creationId="{3285381E-94ED-18F8-CF50-CADC8605E44B}"/>
          </ac:spMkLst>
        </pc:spChg>
        <pc:spChg chg="mod">
          <ac:chgData name="A Kansara" userId="S::akansara1.308@o365.fortyhill.enfield.sch.uk::a7bfb43b-2e05-4846-aecf-ea1d38036dc1" providerId="AD" clId="Web-{624A9DE6-4EC3-242D-AC84-6DA41BD3E6FB}" dt="2025-11-05T21:22:43.667" v="512" actId="20577"/>
          <ac:spMkLst>
            <pc:docMk/>
            <pc:sldMk cId="0" sldId="257"/>
            <ac:spMk id="5126" creationId="{F903BBBB-17F6-E541-59BB-9460CB7E751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4EA985C-0E9D-4AB3-3EA5-612DB1852850}"/>
              </a:ext>
            </a:extLst>
          </p:cNvPr>
          <p:cNvSpPr>
            <a:spLocks noGrp="1"/>
          </p:cNvSpPr>
          <p:nvPr>
            <p:ph type="hdr" sz="quarter"/>
          </p:nvPr>
        </p:nvSpPr>
        <p:spPr>
          <a:xfrm>
            <a:off x="0" y="0"/>
            <a:ext cx="2982913" cy="465138"/>
          </a:xfrm>
          <a:prstGeom prst="rect">
            <a:avLst/>
          </a:prstGeom>
        </p:spPr>
        <p:txBody>
          <a:bodyPr vert="horz" lIns="91440" tIns="45720" rIns="91440" bIns="45720" rtlCol="0"/>
          <a:lstStyle>
            <a:lvl1pPr algn="l">
              <a:defRPr sz="1200">
                <a:latin typeface="Calibri" panose="020F0502020204030204" pitchFamily="34" charset="0"/>
                <a:ea typeface="+mn-ea"/>
                <a:cs typeface="Arial" charset="0"/>
              </a:defRPr>
            </a:lvl1pPr>
          </a:lstStyle>
          <a:p>
            <a:pPr>
              <a:defRPr/>
            </a:pPr>
            <a:endParaRPr lang="en-GB"/>
          </a:p>
        </p:txBody>
      </p:sp>
      <p:sp>
        <p:nvSpPr>
          <p:cNvPr id="3" name="Date Placeholder 2">
            <a:extLst>
              <a:ext uri="{FF2B5EF4-FFF2-40B4-BE49-F238E27FC236}">
                <a16:creationId xmlns:a16="http://schemas.microsoft.com/office/drawing/2014/main" id="{E7E30BFD-6DCF-0DEE-28B7-7F488D3BF9D2}"/>
              </a:ext>
            </a:extLst>
          </p:cNvPr>
          <p:cNvSpPr>
            <a:spLocks noGrp="1"/>
          </p:cNvSpPr>
          <p:nvPr>
            <p:ph type="dt" idx="1"/>
          </p:nvPr>
        </p:nvSpPr>
        <p:spPr>
          <a:xfrm>
            <a:off x="3897313" y="0"/>
            <a:ext cx="2982912" cy="465138"/>
          </a:xfrm>
          <a:prstGeom prst="rect">
            <a:avLst/>
          </a:prstGeom>
        </p:spPr>
        <p:txBody>
          <a:bodyPr vert="horz" wrap="square" lIns="91440" tIns="45720" rIns="91440" bIns="45720" numCol="1" anchor="t" anchorCtr="0" compatLnSpc="1">
            <a:prstTxWarp prst="textNoShape">
              <a:avLst/>
            </a:prstTxWarp>
          </a:bodyPr>
          <a:lstStyle>
            <a:lvl1pPr algn="r">
              <a:defRPr sz="1200">
                <a:cs typeface="Arial" pitchFamily="34" charset="0"/>
              </a:defRPr>
            </a:lvl1pPr>
          </a:lstStyle>
          <a:p>
            <a:pPr>
              <a:defRPr/>
            </a:pPr>
            <a:fld id="{1DEAB0AB-1BF8-4B1A-B9A1-235B61686E3D}" type="datetimeFigureOut">
              <a:rPr lang="en-GB" altLang="en-US"/>
              <a:pPr>
                <a:defRPr/>
              </a:pPr>
              <a:t>05/11/2025</a:t>
            </a:fld>
            <a:endParaRPr lang="en-GB" altLang="en-US"/>
          </a:p>
        </p:txBody>
      </p:sp>
      <p:sp>
        <p:nvSpPr>
          <p:cNvPr id="4" name="Slide Image Placeholder 3">
            <a:extLst>
              <a:ext uri="{FF2B5EF4-FFF2-40B4-BE49-F238E27FC236}">
                <a16:creationId xmlns:a16="http://schemas.microsoft.com/office/drawing/2014/main" id="{1BBE2689-6FF8-316C-6136-04F222D2AAD7}"/>
              </a:ext>
            </a:extLst>
          </p:cNvPr>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236E6E90-DF25-88F7-9352-3A6A5F2E18C2}"/>
              </a:ext>
            </a:extLst>
          </p:cNvPr>
          <p:cNvSpPr>
            <a:spLocks noGrp="1"/>
          </p:cNvSpPr>
          <p:nvPr>
            <p:ph type="body" sz="quarter" idx="3"/>
          </p:nvPr>
        </p:nvSpPr>
        <p:spPr>
          <a:xfrm>
            <a:off x="688975" y="4416425"/>
            <a:ext cx="5505450" cy="4183063"/>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771C3B72-CF26-E397-51EA-B00434E3062A}"/>
              </a:ext>
            </a:extLst>
          </p:cNvPr>
          <p:cNvSpPr>
            <a:spLocks noGrp="1"/>
          </p:cNvSpPr>
          <p:nvPr>
            <p:ph type="ftr" sz="quarter" idx="4"/>
          </p:nvPr>
        </p:nvSpPr>
        <p:spPr>
          <a:xfrm>
            <a:off x="0" y="8829675"/>
            <a:ext cx="2982913" cy="465138"/>
          </a:xfrm>
          <a:prstGeom prst="rect">
            <a:avLst/>
          </a:prstGeom>
        </p:spPr>
        <p:txBody>
          <a:bodyPr vert="horz" lIns="91440" tIns="45720" rIns="91440" bIns="45720" rtlCol="0" anchor="b"/>
          <a:lstStyle>
            <a:lvl1pPr algn="l">
              <a:defRPr sz="1200">
                <a:latin typeface="Calibri" panose="020F0502020204030204" pitchFamily="34" charset="0"/>
                <a:ea typeface="+mn-ea"/>
                <a:cs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26C2F8F7-F78F-14E9-91FE-6C207E7899FE}"/>
              </a:ext>
            </a:extLst>
          </p:cNvPr>
          <p:cNvSpPr>
            <a:spLocks noGrp="1"/>
          </p:cNvSpPr>
          <p:nvPr>
            <p:ph type="sldNum" sz="quarter" idx="5"/>
          </p:nvPr>
        </p:nvSpPr>
        <p:spPr>
          <a:xfrm>
            <a:off x="3897313" y="8829675"/>
            <a:ext cx="2982912" cy="465138"/>
          </a:xfrm>
          <a:prstGeom prst="rect">
            <a:avLst/>
          </a:prstGeom>
        </p:spPr>
        <p:txBody>
          <a:bodyPr vert="horz" wrap="square" lIns="91440" tIns="45720" rIns="91440" bIns="45720" numCol="1" anchor="b" anchorCtr="0" compatLnSpc="1">
            <a:prstTxWarp prst="textNoShape">
              <a:avLst/>
            </a:prstTxWarp>
          </a:bodyPr>
          <a:lstStyle>
            <a:lvl1pPr algn="r">
              <a:defRPr sz="1200">
                <a:cs typeface="Arial" panose="020B0604020202020204" pitchFamily="34" charset="0"/>
              </a:defRPr>
            </a:lvl1pPr>
          </a:lstStyle>
          <a:p>
            <a:pPr>
              <a:defRPr/>
            </a:pPr>
            <a:fld id="{7BAED562-0F6F-400A-8C3A-632D8C820678}" type="slidenum">
              <a:rPr lang="en-GB" altLang="en-US"/>
              <a:pPr>
                <a:defRPr/>
              </a:pPr>
              <a:t>‹#›</a:t>
            </a:fld>
            <a:endParaRPr lang="en-GB" altLang="en-US"/>
          </a:p>
        </p:txBody>
      </p:sp>
    </p:spTree>
    <p:extLst>
      <p:ext uri="{BB962C8B-B14F-4D97-AF65-F5344CB8AC3E}">
        <p14:creationId xmlns:p14="http://schemas.microsoft.com/office/powerpoint/2010/main" val="170795174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S PGothic" pitchFamily="34" charset="-128"/>
        <a:cs typeface="ＭＳ Ｐゴシック" charset="0"/>
      </a:defRPr>
    </a:lvl1pPr>
    <a:lvl2pPr marL="457200" algn="l" rtl="0" eaLnBrk="0" fontAlgn="base" hangingPunct="0">
      <a:spcBef>
        <a:spcPct val="30000"/>
      </a:spcBef>
      <a:spcAft>
        <a:spcPct val="0"/>
      </a:spcAft>
      <a:defRPr sz="1200" kern="1200">
        <a:solidFill>
          <a:schemeClr val="tx1"/>
        </a:solidFill>
        <a:latin typeface="+mn-lt"/>
        <a:ea typeface="MS PGothic" pitchFamily="34" charset="-128"/>
        <a:cs typeface="+mn-cs"/>
      </a:defRPr>
    </a:lvl2pPr>
    <a:lvl3pPr marL="914400" algn="l" rtl="0" eaLnBrk="0" fontAlgn="base" hangingPunct="0">
      <a:spcBef>
        <a:spcPct val="30000"/>
      </a:spcBef>
      <a:spcAft>
        <a:spcPct val="0"/>
      </a:spcAft>
      <a:defRPr sz="1200" kern="1200">
        <a:solidFill>
          <a:schemeClr val="tx1"/>
        </a:solidFill>
        <a:latin typeface="+mn-lt"/>
        <a:ea typeface="MS PGothic" pitchFamily="34" charset="-128"/>
        <a:cs typeface="+mn-cs"/>
      </a:defRPr>
    </a:lvl3pPr>
    <a:lvl4pPr marL="1371600" algn="l" rtl="0" eaLnBrk="0" fontAlgn="base" hangingPunct="0">
      <a:spcBef>
        <a:spcPct val="30000"/>
      </a:spcBef>
      <a:spcAft>
        <a:spcPct val="0"/>
      </a:spcAft>
      <a:defRPr sz="1200" kern="1200">
        <a:solidFill>
          <a:schemeClr val="tx1"/>
        </a:solidFill>
        <a:latin typeface="+mn-lt"/>
        <a:ea typeface="MS PGothic" pitchFamily="34" charset="-128"/>
        <a:cs typeface="+mn-cs"/>
      </a:defRPr>
    </a:lvl4pPr>
    <a:lvl5pPr marL="1828800" algn="l" rtl="0" eaLnBrk="0" fontAlgn="base" hangingPunct="0">
      <a:spcBef>
        <a:spcPct val="30000"/>
      </a:spcBef>
      <a:spcAft>
        <a:spcPct val="0"/>
      </a:spcAft>
      <a:defRPr sz="1200" kern="1200">
        <a:solidFill>
          <a:schemeClr val="tx1"/>
        </a:solidFill>
        <a:latin typeface="+mn-lt"/>
        <a:ea typeface="MS PGothic"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a:extLst>
              <a:ext uri="{FF2B5EF4-FFF2-40B4-BE49-F238E27FC236}">
                <a16:creationId xmlns:a16="http://schemas.microsoft.com/office/drawing/2014/main" id="{D114E281-715F-690A-495A-AA3AA273FA5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Notes Placeholder 2">
            <a:extLst>
              <a:ext uri="{FF2B5EF4-FFF2-40B4-BE49-F238E27FC236}">
                <a16:creationId xmlns:a16="http://schemas.microsoft.com/office/drawing/2014/main" id="{5D58866D-C69D-8CBC-B5F8-E469D9D965F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100" name="Slide Number Placeholder 3">
            <a:extLst>
              <a:ext uri="{FF2B5EF4-FFF2-40B4-BE49-F238E27FC236}">
                <a16:creationId xmlns:a16="http://schemas.microsoft.com/office/drawing/2014/main" id="{8824E45F-E0E3-CBC9-878D-2FDD3063B72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8635BDA5-1E0E-4E21-8E79-990153FDC601}" type="slidenum">
              <a:rPr lang="en-GB" altLang="en-US" smtClean="0"/>
              <a:pPr/>
              <a:t>1</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CBFF417-7E6E-EBB7-6355-2017234950CE}"/>
              </a:ext>
            </a:extLst>
          </p:cNvPr>
          <p:cNvSpPr>
            <a:spLocks noGrp="1"/>
          </p:cNvSpPr>
          <p:nvPr>
            <p:ph type="dt" sz="half" idx="10"/>
          </p:nvPr>
        </p:nvSpPr>
        <p:spPr/>
        <p:txBody>
          <a:bodyPr/>
          <a:lstStyle>
            <a:lvl1pPr>
              <a:defRPr/>
            </a:lvl1pPr>
          </a:lstStyle>
          <a:p>
            <a:pPr>
              <a:defRPr/>
            </a:pPr>
            <a:fld id="{69F30F0B-7AA6-422A-8DA4-7FAF2EA4D004}" type="datetimeFigureOut">
              <a:rPr lang="en-GB" altLang="en-US"/>
              <a:pPr>
                <a:defRPr/>
              </a:pPr>
              <a:t>05/11/2025</a:t>
            </a:fld>
            <a:endParaRPr lang="en-GB" altLang="en-US"/>
          </a:p>
        </p:txBody>
      </p:sp>
      <p:sp>
        <p:nvSpPr>
          <p:cNvPr id="5" name="Footer Placeholder 4">
            <a:extLst>
              <a:ext uri="{FF2B5EF4-FFF2-40B4-BE49-F238E27FC236}">
                <a16:creationId xmlns:a16="http://schemas.microsoft.com/office/drawing/2014/main" id="{60BE1BB6-6BE2-48AC-EFF2-181BFD01892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437E61CD-F16A-AB5A-9FCD-F4F5A905C677}"/>
              </a:ext>
            </a:extLst>
          </p:cNvPr>
          <p:cNvSpPr>
            <a:spLocks noGrp="1"/>
          </p:cNvSpPr>
          <p:nvPr>
            <p:ph type="sldNum" sz="quarter" idx="12"/>
          </p:nvPr>
        </p:nvSpPr>
        <p:spPr/>
        <p:txBody>
          <a:bodyPr/>
          <a:lstStyle>
            <a:lvl1pPr>
              <a:defRPr/>
            </a:lvl1pPr>
          </a:lstStyle>
          <a:p>
            <a:pPr>
              <a:defRPr/>
            </a:pPr>
            <a:fld id="{C674919D-21C3-40C5-AD9A-AF1FCAD34C71}" type="slidenum">
              <a:rPr lang="en-GB" altLang="en-US"/>
              <a:pPr>
                <a:defRPr/>
              </a:pPr>
              <a:t>‹#›</a:t>
            </a:fld>
            <a:endParaRPr lang="en-GB" altLang="en-US"/>
          </a:p>
        </p:txBody>
      </p:sp>
    </p:spTree>
    <p:extLst>
      <p:ext uri="{BB962C8B-B14F-4D97-AF65-F5344CB8AC3E}">
        <p14:creationId xmlns:p14="http://schemas.microsoft.com/office/powerpoint/2010/main" val="8030585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5C90016-BFAF-F419-74CF-DB42F06859EE}"/>
              </a:ext>
            </a:extLst>
          </p:cNvPr>
          <p:cNvSpPr>
            <a:spLocks noGrp="1"/>
          </p:cNvSpPr>
          <p:nvPr>
            <p:ph type="dt" sz="half" idx="10"/>
          </p:nvPr>
        </p:nvSpPr>
        <p:spPr/>
        <p:txBody>
          <a:bodyPr/>
          <a:lstStyle>
            <a:lvl1pPr>
              <a:defRPr/>
            </a:lvl1pPr>
          </a:lstStyle>
          <a:p>
            <a:pPr>
              <a:defRPr/>
            </a:pPr>
            <a:fld id="{647CD82E-0677-43C2-A36F-057CC02FBB8F}" type="datetimeFigureOut">
              <a:rPr lang="en-GB" altLang="en-US"/>
              <a:pPr>
                <a:defRPr/>
              </a:pPr>
              <a:t>05/11/2025</a:t>
            </a:fld>
            <a:endParaRPr lang="en-GB" altLang="en-US"/>
          </a:p>
        </p:txBody>
      </p:sp>
      <p:sp>
        <p:nvSpPr>
          <p:cNvPr id="5" name="Footer Placeholder 4">
            <a:extLst>
              <a:ext uri="{FF2B5EF4-FFF2-40B4-BE49-F238E27FC236}">
                <a16:creationId xmlns:a16="http://schemas.microsoft.com/office/drawing/2014/main" id="{465B66D7-378F-2C9C-41B8-A6FF0A5EBDE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C12CFB8-7391-DA0E-79C6-481ABB95C12C}"/>
              </a:ext>
            </a:extLst>
          </p:cNvPr>
          <p:cNvSpPr>
            <a:spLocks noGrp="1"/>
          </p:cNvSpPr>
          <p:nvPr>
            <p:ph type="sldNum" sz="quarter" idx="12"/>
          </p:nvPr>
        </p:nvSpPr>
        <p:spPr/>
        <p:txBody>
          <a:bodyPr/>
          <a:lstStyle>
            <a:lvl1pPr>
              <a:defRPr/>
            </a:lvl1pPr>
          </a:lstStyle>
          <a:p>
            <a:pPr>
              <a:defRPr/>
            </a:pPr>
            <a:fld id="{1687391A-AA21-4E7F-9A9D-BF94429FCDFC}" type="slidenum">
              <a:rPr lang="en-GB" altLang="en-US"/>
              <a:pPr>
                <a:defRPr/>
              </a:pPr>
              <a:t>‹#›</a:t>
            </a:fld>
            <a:endParaRPr lang="en-GB" altLang="en-US"/>
          </a:p>
        </p:txBody>
      </p:sp>
    </p:spTree>
    <p:extLst>
      <p:ext uri="{BB962C8B-B14F-4D97-AF65-F5344CB8AC3E}">
        <p14:creationId xmlns:p14="http://schemas.microsoft.com/office/powerpoint/2010/main" val="416639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F8C2D2C-D257-7417-CF30-CF466419EE1F}"/>
              </a:ext>
            </a:extLst>
          </p:cNvPr>
          <p:cNvSpPr>
            <a:spLocks noGrp="1"/>
          </p:cNvSpPr>
          <p:nvPr>
            <p:ph type="dt" sz="half" idx="10"/>
          </p:nvPr>
        </p:nvSpPr>
        <p:spPr/>
        <p:txBody>
          <a:bodyPr/>
          <a:lstStyle>
            <a:lvl1pPr>
              <a:defRPr/>
            </a:lvl1pPr>
          </a:lstStyle>
          <a:p>
            <a:pPr>
              <a:defRPr/>
            </a:pPr>
            <a:fld id="{3388EAE4-B1CE-432B-9946-8AED66D6FC65}" type="datetimeFigureOut">
              <a:rPr lang="en-GB" altLang="en-US"/>
              <a:pPr>
                <a:defRPr/>
              </a:pPr>
              <a:t>05/11/2025</a:t>
            </a:fld>
            <a:endParaRPr lang="en-GB" altLang="en-US"/>
          </a:p>
        </p:txBody>
      </p:sp>
      <p:sp>
        <p:nvSpPr>
          <p:cNvPr id="5" name="Footer Placeholder 4">
            <a:extLst>
              <a:ext uri="{FF2B5EF4-FFF2-40B4-BE49-F238E27FC236}">
                <a16:creationId xmlns:a16="http://schemas.microsoft.com/office/drawing/2014/main" id="{283674E8-1A98-6B7F-8473-ED66EA238462}"/>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3313C073-B123-E581-5663-E4E7D9A6AF54}"/>
              </a:ext>
            </a:extLst>
          </p:cNvPr>
          <p:cNvSpPr>
            <a:spLocks noGrp="1"/>
          </p:cNvSpPr>
          <p:nvPr>
            <p:ph type="sldNum" sz="quarter" idx="12"/>
          </p:nvPr>
        </p:nvSpPr>
        <p:spPr/>
        <p:txBody>
          <a:bodyPr/>
          <a:lstStyle>
            <a:lvl1pPr>
              <a:defRPr/>
            </a:lvl1pPr>
          </a:lstStyle>
          <a:p>
            <a:pPr>
              <a:defRPr/>
            </a:pPr>
            <a:fld id="{66BB5C56-BA6B-4126-AE77-692FB76C940B}" type="slidenum">
              <a:rPr lang="en-GB" altLang="en-US"/>
              <a:pPr>
                <a:defRPr/>
              </a:pPr>
              <a:t>‹#›</a:t>
            </a:fld>
            <a:endParaRPr lang="en-GB" altLang="en-US"/>
          </a:p>
        </p:txBody>
      </p:sp>
    </p:spTree>
    <p:extLst>
      <p:ext uri="{BB962C8B-B14F-4D97-AF65-F5344CB8AC3E}">
        <p14:creationId xmlns:p14="http://schemas.microsoft.com/office/powerpoint/2010/main" val="31040081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31E0EFC7-BEFF-1EAA-C929-720CB32C34B4}"/>
              </a:ext>
            </a:extLst>
          </p:cNvPr>
          <p:cNvSpPr>
            <a:spLocks noGrp="1"/>
          </p:cNvSpPr>
          <p:nvPr>
            <p:ph type="dt" sz="half" idx="10"/>
          </p:nvPr>
        </p:nvSpPr>
        <p:spPr/>
        <p:txBody>
          <a:bodyPr/>
          <a:lstStyle>
            <a:lvl1pPr>
              <a:defRPr/>
            </a:lvl1pPr>
          </a:lstStyle>
          <a:p>
            <a:pPr>
              <a:defRPr/>
            </a:pPr>
            <a:fld id="{194C2AC4-FF37-4AE9-883E-634488D7420F}" type="datetimeFigureOut">
              <a:rPr lang="en-GB" altLang="en-US"/>
              <a:pPr>
                <a:defRPr/>
              </a:pPr>
              <a:t>05/11/2025</a:t>
            </a:fld>
            <a:endParaRPr lang="en-GB" altLang="en-US"/>
          </a:p>
        </p:txBody>
      </p:sp>
      <p:sp>
        <p:nvSpPr>
          <p:cNvPr id="6" name="Footer Placeholder 4">
            <a:extLst>
              <a:ext uri="{FF2B5EF4-FFF2-40B4-BE49-F238E27FC236}">
                <a16:creationId xmlns:a16="http://schemas.microsoft.com/office/drawing/2014/main" id="{B7C24985-9F8F-85FD-E1E1-C100F93DC5F1}"/>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00557CFC-41FB-A5B5-4796-FD5411BAA479}"/>
              </a:ext>
            </a:extLst>
          </p:cNvPr>
          <p:cNvSpPr>
            <a:spLocks noGrp="1"/>
          </p:cNvSpPr>
          <p:nvPr>
            <p:ph type="sldNum" sz="quarter" idx="12"/>
          </p:nvPr>
        </p:nvSpPr>
        <p:spPr/>
        <p:txBody>
          <a:bodyPr/>
          <a:lstStyle>
            <a:lvl1pPr>
              <a:defRPr/>
            </a:lvl1pPr>
          </a:lstStyle>
          <a:p>
            <a:pPr>
              <a:defRPr/>
            </a:pPr>
            <a:fld id="{79F25A95-7483-4553-B1F1-F30A92862847}" type="slidenum">
              <a:rPr lang="en-GB" altLang="en-US"/>
              <a:pPr>
                <a:defRPr/>
              </a:pPr>
              <a:t>‹#›</a:t>
            </a:fld>
            <a:endParaRPr lang="en-GB" altLang="en-US"/>
          </a:p>
        </p:txBody>
      </p:sp>
    </p:spTree>
    <p:extLst>
      <p:ext uri="{BB962C8B-B14F-4D97-AF65-F5344CB8AC3E}">
        <p14:creationId xmlns:p14="http://schemas.microsoft.com/office/powerpoint/2010/main" val="29421473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0659C6B-E0C3-0B08-152A-0BFD25AB2FCD}"/>
              </a:ext>
            </a:extLst>
          </p:cNvPr>
          <p:cNvSpPr>
            <a:spLocks noGrp="1"/>
          </p:cNvSpPr>
          <p:nvPr>
            <p:ph type="dt" sz="half" idx="10"/>
          </p:nvPr>
        </p:nvSpPr>
        <p:spPr/>
        <p:txBody>
          <a:bodyPr/>
          <a:lstStyle>
            <a:lvl1pPr>
              <a:defRPr/>
            </a:lvl1pPr>
          </a:lstStyle>
          <a:p>
            <a:pPr>
              <a:defRPr/>
            </a:pPr>
            <a:fld id="{95676918-3F58-4546-A286-9FDB9E8B391D}" type="datetimeFigureOut">
              <a:rPr lang="en-GB" altLang="en-US"/>
              <a:pPr>
                <a:defRPr/>
              </a:pPr>
              <a:t>05/11/2025</a:t>
            </a:fld>
            <a:endParaRPr lang="en-GB" altLang="en-US"/>
          </a:p>
        </p:txBody>
      </p:sp>
      <p:sp>
        <p:nvSpPr>
          <p:cNvPr id="8" name="Footer Placeholder 4">
            <a:extLst>
              <a:ext uri="{FF2B5EF4-FFF2-40B4-BE49-F238E27FC236}">
                <a16:creationId xmlns:a16="http://schemas.microsoft.com/office/drawing/2014/main" id="{2EE0102F-7D00-85E0-A9BF-7AB6C4BA9F8A}"/>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1FD800DB-3443-0B89-096D-255C577F3E4E}"/>
              </a:ext>
            </a:extLst>
          </p:cNvPr>
          <p:cNvSpPr>
            <a:spLocks noGrp="1"/>
          </p:cNvSpPr>
          <p:nvPr>
            <p:ph type="sldNum" sz="quarter" idx="12"/>
          </p:nvPr>
        </p:nvSpPr>
        <p:spPr/>
        <p:txBody>
          <a:bodyPr/>
          <a:lstStyle>
            <a:lvl1pPr>
              <a:defRPr/>
            </a:lvl1pPr>
          </a:lstStyle>
          <a:p>
            <a:pPr>
              <a:defRPr/>
            </a:pPr>
            <a:fld id="{48F5D3FC-8432-4D1F-B9DF-0FBA2C54C394}" type="slidenum">
              <a:rPr lang="en-GB" altLang="en-US"/>
              <a:pPr>
                <a:defRPr/>
              </a:pPr>
              <a:t>‹#›</a:t>
            </a:fld>
            <a:endParaRPr lang="en-GB" altLang="en-US"/>
          </a:p>
        </p:txBody>
      </p:sp>
    </p:spTree>
    <p:extLst>
      <p:ext uri="{BB962C8B-B14F-4D97-AF65-F5344CB8AC3E}">
        <p14:creationId xmlns:p14="http://schemas.microsoft.com/office/powerpoint/2010/main" val="1637674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B9E2C051-E52A-4097-F381-D1647D6490BA}"/>
              </a:ext>
            </a:extLst>
          </p:cNvPr>
          <p:cNvSpPr>
            <a:spLocks noGrp="1"/>
          </p:cNvSpPr>
          <p:nvPr>
            <p:ph type="dt" sz="half" idx="10"/>
          </p:nvPr>
        </p:nvSpPr>
        <p:spPr/>
        <p:txBody>
          <a:bodyPr/>
          <a:lstStyle>
            <a:lvl1pPr>
              <a:defRPr/>
            </a:lvl1pPr>
          </a:lstStyle>
          <a:p>
            <a:pPr>
              <a:defRPr/>
            </a:pPr>
            <a:fld id="{84EA2CC4-86CC-4044-B9D7-2A36B71BAE6A}" type="datetimeFigureOut">
              <a:rPr lang="en-GB" altLang="en-US"/>
              <a:pPr>
                <a:defRPr/>
              </a:pPr>
              <a:t>05/11/2025</a:t>
            </a:fld>
            <a:endParaRPr lang="en-GB" altLang="en-US"/>
          </a:p>
        </p:txBody>
      </p:sp>
      <p:sp>
        <p:nvSpPr>
          <p:cNvPr id="4" name="Footer Placeholder 4">
            <a:extLst>
              <a:ext uri="{FF2B5EF4-FFF2-40B4-BE49-F238E27FC236}">
                <a16:creationId xmlns:a16="http://schemas.microsoft.com/office/drawing/2014/main" id="{A1D11DD0-452C-F3FE-41E2-DA8D6F34A336}"/>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60364BD3-54E9-9EA4-CCAF-04DF8CE3FE53}"/>
              </a:ext>
            </a:extLst>
          </p:cNvPr>
          <p:cNvSpPr>
            <a:spLocks noGrp="1"/>
          </p:cNvSpPr>
          <p:nvPr>
            <p:ph type="sldNum" sz="quarter" idx="12"/>
          </p:nvPr>
        </p:nvSpPr>
        <p:spPr/>
        <p:txBody>
          <a:bodyPr/>
          <a:lstStyle>
            <a:lvl1pPr>
              <a:defRPr/>
            </a:lvl1pPr>
          </a:lstStyle>
          <a:p>
            <a:pPr>
              <a:defRPr/>
            </a:pPr>
            <a:fld id="{534760D7-5428-445A-BE5E-8F6D94E80F66}" type="slidenum">
              <a:rPr lang="en-GB" altLang="en-US"/>
              <a:pPr>
                <a:defRPr/>
              </a:pPr>
              <a:t>‹#›</a:t>
            </a:fld>
            <a:endParaRPr lang="en-GB" altLang="en-US"/>
          </a:p>
        </p:txBody>
      </p:sp>
    </p:spTree>
    <p:extLst>
      <p:ext uri="{BB962C8B-B14F-4D97-AF65-F5344CB8AC3E}">
        <p14:creationId xmlns:p14="http://schemas.microsoft.com/office/powerpoint/2010/main" val="28990553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7793BFC-464C-24ED-7121-5D7F6725A92E}"/>
              </a:ext>
            </a:extLst>
          </p:cNvPr>
          <p:cNvSpPr>
            <a:spLocks noGrp="1"/>
          </p:cNvSpPr>
          <p:nvPr>
            <p:ph type="dt" sz="half" idx="10"/>
          </p:nvPr>
        </p:nvSpPr>
        <p:spPr/>
        <p:txBody>
          <a:bodyPr/>
          <a:lstStyle>
            <a:lvl1pPr>
              <a:defRPr/>
            </a:lvl1pPr>
          </a:lstStyle>
          <a:p>
            <a:pPr>
              <a:defRPr/>
            </a:pPr>
            <a:fld id="{E4553441-0FD7-4362-940C-EEFD7EEA5226}" type="datetimeFigureOut">
              <a:rPr lang="en-GB" altLang="en-US"/>
              <a:pPr>
                <a:defRPr/>
              </a:pPr>
              <a:t>05/11/2025</a:t>
            </a:fld>
            <a:endParaRPr lang="en-GB" altLang="en-US"/>
          </a:p>
        </p:txBody>
      </p:sp>
      <p:sp>
        <p:nvSpPr>
          <p:cNvPr id="3" name="Footer Placeholder 4">
            <a:extLst>
              <a:ext uri="{FF2B5EF4-FFF2-40B4-BE49-F238E27FC236}">
                <a16:creationId xmlns:a16="http://schemas.microsoft.com/office/drawing/2014/main" id="{DB214D26-9F0B-DE64-D1A4-05B397AFFC64}"/>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59FA153A-402F-DD5D-9AC9-920A27289D34}"/>
              </a:ext>
            </a:extLst>
          </p:cNvPr>
          <p:cNvSpPr>
            <a:spLocks noGrp="1"/>
          </p:cNvSpPr>
          <p:nvPr>
            <p:ph type="sldNum" sz="quarter" idx="12"/>
          </p:nvPr>
        </p:nvSpPr>
        <p:spPr/>
        <p:txBody>
          <a:bodyPr/>
          <a:lstStyle>
            <a:lvl1pPr>
              <a:defRPr/>
            </a:lvl1pPr>
          </a:lstStyle>
          <a:p>
            <a:pPr>
              <a:defRPr/>
            </a:pPr>
            <a:fld id="{958493EF-EAEB-4DC0-802B-DFAFC40D7AB3}" type="slidenum">
              <a:rPr lang="en-GB" altLang="en-US"/>
              <a:pPr>
                <a:defRPr/>
              </a:pPr>
              <a:t>‹#›</a:t>
            </a:fld>
            <a:endParaRPr lang="en-GB" altLang="en-US"/>
          </a:p>
        </p:txBody>
      </p:sp>
    </p:spTree>
    <p:extLst>
      <p:ext uri="{BB962C8B-B14F-4D97-AF65-F5344CB8AC3E}">
        <p14:creationId xmlns:p14="http://schemas.microsoft.com/office/powerpoint/2010/main" val="27591985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802751A-A96B-12FD-B9AC-EF9F1843976B}"/>
              </a:ext>
            </a:extLst>
          </p:cNvPr>
          <p:cNvSpPr>
            <a:spLocks noGrp="1"/>
          </p:cNvSpPr>
          <p:nvPr>
            <p:ph type="dt" sz="half" idx="10"/>
          </p:nvPr>
        </p:nvSpPr>
        <p:spPr/>
        <p:txBody>
          <a:bodyPr/>
          <a:lstStyle>
            <a:lvl1pPr>
              <a:defRPr/>
            </a:lvl1pPr>
          </a:lstStyle>
          <a:p>
            <a:pPr>
              <a:defRPr/>
            </a:pPr>
            <a:fld id="{958E5108-666C-47D1-92B5-008DC826065E}" type="datetimeFigureOut">
              <a:rPr lang="en-GB" altLang="en-US"/>
              <a:pPr>
                <a:defRPr/>
              </a:pPr>
              <a:t>05/11/2025</a:t>
            </a:fld>
            <a:endParaRPr lang="en-GB" altLang="en-US"/>
          </a:p>
        </p:txBody>
      </p:sp>
      <p:sp>
        <p:nvSpPr>
          <p:cNvPr id="6" name="Footer Placeholder 4">
            <a:extLst>
              <a:ext uri="{FF2B5EF4-FFF2-40B4-BE49-F238E27FC236}">
                <a16:creationId xmlns:a16="http://schemas.microsoft.com/office/drawing/2014/main" id="{63CB2075-60F5-F041-C0D0-9977DBBEC8C0}"/>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60DB7C17-F420-AD99-607C-D9DB461CAC1C}"/>
              </a:ext>
            </a:extLst>
          </p:cNvPr>
          <p:cNvSpPr>
            <a:spLocks noGrp="1"/>
          </p:cNvSpPr>
          <p:nvPr>
            <p:ph type="sldNum" sz="quarter" idx="12"/>
          </p:nvPr>
        </p:nvSpPr>
        <p:spPr/>
        <p:txBody>
          <a:bodyPr/>
          <a:lstStyle>
            <a:lvl1pPr>
              <a:defRPr/>
            </a:lvl1pPr>
          </a:lstStyle>
          <a:p>
            <a:pPr>
              <a:defRPr/>
            </a:pPr>
            <a:fld id="{469D20A4-2900-4630-855A-E8F382EF3ACE}" type="slidenum">
              <a:rPr lang="en-GB" altLang="en-US"/>
              <a:pPr>
                <a:defRPr/>
              </a:pPr>
              <a:t>‹#›</a:t>
            </a:fld>
            <a:endParaRPr lang="en-GB" altLang="en-US"/>
          </a:p>
        </p:txBody>
      </p:sp>
    </p:spTree>
    <p:extLst>
      <p:ext uri="{BB962C8B-B14F-4D97-AF65-F5344CB8AC3E}">
        <p14:creationId xmlns:p14="http://schemas.microsoft.com/office/powerpoint/2010/main" val="39379501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EFDA162-FA59-CAC7-1045-19B4E920374E}"/>
              </a:ext>
            </a:extLst>
          </p:cNvPr>
          <p:cNvSpPr>
            <a:spLocks noGrp="1"/>
          </p:cNvSpPr>
          <p:nvPr>
            <p:ph type="dt" sz="half" idx="10"/>
          </p:nvPr>
        </p:nvSpPr>
        <p:spPr/>
        <p:txBody>
          <a:bodyPr/>
          <a:lstStyle>
            <a:lvl1pPr>
              <a:defRPr/>
            </a:lvl1pPr>
          </a:lstStyle>
          <a:p>
            <a:pPr>
              <a:defRPr/>
            </a:pPr>
            <a:fld id="{FED4CB1B-AEE7-4CB0-938B-E83A3779ABE5}" type="datetimeFigureOut">
              <a:rPr lang="en-GB" altLang="en-US"/>
              <a:pPr>
                <a:defRPr/>
              </a:pPr>
              <a:t>05/11/2025</a:t>
            </a:fld>
            <a:endParaRPr lang="en-GB" altLang="en-US"/>
          </a:p>
        </p:txBody>
      </p:sp>
      <p:sp>
        <p:nvSpPr>
          <p:cNvPr id="6" name="Footer Placeholder 4">
            <a:extLst>
              <a:ext uri="{FF2B5EF4-FFF2-40B4-BE49-F238E27FC236}">
                <a16:creationId xmlns:a16="http://schemas.microsoft.com/office/drawing/2014/main" id="{6A9C727D-7279-2528-FC23-D169B83A3C4E}"/>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496F4A0B-1645-FBB2-846D-B8FDE3D0ADC0}"/>
              </a:ext>
            </a:extLst>
          </p:cNvPr>
          <p:cNvSpPr>
            <a:spLocks noGrp="1"/>
          </p:cNvSpPr>
          <p:nvPr>
            <p:ph type="sldNum" sz="quarter" idx="12"/>
          </p:nvPr>
        </p:nvSpPr>
        <p:spPr/>
        <p:txBody>
          <a:bodyPr/>
          <a:lstStyle>
            <a:lvl1pPr>
              <a:defRPr/>
            </a:lvl1pPr>
          </a:lstStyle>
          <a:p>
            <a:pPr>
              <a:defRPr/>
            </a:pPr>
            <a:fld id="{AD7A3728-6139-48FB-AD4C-9C6E69280941}" type="slidenum">
              <a:rPr lang="en-GB" altLang="en-US"/>
              <a:pPr>
                <a:defRPr/>
              </a:pPr>
              <a:t>‹#›</a:t>
            </a:fld>
            <a:endParaRPr lang="en-GB" altLang="en-US"/>
          </a:p>
        </p:txBody>
      </p:sp>
    </p:spTree>
    <p:extLst>
      <p:ext uri="{BB962C8B-B14F-4D97-AF65-F5344CB8AC3E}">
        <p14:creationId xmlns:p14="http://schemas.microsoft.com/office/powerpoint/2010/main" val="2483456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CF127A1-9939-9A7D-E0D1-2443093B66C9}"/>
              </a:ext>
            </a:extLst>
          </p:cNvPr>
          <p:cNvSpPr>
            <a:spLocks noGrp="1"/>
          </p:cNvSpPr>
          <p:nvPr>
            <p:ph type="dt" sz="half" idx="10"/>
          </p:nvPr>
        </p:nvSpPr>
        <p:spPr/>
        <p:txBody>
          <a:bodyPr/>
          <a:lstStyle>
            <a:lvl1pPr>
              <a:defRPr/>
            </a:lvl1pPr>
          </a:lstStyle>
          <a:p>
            <a:pPr>
              <a:defRPr/>
            </a:pPr>
            <a:fld id="{FC2BFD1B-9594-44BC-8E41-30937DD3A97D}" type="datetimeFigureOut">
              <a:rPr lang="en-GB" altLang="en-US"/>
              <a:pPr>
                <a:defRPr/>
              </a:pPr>
              <a:t>05/11/2025</a:t>
            </a:fld>
            <a:endParaRPr lang="en-GB" altLang="en-US"/>
          </a:p>
        </p:txBody>
      </p:sp>
      <p:sp>
        <p:nvSpPr>
          <p:cNvPr id="5" name="Footer Placeholder 4">
            <a:extLst>
              <a:ext uri="{FF2B5EF4-FFF2-40B4-BE49-F238E27FC236}">
                <a16:creationId xmlns:a16="http://schemas.microsoft.com/office/drawing/2014/main" id="{83E87346-55D8-6E9E-DB0B-D694CCCC27BA}"/>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19962D8D-2381-017A-0B30-B5E7B8954207}"/>
              </a:ext>
            </a:extLst>
          </p:cNvPr>
          <p:cNvSpPr>
            <a:spLocks noGrp="1"/>
          </p:cNvSpPr>
          <p:nvPr>
            <p:ph type="sldNum" sz="quarter" idx="12"/>
          </p:nvPr>
        </p:nvSpPr>
        <p:spPr/>
        <p:txBody>
          <a:bodyPr/>
          <a:lstStyle>
            <a:lvl1pPr>
              <a:defRPr/>
            </a:lvl1pPr>
          </a:lstStyle>
          <a:p>
            <a:pPr>
              <a:defRPr/>
            </a:pPr>
            <a:fld id="{A33FDA07-0A86-45BF-9A77-C724401B5284}" type="slidenum">
              <a:rPr lang="en-GB" altLang="en-US"/>
              <a:pPr>
                <a:defRPr/>
              </a:pPr>
              <a:t>‹#›</a:t>
            </a:fld>
            <a:endParaRPr lang="en-GB" altLang="en-US"/>
          </a:p>
        </p:txBody>
      </p:sp>
    </p:spTree>
    <p:extLst>
      <p:ext uri="{BB962C8B-B14F-4D97-AF65-F5344CB8AC3E}">
        <p14:creationId xmlns:p14="http://schemas.microsoft.com/office/powerpoint/2010/main" val="20208612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8E187D-8631-873E-494F-A68609B15110}"/>
              </a:ext>
            </a:extLst>
          </p:cNvPr>
          <p:cNvSpPr>
            <a:spLocks noGrp="1"/>
          </p:cNvSpPr>
          <p:nvPr>
            <p:ph type="dt" sz="half" idx="10"/>
          </p:nvPr>
        </p:nvSpPr>
        <p:spPr/>
        <p:txBody>
          <a:bodyPr/>
          <a:lstStyle>
            <a:lvl1pPr>
              <a:defRPr/>
            </a:lvl1pPr>
          </a:lstStyle>
          <a:p>
            <a:pPr>
              <a:defRPr/>
            </a:pPr>
            <a:fld id="{5DBD92AC-45EF-4009-9634-F7FF97B7A107}" type="datetimeFigureOut">
              <a:rPr lang="en-GB" altLang="en-US"/>
              <a:pPr>
                <a:defRPr/>
              </a:pPr>
              <a:t>05/11/2025</a:t>
            </a:fld>
            <a:endParaRPr lang="en-GB" altLang="en-US"/>
          </a:p>
        </p:txBody>
      </p:sp>
      <p:sp>
        <p:nvSpPr>
          <p:cNvPr id="5" name="Footer Placeholder 4">
            <a:extLst>
              <a:ext uri="{FF2B5EF4-FFF2-40B4-BE49-F238E27FC236}">
                <a16:creationId xmlns:a16="http://schemas.microsoft.com/office/drawing/2014/main" id="{F8C10C7C-3899-EAC8-1E88-DEC45EF5BCA4}"/>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5BD7072-D1A3-3995-955F-509D6A2CBCB6}"/>
              </a:ext>
            </a:extLst>
          </p:cNvPr>
          <p:cNvSpPr>
            <a:spLocks noGrp="1"/>
          </p:cNvSpPr>
          <p:nvPr>
            <p:ph type="sldNum" sz="quarter" idx="12"/>
          </p:nvPr>
        </p:nvSpPr>
        <p:spPr/>
        <p:txBody>
          <a:bodyPr/>
          <a:lstStyle>
            <a:lvl1pPr>
              <a:defRPr/>
            </a:lvl1pPr>
          </a:lstStyle>
          <a:p>
            <a:pPr>
              <a:defRPr/>
            </a:pPr>
            <a:fld id="{6D423047-5EA0-4713-9FB5-BF076F32C56F}" type="slidenum">
              <a:rPr lang="en-GB" altLang="en-US"/>
              <a:pPr>
                <a:defRPr/>
              </a:pPr>
              <a:t>‹#›</a:t>
            </a:fld>
            <a:endParaRPr lang="en-GB" altLang="en-US"/>
          </a:p>
        </p:txBody>
      </p:sp>
    </p:spTree>
    <p:extLst>
      <p:ext uri="{BB962C8B-B14F-4D97-AF65-F5344CB8AC3E}">
        <p14:creationId xmlns:p14="http://schemas.microsoft.com/office/powerpoint/2010/main" val="20721120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7FAD620-0E64-BCA1-F3E1-985AF2FBA957}"/>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18498D7F-D573-A6E5-A591-C974A4ADD17D}"/>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0F4CA0A5-A079-A969-BDBD-7E052258DDFD}"/>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cs typeface="Arial" pitchFamily="34" charset="0"/>
              </a:defRPr>
            </a:lvl1pPr>
          </a:lstStyle>
          <a:p>
            <a:pPr>
              <a:defRPr/>
            </a:pPr>
            <a:fld id="{AB35E0CB-1298-47E2-8A71-54958703B588}" type="datetimeFigureOut">
              <a:rPr lang="en-GB" altLang="en-US"/>
              <a:pPr>
                <a:defRPr/>
              </a:pPr>
              <a:t>05/11/2025</a:t>
            </a:fld>
            <a:endParaRPr lang="en-GB" altLang="en-US"/>
          </a:p>
        </p:txBody>
      </p:sp>
      <p:sp>
        <p:nvSpPr>
          <p:cNvPr id="5" name="Footer Placeholder 4">
            <a:extLst>
              <a:ext uri="{FF2B5EF4-FFF2-40B4-BE49-F238E27FC236}">
                <a16:creationId xmlns:a16="http://schemas.microsoft.com/office/drawing/2014/main" id="{41B47280-1E42-2B7D-5468-BA8F08CDA3B3}"/>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en-GB"/>
          </a:p>
        </p:txBody>
      </p:sp>
      <p:sp>
        <p:nvSpPr>
          <p:cNvPr id="6" name="Slide Number Placeholder 5">
            <a:extLst>
              <a:ext uri="{FF2B5EF4-FFF2-40B4-BE49-F238E27FC236}">
                <a16:creationId xmlns:a16="http://schemas.microsoft.com/office/drawing/2014/main" id="{260E2BB4-4208-F1BB-3030-6D03ED839F21}"/>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cs typeface="Arial" panose="020B0604020202020204" pitchFamily="34" charset="0"/>
              </a:defRPr>
            </a:lvl1pPr>
          </a:lstStyle>
          <a:p>
            <a:pPr>
              <a:defRPr/>
            </a:pPr>
            <a:fld id="{5D51E7E2-6ADC-418F-98DB-D673FB5DBD0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S PGothic" pitchFamily="34" charset="-128"/>
          <a:cs typeface="ＭＳ Ｐゴシック" charset="0"/>
        </a:defRPr>
      </a:lvl1pPr>
      <a:lvl2pPr algn="ctr" rtl="0" eaLnBrk="0" fontAlgn="base" hangingPunct="0">
        <a:spcBef>
          <a:spcPct val="0"/>
        </a:spcBef>
        <a:spcAft>
          <a:spcPct val="0"/>
        </a:spcAft>
        <a:defRPr sz="4400">
          <a:solidFill>
            <a:schemeClr val="tx1"/>
          </a:solidFill>
          <a:latin typeface="Calibri" pitchFamily="34" charset="0"/>
          <a:ea typeface="MS PGothic" pitchFamily="34" charset="-128"/>
          <a:cs typeface="ＭＳ Ｐゴシック" charset="0"/>
        </a:defRPr>
      </a:lvl2pPr>
      <a:lvl3pPr algn="ctr" rtl="0" eaLnBrk="0" fontAlgn="base" hangingPunct="0">
        <a:spcBef>
          <a:spcPct val="0"/>
        </a:spcBef>
        <a:spcAft>
          <a:spcPct val="0"/>
        </a:spcAft>
        <a:defRPr sz="4400">
          <a:solidFill>
            <a:schemeClr val="tx1"/>
          </a:solidFill>
          <a:latin typeface="Calibri" pitchFamily="34" charset="0"/>
          <a:ea typeface="MS PGothic" pitchFamily="34" charset="-128"/>
          <a:cs typeface="ＭＳ Ｐゴシック" charset="0"/>
        </a:defRPr>
      </a:lvl3pPr>
      <a:lvl4pPr algn="ctr" rtl="0" eaLnBrk="0" fontAlgn="base" hangingPunct="0">
        <a:spcBef>
          <a:spcPct val="0"/>
        </a:spcBef>
        <a:spcAft>
          <a:spcPct val="0"/>
        </a:spcAft>
        <a:defRPr sz="4400">
          <a:solidFill>
            <a:schemeClr val="tx1"/>
          </a:solidFill>
          <a:latin typeface="Calibri" pitchFamily="34" charset="0"/>
          <a:ea typeface="MS PGothic" pitchFamily="34" charset="-128"/>
          <a:cs typeface="ＭＳ Ｐゴシック" charset="0"/>
        </a:defRPr>
      </a:lvl4pPr>
      <a:lvl5pPr algn="ctr" rtl="0" eaLnBrk="0" fontAlgn="base" hangingPunct="0">
        <a:spcBef>
          <a:spcPct val="0"/>
        </a:spcBef>
        <a:spcAft>
          <a:spcPct val="0"/>
        </a:spcAft>
        <a:defRPr sz="4400">
          <a:solidFill>
            <a:schemeClr val="tx1"/>
          </a:solidFill>
          <a:latin typeface="Calibri" pitchFamily="34" charset="0"/>
          <a:ea typeface="MS PGothic" pitchFamily="34" charset="-128"/>
          <a:cs typeface="ＭＳ Ｐゴシック"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itchFamily="34" charset="-128"/>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itchFamily="34" charset="-128"/>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itchFamily="34" charset="-128"/>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CAB1754A-45BC-DC45-3804-70A4985200DF}"/>
              </a:ext>
            </a:extLst>
          </p:cNvPr>
          <p:cNvSpPr>
            <a:spLocks noChangeArrowheads="1"/>
          </p:cNvSpPr>
          <p:nvPr/>
        </p:nvSpPr>
        <p:spPr bwMode="auto">
          <a:xfrm flipH="1">
            <a:off x="187325" y="93663"/>
            <a:ext cx="4097338" cy="1247775"/>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nchor="t"/>
          <a:lstStyle/>
          <a:p>
            <a:pPr eaLnBrk="1" hangingPunct="1">
              <a:spcAft>
                <a:spcPts val="1000"/>
              </a:spcAft>
              <a:defRPr/>
            </a:pPr>
            <a:r>
              <a:rPr lang="en-GB" sz="1400" b="1" dirty="0">
                <a:latin typeface="Comic Sans MS" pitchFamily="66" charset="0"/>
                <a:ea typeface="+mn-ea"/>
                <a:cs typeface="Arial" panose="020B0604020202020204" pitchFamily="34" charset="0"/>
              </a:rPr>
              <a:t>Year 4 Curriculum Plan</a:t>
            </a:r>
          </a:p>
          <a:p>
            <a:pPr eaLnBrk="1" hangingPunct="1">
              <a:spcAft>
                <a:spcPts val="1000"/>
              </a:spcAft>
              <a:defRPr/>
            </a:pPr>
            <a:r>
              <a:rPr lang="en-GB" sz="1400" b="1" dirty="0">
                <a:latin typeface="Comic Sans MS"/>
                <a:ea typeface="+mn-ea"/>
                <a:cs typeface="Arial"/>
              </a:rPr>
              <a:t>Autumn 2  2025-2026</a:t>
            </a:r>
            <a:endParaRPr lang="en-US" sz="1400" dirty="0">
              <a:latin typeface="Arial" pitchFamily="34" charset="0"/>
              <a:ea typeface="+mn-ea"/>
              <a:cs typeface="Arial" panose="020B0604020202020204" pitchFamily="34" charset="0"/>
            </a:endParaRPr>
          </a:p>
        </p:txBody>
      </p:sp>
      <p:sp>
        <p:nvSpPr>
          <p:cNvPr id="5" name="Rectangle 397">
            <a:extLst>
              <a:ext uri="{FF2B5EF4-FFF2-40B4-BE49-F238E27FC236}">
                <a16:creationId xmlns:a16="http://schemas.microsoft.com/office/drawing/2014/main" id="{873D7CBE-7FFA-27D2-98E3-49DA39FDF8BA}"/>
              </a:ext>
            </a:extLst>
          </p:cNvPr>
          <p:cNvSpPr>
            <a:spLocks noChangeArrowheads="1"/>
          </p:cNvSpPr>
          <p:nvPr/>
        </p:nvSpPr>
        <p:spPr bwMode="auto">
          <a:xfrm flipH="1">
            <a:off x="4500563" y="0"/>
            <a:ext cx="4643437" cy="6858000"/>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nchor="t"/>
          <a:lstStyle>
            <a:lvl1pPr>
              <a:defRPr sz="2400">
                <a:solidFill>
                  <a:schemeClr val="tx1"/>
                </a:solidFill>
                <a:latin typeface="Calibri" pitchFamily="34" charset="0"/>
                <a:ea typeface="MS PGothic" pitchFamily="34" charset="-128"/>
              </a:defRPr>
            </a:lvl1pPr>
            <a:lvl2pPr>
              <a:defRPr sz="2400">
                <a:solidFill>
                  <a:schemeClr val="tx1"/>
                </a:solidFill>
                <a:latin typeface="Calibri" pitchFamily="34" charset="0"/>
                <a:ea typeface="MS PGothic" pitchFamily="34" charset="-128"/>
              </a:defRPr>
            </a:lvl2pPr>
            <a:lvl3pPr marL="1143000" indent="-228600">
              <a:defRPr sz="2400">
                <a:solidFill>
                  <a:schemeClr val="tx1"/>
                </a:solidFill>
                <a:latin typeface="Calibri" pitchFamily="34" charset="0"/>
                <a:ea typeface="MS PGothic" pitchFamily="34" charset="-128"/>
              </a:defRPr>
            </a:lvl3pPr>
            <a:lvl4pPr marL="1600200" indent="-228600">
              <a:defRPr sz="2400">
                <a:solidFill>
                  <a:schemeClr val="tx1"/>
                </a:solidFill>
                <a:latin typeface="Calibri" pitchFamily="34" charset="0"/>
                <a:ea typeface="MS PGothic" pitchFamily="34" charset="-128"/>
              </a:defRPr>
            </a:lvl4pPr>
            <a:lvl5pPr marL="2057400" indent="-228600">
              <a:defRPr sz="24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eaLnBrk="1" hangingPunct="1">
              <a:spcAft>
                <a:spcPts val="1000"/>
              </a:spcAft>
              <a:defRPr/>
            </a:pPr>
            <a:r>
              <a:rPr lang="en-GB" altLang="en-US" sz="1050" b="1" u="sng" dirty="0">
                <a:latin typeface="Comic Sans MS" pitchFamily="66" charset="0"/>
                <a:cs typeface="Arial" pitchFamily="34" charset="0"/>
              </a:rPr>
              <a:t>National Curriculum</a:t>
            </a:r>
          </a:p>
          <a:p>
            <a:pPr algn="just" eaLnBrk="1" hangingPunct="1">
              <a:spcAft>
                <a:spcPts val="1000"/>
              </a:spcAft>
              <a:defRPr/>
            </a:pPr>
            <a:r>
              <a:rPr lang="en-GB" altLang="en-US" sz="1050" b="1" dirty="0">
                <a:latin typeface="Comic Sans MS" pitchFamily="66" charset="0"/>
                <a:cs typeface="Arial" pitchFamily="34" charset="0"/>
              </a:rPr>
              <a:t>As Readers </a:t>
            </a:r>
            <a:r>
              <a:rPr lang="en-GB" altLang="en-US" sz="1050" dirty="0">
                <a:latin typeface="Comic Sans MS" pitchFamily="66" charset="0"/>
                <a:cs typeface="Arial" pitchFamily="34" charset="0"/>
              </a:rPr>
              <a:t>this term we will be completing guided reading as a whole class. We will be reading a variety of fiction and non-fiction texts and focusing on the skills of prediction, inference, summarising, and explaining. </a:t>
            </a:r>
            <a:r>
              <a:rPr lang="en-GB" altLang="en-US" sz="1050" dirty="0">
                <a:latin typeface="Comic Sans MS"/>
                <a:ea typeface="MS PGothic"/>
                <a:cs typeface="Arial"/>
              </a:rPr>
              <a:t>We will be using these texts to really try and improve our fluency in reading by making sure to read with expression whilst using all the punctuation to help us understand our tone and delivery. </a:t>
            </a:r>
            <a:r>
              <a:rPr lang="en-GB" altLang="en-US" sz="1050" dirty="0">
                <a:latin typeface="Comic Sans MS" pitchFamily="66" charset="0"/>
                <a:cs typeface="Arial" pitchFamily="34" charset="0"/>
              </a:rPr>
              <a:t>We will begin a new class text, ‘The Boy Who Biked the World’ by Alistair Humphreys, which we will enjoy listening to throughout our half term and which is also linked to our Geography unit.</a:t>
            </a:r>
            <a:endParaRPr lang="en-GB" altLang="en-US" sz="1050" b="1" dirty="0">
              <a:latin typeface="Comic Sans MS" pitchFamily="66" charset="0"/>
              <a:cs typeface="Arial" pitchFamily="34" charset="0"/>
            </a:endParaRPr>
          </a:p>
          <a:p>
            <a:pPr algn="just" eaLnBrk="1" hangingPunct="1">
              <a:spcAft>
                <a:spcPts val="1000"/>
              </a:spcAft>
              <a:defRPr/>
            </a:pPr>
            <a:r>
              <a:rPr lang="en-GB" altLang="en-US" sz="1050" b="1" dirty="0">
                <a:latin typeface="Comic Sans MS"/>
                <a:ea typeface="MS PGothic"/>
              </a:rPr>
              <a:t>As Writers </a:t>
            </a:r>
            <a:r>
              <a:rPr lang="en-GB" altLang="en-US" sz="1050" dirty="0">
                <a:solidFill>
                  <a:srgbClr val="000000"/>
                </a:solidFill>
                <a:latin typeface="Comic Sans MS"/>
                <a:ea typeface="MS PGothic"/>
                <a:cs typeface="Arial"/>
              </a:rPr>
              <a:t>our writing this half term will be linked to our class book ‘The Boy Who Biked The World – Part One: On the Road to Africa’ by Alistair Humphreys. We will be planning and writing a non-fiction explanation text which will also draw on our learning in our Topic Geography lessons. We will be revising the features of non-fiction writing, using the Internet to find key information and using elements of Talk For Writing to help us construct our own text.</a:t>
            </a:r>
            <a:br>
              <a:rPr lang="en-GB" altLang="en-US" sz="1050" dirty="0">
                <a:latin typeface="Comic Sans MS"/>
                <a:ea typeface="MS PGothic"/>
                <a:cs typeface="Arial"/>
              </a:rPr>
            </a:br>
            <a:r>
              <a:rPr lang="en-GB" altLang="en-US" sz="1050" dirty="0">
                <a:latin typeface="Comic Sans MS"/>
                <a:ea typeface="MS PGothic"/>
                <a:cs typeface="Arial"/>
              </a:rPr>
              <a:t>Spellings</a:t>
            </a:r>
            <a:r>
              <a:rPr lang="en-GB" altLang="en-US" sz="1050" dirty="0">
                <a:solidFill>
                  <a:srgbClr val="000000"/>
                </a:solidFill>
                <a:latin typeface="Comic Sans MS"/>
                <a:ea typeface="MS PGothic"/>
                <a:cs typeface="Arial"/>
              </a:rPr>
              <a:t> this half term will include </a:t>
            </a:r>
            <a:r>
              <a:rPr lang="en-GB" altLang="en-US" sz="1050" dirty="0" err="1">
                <a:solidFill>
                  <a:srgbClr val="000000"/>
                </a:solidFill>
                <a:latin typeface="Comic Sans MS"/>
                <a:ea typeface="MS PGothic"/>
                <a:cs typeface="Arial"/>
              </a:rPr>
              <a:t>abverbs</a:t>
            </a:r>
            <a:r>
              <a:rPr lang="en-GB" altLang="en-US" sz="1050" dirty="0">
                <a:solidFill>
                  <a:srgbClr val="000000"/>
                </a:solidFill>
                <a:latin typeface="Comic Sans MS"/>
                <a:ea typeface="MS PGothic"/>
                <a:cs typeface="Arial"/>
              </a:rPr>
              <a:t> of manner, time and place. In addition, we will have a recap on some of the 3 &amp; 4 word list. </a:t>
            </a:r>
          </a:p>
          <a:p>
            <a:pPr algn="just" eaLnBrk="1" hangingPunct="1">
              <a:spcAft>
                <a:spcPts val="1000"/>
              </a:spcAft>
              <a:defRPr/>
            </a:pPr>
            <a:r>
              <a:rPr lang="en-GB" altLang="en-US" sz="1050" b="1" dirty="0">
                <a:solidFill>
                  <a:srgbClr val="000000"/>
                </a:solidFill>
                <a:latin typeface="Comic Sans MS"/>
                <a:ea typeface="MS PGothic"/>
                <a:cs typeface="Arial"/>
              </a:rPr>
              <a:t>As Mathematicians </a:t>
            </a:r>
            <a:r>
              <a:rPr lang="en-GB" altLang="en-US" sz="1050" dirty="0">
                <a:solidFill>
                  <a:srgbClr val="000000"/>
                </a:solidFill>
                <a:latin typeface="Comic Sans MS"/>
                <a:ea typeface="MS PGothic"/>
                <a:cs typeface="Arial"/>
              </a:rPr>
              <a:t>we will start with a Measurement unit, focussing on area. We will then begin our first unit on Multiplication and Division, including some focus on the 3, 6, 9, 7, 11 and 12 times tables and their related division facts. We will also look at multiplying numbers by 10 and 0 and dividing numbers by 1 and itself. Please ensure that your child is using </a:t>
            </a:r>
            <a:r>
              <a:rPr lang="en-GB" altLang="en-US" sz="1050" b="1" dirty="0">
                <a:solidFill>
                  <a:srgbClr val="000000"/>
                </a:solidFill>
                <a:latin typeface="Comic Sans MS"/>
                <a:ea typeface="MS PGothic"/>
                <a:cs typeface="Arial"/>
              </a:rPr>
              <a:t>Time Table Rock Stars </a:t>
            </a:r>
            <a:r>
              <a:rPr lang="en-GB" altLang="en-US" sz="1050" dirty="0">
                <a:solidFill>
                  <a:srgbClr val="000000"/>
                </a:solidFill>
                <a:latin typeface="Comic Sans MS"/>
                <a:ea typeface="MS PGothic"/>
                <a:cs typeface="Arial"/>
              </a:rPr>
              <a:t>to practice their times tables every day ahead of their statutory assessment in June. Please use the ‘Studio’ setting so that Mr Kansara can monitor their progress.</a:t>
            </a:r>
          </a:p>
          <a:p>
            <a:pPr algn="just" eaLnBrk="1" hangingPunct="1">
              <a:spcAft>
                <a:spcPts val="1000"/>
              </a:spcAft>
              <a:defRPr/>
            </a:pPr>
            <a:r>
              <a:rPr lang="en-US" altLang="en-US" sz="1050" b="1" dirty="0">
                <a:latin typeface="Comic Sans MS" panose="030F0702030302020204" pitchFamily="66" charset="0"/>
                <a:cs typeface="Arial" panose="020B0604020202020204" pitchFamily="34" charset="0"/>
              </a:rPr>
              <a:t>As Religiously Literate students</a:t>
            </a:r>
            <a:r>
              <a:rPr lang="en-US" altLang="en-US" sz="1050" dirty="0">
                <a:latin typeface="Comic Sans MS" panose="030F0702030302020204" pitchFamily="66" charset="0"/>
                <a:cs typeface="Arial" panose="020B0604020202020204" pitchFamily="34" charset="0"/>
              </a:rPr>
              <a:t>, we will explore the significance of the Beatitudes, before learning about the idea of ‘Peace’ and how Christians refer to this around Christmas time. We will consider whether the Christmas message of peace is still relevant in today’s world. </a:t>
            </a:r>
            <a:endParaRPr lang="en-US" altLang="en-US" sz="1200" dirty="0">
              <a:solidFill>
                <a:srgbClr val="000000"/>
              </a:solidFill>
              <a:latin typeface="Arial" pitchFamily="34" charset="0"/>
              <a:cs typeface="Arial" pitchFamily="34" charset="0"/>
            </a:endParaRPr>
          </a:p>
          <a:p>
            <a:pPr eaLnBrk="1" hangingPunct="1">
              <a:spcAft>
                <a:spcPts val="1000"/>
              </a:spcAft>
              <a:defRPr/>
            </a:pPr>
            <a:endParaRPr lang="en-GB" altLang="en-US" sz="1000" dirty="0">
              <a:latin typeface="Comic Sans MS" pitchFamily="66" charset="0"/>
              <a:cs typeface="Arial" pitchFamily="34" charset="0"/>
            </a:endParaRPr>
          </a:p>
          <a:p>
            <a:pPr eaLnBrk="1" hangingPunct="1">
              <a:spcAft>
                <a:spcPts val="1000"/>
              </a:spcAft>
              <a:defRPr/>
            </a:pPr>
            <a:endParaRPr lang="en-US" altLang="en-US" sz="1200" dirty="0">
              <a:latin typeface="Arial" pitchFamily="34" charset="0"/>
              <a:cs typeface="Arial" pitchFamily="34" charset="0"/>
            </a:endParaRPr>
          </a:p>
          <a:p>
            <a:pPr eaLnBrk="1" hangingPunct="1">
              <a:spcAft>
                <a:spcPts val="1000"/>
              </a:spcAft>
              <a:defRPr/>
            </a:pPr>
            <a:endParaRPr lang="en-GB" altLang="en-US" sz="1200" dirty="0">
              <a:latin typeface="Comic Sans MS" pitchFamily="66" charset="0"/>
              <a:cs typeface="Arial" pitchFamily="34" charset="0"/>
            </a:endParaRPr>
          </a:p>
          <a:p>
            <a:pPr eaLnBrk="1" hangingPunct="1">
              <a:spcAft>
                <a:spcPts val="1000"/>
              </a:spcAft>
              <a:defRPr/>
            </a:pPr>
            <a:endParaRPr lang="en-GB" altLang="en-US" sz="1200" dirty="0">
              <a:latin typeface="Comic Sans MS" pitchFamily="66" charset="0"/>
              <a:cs typeface="Arial" pitchFamily="34" charset="0"/>
            </a:endParaRPr>
          </a:p>
          <a:p>
            <a:pPr eaLnBrk="1" hangingPunct="1">
              <a:spcAft>
                <a:spcPts val="1000"/>
              </a:spcAft>
              <a:defRPr/>
            </a:pPr>
            <a:endParaRPr lang="en-GB" altLang="en-US" sz="1200" dirty="0">
              <a:latin typeface="Comic Sans MS" pitchFamily="66" charset="0"/>
              <a:cs typeface="Arial" pitchFamily="34" charset="0"/>
            </a:endParaRPr>
          </a:p>
          <a:p>
            <a:pPr lvl="1" eaLnBrk="1" hangingPunct="1">
              <a:spcAft>
                <a:spcPts val="1000"/>
              </a:spcAft>
              <a:defRPr/>
            </a:pPr>
            <a:endParaRPr lang="en-GB" altLang="en-US" sz="1200" dirty="0">
              <a:latin typeface="Comic Sans MS" pitchFamily="66" charset="0"/>
              <a:cs typeface="Arial" pitchFamily="34" charset="0"/>
            </a:endParaRPr>
          </a:p>
          <a:p>
            <a:pPr lvl="1" eaLnBrk="1" hangingPunct="1">
              <a:spcAft>
                <a:spcPts val="1000"/>
              </a:spcAft>
              <a:defRPr/>
            </a:pPr>
            <a:endParaRPr lang="en-GB" altLang="en-US" sz="1200" b="1" u="sng" dirty="0">
              <a:latin typeface="Comic Sans MS" pitchFamily="66" charset="0"/>
              <a:cs typeface="Arial" pitchFamily="34" charset="0"/>
            </a:endParaRPr>
          </a:p>
          <a:p>
            <a:pPr eaLnBrk="1" hangingPunct="1">
              <a:defRPr/>
            </a:pPr>
            <a:endParaRPr lang="en-US" altLang="en-US" sz="1800" dirty="0">
              <a:latin typeface="Arial" pitchFamily="34" charset="0"/>
              <a:cs typeface="Arial" pitchFamily="34" charset="0"/>
            </a:endParaRPr>
          </a:p>
        </p:txBody>
      </p:sp>
      <p:sp>
        <p:nvSpPr>
          <p:cNvPr id="3076" name="Text Box 2">
            <a:extLst>
              <a:ext uri="{FF2B5EF4-FFF2-40B4-BE49-F238E27FC236}">
                <a16:creationId xmlns:a16="http://schemas.microsoft.com/office/drawing/2014/main" id="{F9718316-8316-650E-8E70-671DB85B1C64}"/>
              </a:ext>
            </a:extLst>
          </p:cNvPr>
          <p:cNvSpPr txBox="1">
            <a:spLocks noChangeArrowheads="1"/>
          </p:cNvSpPr>
          <p:nvPr/>
        </p:nvSpPr>
        <p:spPr bwMode="auto">
          <a:xfrm>
            <a:off x="261938" y="5286375"/>
            <a:ext cx="4106862" cy="519113"/>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spcAft>
                <a:spcPts val="1000"/>
              </a:spcAft>
              <a:buFontTx/>
              <a:buNone/>
            </a:pPr>
            <a:r>
              <a:rPr lang="en-GB" altLang="en-US" sz="1000">
                <a:latin typeface="Comic Sans MS" panose="030F0702030302020204" pitchFamily="66" charset="0"/>
              </a:rPr>
              <a:t>This Geography and Art unit </a:t>
            </a:r>
            <a:r>
              <a:rPr lang="en-US" altLang="en-US" sz="1000">
                <a:latin typeface="Comic Sans MS" panose="030F0702030302020204" pitchFamily="66" charset="0"/>
              </a:rPr>
              <a:t>will be identifying the largest deserts in the world, as well as key geographical points such as the Equator and Tropics of Cancer and Capricorn.</a:t>
            </a:r>
            <a:endParaRPr lang="en-GB" altLang="en-US" sz="1000">
              <a:latin typeface="Comic Sans MS" panose="030F0702030302020204" pitchFamily="66" charset="0"/>
            </a:endParaRPr>
          </a:p>
        </p:txBody>
      </p:sp>
      <p:sp>
        <p:nvSpPr>
          <p:cNvPr id="3" name="Text Box 2">
            <a:extLst>
              <a:ext uri="{FF2B5EF4-FFF2-40B4-BE49-F238E27FC236}">
                <a16:creationId xmlns:a16="http://schemas.microsoft.com/office/drawing/2014/main" id="{C65E0D13-22A9-B1DB-F8A5-1345C63CEFC3}"/>
              </a:ext>
            </a:extLst>
          </p:cNvPr>
          <p:cNvSpPr txBox="1">
            <a:spLocks noChangeArrowheads="1"/>
          </p:cNvSpPr>
          <p:nvPr/>
        </p:nvSpPr>
        <p:spPr bwMode="auto">
          <a:xfrm>
            <a:off x="261938" y="4983163"/>
            <a:ext cx="4133850" cy="246062"/>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000" b="1" u="sng" dirty="0">
                <a:latin typeface="Comic Sans MS" pitchFamily="66" charset="0"/>
                <a:ea typeface="+mn-ea"/>
                <a:cs typeface="Arial" charset="0"/>
              </a:rPr>
              <a:t>Overview of Topic</a:t>
            </a: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p:txBody>
      </p:sp>
      <p:sp>
        <p:nvSpPr>
          <p:cNvPr id="2" name="TextBox 1">
            <a:extLst>
              <a:ext uri="{FF2B5EF4-FFF2-40B4-BE49-F238E27FC236}">
                <a16:creationId xmlns:a16="http://schemas.microsoft.com/office/drawing/2014/main" id="{8E7A9FB8-18EC-9EC7-6D22-C9DC5F716BFA}"/>
              </a:ext>
            </a:extLst>
          </p:cNvPr>
          <p:cNvSpPr txBox="1">
            <a:spLocks noChangeArrowheads="1"/>
          </p:cNvSpPr>
          <p:nvPr/>
        </p:nvSpPr>
        <p:spPr bwMode="auto">
          <a:xfrm>
            <a:off x="261938" y="1435100"/>
            <a:ext cx="4002087" cy="338138"/>
          </a:xfrm>
          <a:prstGeom prst="rect">
            <a:avLst/>
          </a:prstGeom>
          <a:gradFill rotWithShape="1">
            <a:gsLst>
              <a:gs pos="0">
                <a:srgbClr val="F5FFE6"/>
              </a:gs>
              <a:gs pos="64999">
                <a:srgbClr val="E4FDC2"/>
              </a:gs>
              <a:gs pos="100000">
                <a:srgbClr val="DAFDA7"/>
              </a:gs>
            </a:gsLst>
            <a:lin ang="5400000" scaled="1"/>
          </a:gradFill>
          <a:ln w="9525">
            <a:solidFill>
              <a:srgbClr val="98B954"/>
            </a:solidFill>
            <a:miter lim="800000"/>
            <a:headEnd/>
            <a:tailEnd/>
          </a:ln>
          <a:effectLst>
            <a:outerShdw blurRad="40000" dist="20000" dir="5400000" rotWithShape="0">
              <a:srgbClr val="808080">
                <a:alpha val="37999"/>
              </a:srgbClr>
            </a:outerShdw>
          </a:effectLst>
        </p:spPr>
        <p:txBody>
          <a:bodyPr>
            <a:spAutoFit/>
          </a:bodyPr>
          <a:lstStyle/>
          <a:p>
            <a:pPr algn="ctr">
              <a:defRPr/>
            </a:pPr>
            <a:r>
              <a:rPr lang="en-GB" sz="1600" b="1" dirty="0">
                <a:solidFill>
                  <a:schemeClr val="dk1"/>
                </a:solidFill>
                <a:latin typeface="Comic Sans MS" panose="030F0702030302020204" pitchFamily="66" charset="0"/>
                <a:ea typeface="+mn-ea"/>
              </a:rPr>
              <a:t>All Dried Up: Deserts</a:t>
            </a:r>
          </a:p>
        </p:txBody>
      </p:sp>
      <p:sp>
        <p:nvSpPr>
          <p:cNvPr id="14" name="Text Box 2">
            <a:extLst>
              <a:ext uri="{FF2B5EF4-FFF2-40B4-BE49-F238E27FC236}">
                <a16:creationId xmlns:a16="http://schemas.microsoft.com/office/drawing/2014/main" id="{4C1E5E47-545E-DFA2-D93A-25A2C3573356}"/>
              </a:ext>
            </a:extLst>
          </p:cNvPr>
          <p:cNvSpPr txBox="1">
            <a:spLocks noChangeArrowheads="1"/>
          </p:cNvSpPr>
          <p:nvPr/>
        </p:nvSpPr>
        <p:spPr bwMode="auto">
          <a:xfrm>
            <a:off x="279400" y="6597650"/>
            <a:ext cx="4116388" cy="25717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100" b="1" dirty="0">
                <a:latin typeface="Comic Sans MS" pitchFamily="66" charset="0"/>
                <a:cs typeface="Arial" charset="0"/>
              </a:rPr>
              <a:t>Value of the half term: Respect </a:t>
            </a:r>
          </a:p>
          <a:p>
            <a:pPr eaLnBrk="1" hangingPunct="1">
              <a:spcBef>
                <a:spcPct val="0"/>
              </a:spcBef>
              <a:buFontTx/>
              <a:buNone/>
              <a:defRPr/>
            </a:pPr>
            <a:r>
              <a:rPr lang="en-US" altLang="en-US" sz="900" dirty="0">
                <a:latin typeface="Comic Sans MS" pitchFamily="66" charset="0"/>
                <a:cs typeface="Arial" charset="0"/>
              </a:rPr>
              <a:t> </a:t>
            </a:r>
          </a:p>
        </p:txBody>
      </p:sp>
      <p:pic>
        <p:nvPicPr>
          <p:cNvPr id="3081" name="Picture 15">
            <a:extLst>
              <a:ext uri="{FF2B5EF4-FFF2-40B4-BE49-F238E27FC236}">
                <a16:creationId xmlns:a16="http://schemas.microsoft.com/office/drawing/2014/main" id="{27934FF4-F6C2-E349-E2C4-152771BF94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1844675"/>
            <a:ext cx="1920875" cy="139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2" name="Picture 16">
            <a:extLst>
              <a:ext uri="{FF2B5EF4-FFF2-40B4-BE49-F238E27FC236}">
                <a16:creationId xmlns:a16="http://schemas.microsoft.com/office/drawing/2014/main" id="{6207C627-3159-D77F-9C83-E9F9E639F67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44725" y="1806575"/>
            <a:ext cx="2173288" cy="155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3" name="Picture 17" descr="Earth&amp;#39;s &amp;#39;Barren&amp;#39; Deserts Actually Have Millions of Trees, Surprising Data  Reveal">
            <a:extLst>
              <a:ext uri="{FF2B5EF4-FFF2-40B4-BE49-F238E27FC236}">
                <a16:creationId xmlns:a16="http://schemas.microsoft.com/office/drawing/2014/main" id="{EFF6F84A-2750-7904-2254-92833308E24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46075" y="3387725"/>
            <a:ext cx="3833813" cy="155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2">
            <a:extLst>
              <a:ext uri="{FF2B5EF4-FFF2-40B4-BE49-F238E27FC236}">
                <a16:creationId xmlns:a16="http://schemas.microsoft.com/office/drawing/2014/main" id="{4FA33385-BF9A-FFAD-DECB-553A34B6F0C3}"/>
              </a:ext>
            </a:extLst>
          </p:cNvPr>
          <p:cNvSpPr txBox="1">
            <a:spLocks noChangeArrowheads="1"/>
          </p:cNvSpPr>
          <p:nvPr/>
        </p:nvSpPr>
        <p:spPr bwMode="auto">
          <a:xfrm>
            <a:off x="247650" y="5843588"/>
            <a:ext cx="4148138" cy="206375"/>
          </a:xfrm>
          <a:prstGeom prst="rect">
            <a:avLst/>
          </a:prstGeom>
          <a:solidFill>
            <a:schemeClr val="accent3">
              <a:lumMod val="40000"/>
              <a:lumOff val="60000"/>
            </a:schemeClr>
          </a:solidFill>
          <a:ln w="9525">
            <a:solidFill>
              <a:srgbClr val="000000"/>
            </a:solidFill>
            <a:miter lim="800000"/>
            <a:headEnd/>
            <a:tailEnd/>
          </a:ln>
        </p:spPr>
        <p:txBody>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a:lstStyle>
          <a:p>
            <a:pPr algn="ctr" eaLnBrk="1" hangingPunct="1">
              <a:defRPr/>
            </a:pPr>
            <a:r>
              <a:rPr lang="en-GB" altLang="en-US" sz="1100" b="1" u="sng" dirty="0">
                <a:latin typeface="Comic Sans MS" pitchFamily="66" charset="0"/>
                <a:ea typeface="+mn-ea"/>
                <a:cs typeface="Arial" charset="0"/>
              </a:rPr>
              <a:t>Key Vocabulary</a:t>
            </a:r>
          </a:p>
          <a:p>
            <a:pPr eaLnBrk="1" hangingPunct="1">
              <a:defRPr/>
            </a:pPr>
            <a:endParaRPr lang="en-US" altLang="en-US" sz="1000" dirty="0">
              <a:latin typeface="Comic Sans MS" panose="030F0702030302020204" pitchFamily="66" charset="0"/>
              <a:ea typeface="+mn-ea"/>
              <a:cs typeface="Arial" charset="0"/>
            </a:endParaRPr>
          </a:p>
        </p:txBody>
      </p:sp>
      <p:sp>
        <p:nvSpPr>
          <p:cNvPr id="3085" name="TextBox 5">
            <a:extLst>
              <a:ext uri="{FF2B5EF4-FFF2-40B4-BE49-F238E27FC236}">
                <a16:creationId xmlns:a16="http://schemas.microsoft.com/office/drawing/2014/main" id="{DE834872-DDB1-44CE-49D1-D2711E9A6F38}"/>
              </a:ext>
            </a:extLst>
          </p:cNvPr>
          <p:cNvSpPr txBox="1">
            <a:spLocks noChangeArrowheads="1"/>
          </p:cNvSpPr>
          <p:nvPr/>
        </p:nvSpPr>
        <p:spPr bwMode="auto">
          <a:xfrm>
            <a:off x="247650" y="6092825"/>
            <a:ext cx="4170363" cy="4000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spcBef>
                <a:spcPct val="0"/>
              </a:spcBef>
              <a:buFontTx/>
              <a:buNone/>
            </a:pPr>
            <a:r>
              <a:rPr lang="en-GB" altLang="en-US" sz="1000">
                <a:latin typeface="Comic Sans MS" panose="030F0702030302020204" pitchFamily="66" charset="0"/>
              </a:rPr>
              <a:t>Climate desert, fertile, inhabit, biome, equator, irrigation, latitude, nomad.</a:t>
            </a:r>
          </a:p>
        </p:txBody>
      </p:sp>
      <p:pic>
        <p:nvPicPr>
          <p:cNvPr id="15" name="Picture 14" descr="A green shield with trees and a banner&#10;&#10;Description automatically generated">
            <a:extLst>
              <a:ext uri="{FF2B5EF4-FFF2-40B4-BE49-F238E27FC236}">
                <a16:creationId xmlns:a16="http://schemas.microsoft.com/office/drawing/2014/main" id="{1CAC7AE5-4849-3DBC-407B-37209B226471}"/>
              </a:ext>
            </a:extLst>
          </p:cNvPr>
          <p:cNvPicPr>
            <a:picLocks noChangeAspect="1"/>
          </p:cNvPicPr>
          <p:nvPr/>
        </p:nvPicPr>
        <p:blipFill>
          <a:blip r:embed="rId6"/>
          <a:stretch>
            <a:fillRect/>
          </a:stretch>
        </p:blipFill>
        <p:spPr>
          <a:xfrm>
            <a:off x="3357554" y="142852"/>
            <a:ext cx="847725" cy="117157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B91DD7C5-2694-70DF-51DC-74EE2DF4E717}"/>
              </a:ext>
            </a:extLst>
          </p:cNvPr>
          <p:cNvSpPr>
            <a:spLocks noChangeArrowheads="1"/>
          </p:cNvSpPr>
          <p:nvPr/>
        </p:nvSpPr>
        <p:spPr bwMode="auto">
          <a:xfrm flipH="1">
            <a:off x="531813" y="280988"/>
            <a:ext cx="3105150" cy="576262"/>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p>
            <a:pPr algn="ctr" eaLnBrk="1" hangingPunct="1">
              <a:spcAft>
                <a:spcPts val="1000"/>
              </a:spcAft>
              <a:defRPr/>
            </a:pPr>
            <a:r>
              <a:rPr lang="en-GB" sz="1200" b="1" u="sng" dirty="0">
                <a:latin typeface="Comic Sans MS" pitchFamily="66" charset="0"/>
                <a:ea typeface="+mn-ea"/>
                <a:cs typeface="Arial" panose="020B0604020202020204" pitchFamily="34" charset="0"/>
              </a:rPr>
              <a:t>Other Curriculum Areas</a:t>
            </a:r>
            <a:endParaRPr lang="en-US" sz="1600" dirty="0">
              <a:latin typeface="Arial" pitchFamily="34" charset="0"/>
              <a:ea typeface="+mn-ea"/>
              <a:cs typeface="Arial" panose="020B0604020202020204" pitchFamily="34" charset="0"/>
            </a:endParaRPr>
          </a:p>
        </p:txBody>
      </p:sp>
      <p:sp>
        <p:nvSpPr>
          <p:cNvPr id="5123" name="Text Box 2">
            <a:extLst>
              <a:ext uri="{FF2B5EF4-FFF2-40B4-BE49-F238E27FC236}">
                <a16:creationId xmlns:a16="http://schemas.microsoft.com/office/drawing/2014/main" id="{A53551ED-F15D-B07A-6858-4255B5E5AA44}"/>
              </a:ext>
            </a:extLst>
          </p:cNvPr>
          <p:cNvSpPr txBox="1">
            <a:spLocks noChangeArrowheads="1"/>
          </p:cNvSpPr>
          <p:nvPr/>
        </p:nvSpPr>
        <p:spPr bwMode="auto">
          <a:xfrm>
            <a:off x="171450" y="1052513"/>
            <a:ext cx="4584700" cy="10810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buFontTx/>
              <a:buNone/>
            </a:pPr>
            <a:endParaRPr lang="en-US" altLang="en-US" sz="1000">
              <a:latin typeface="Arial" panose="020B0604020202020204" pitchFamily="34" charset="0"/>
            </a:endParaRPr>
          </a:p>
        </p:txBody>
      </p:sp>
      <p:sp>
        <p:nvSpPr>
          <p:cNvPr id="5124" name="Text Box 2">
            <a:extLst>
              <a:ext uri="{FF2B5EF4-FFF2-40B4-BE49-F238E27FC236}">
                <a16:creationId xmlns:a16="http://schemas.microsoft.com/office/drawing/2014/main" id="{43CDC818-04D6-AE78-3E28-90E5905EB8DB}"/>
              </a:ext>
            </a:extLst>
          </p:cNvPr>
          <p:cNvSpPr txBox="1">
            <a:spLocks noChangeArrowheads="1"/>
          </p:cNvSpPr>
          <p:nvPr/>
        </p:nvSpPr>
        <p:spPr bwMode="auto">
          <a:xfrm>
            <a:off x="360363" y="2381250"/>
            <a:ext cx="4448175" cy="6223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spcAft>
                <a:spcPts val="1000"/>
              </a:spcAft>
              <a:buFontTx/>
              <a:buNone/>
            </a:pPr>
            <a:endParaRPr lang="en-US" altLang="en-US" sz="1800">
              <a:latin typeface="Arial" panose="020B0604020202020204" pitchFamily="34" charset="0"/>
            </a:endParaRPr>
          </a:p>
        </p:txBody>
      </p:sp>
      <p:sp>
        <p:nvSpPr>
          <p:cNvPr id="5125" name="Text Box 2">
            <a:extLst>
              <a:ext uri="{FF2B5EF4-FFF2-40B4-BE49-F238E27FC236}">
                <a16:creationId xmlns:a16="http://schemas.microsoft.com/office/drawing/2014/main" id="{3285381E-94ED-18F8-CF50-CADC8605E44B}"/>
              </a:ext>
            </a:extLst>
          </p:cNvPr>
          <p:cNvSpPr txBox="1">
            <a:spLocks noChangeArrowheads="1"/>
          </p:cNvSpPr>
          <p:nvPr/>
        </p:nvSpPr>
        <p:spPr bwMode="auto">
          <a:xfrm>
            <a:off x="0" y="908050"/>
            <a:ext cx="4508500" cy="56165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just">
              <a:buNone/>
            </a:pPr>
            <a:r>
              <a:rPr lang="en-GB" altLang="en-US" sz="900" b="1" dirty="0">
                <a:solidFill>
                  <a:srgbClr val="000000"/>
                </a:solidFill>
                <a:latin typeface="Comic Sans MS"/>
                <a:ea typeface="MS PGothic"/>
                <a:cs typeface="Arial"/>
              </a:rPr>
              <a:t>As </a:t>
            </a:r>
            <a:r>
              <a:rPr lang="en-GB" altLang="en-US" sz="900" b="1" dirty="0">
                <a:latin typeface="Comic Sans MS"/>
                <a:ea typeface="MS PGothic"/>
                <a:cs typeface="Arial"/>
              </a:rPr>
              <a:t>Geographers, </a:t>
            </a:r>
            <a:r>
              <a:rPr lang="en-GB" altLang="en-US" sz="900" dirty="0">
                <a:latin typeface="Comic Sans MS"/>
                <a:ea typeface="MS PGothic"/>
                <a:cs typeface="Arial"/>
              </a:rPr>
              <a:t>we will be focussing on developing our knowledge of geographical terms. We will use maps to identify and locate </a:t>
            </a:r>
            <a:r>
              <a:rPr lang="en-US" altLang="en-US" sz="900" dirty="0">
                <a:latin typeface="Comic Sans MS"/>
                <a:ea typeface="MS PGothic"/>
                <a:cs typeface="Arial"/>
              </a:rPr>
              <a:t>areas of similar environmental desert regions. We will also identify the largest deserts in the world and compare these. We will identify the position and significance of Equator, N. and S. Hemisphere, Tropics of Cancer and Capricorn and use the eight points of a compass and four figure grid references when working with maps. </a:t>
            </a:r>
            <a:endParaRPr lang="en-US" altLang="en-US" sz="900" dirty="0">
              <a:latin typeface="Comic Sans MS" panose="030F0702030302020204" pitchFamily="66" charset="0"/>
              <a:cs typeface="Arial" panose="020B0604020202020204" pitchFamily="34" charset="0"/>
            </a:endParaRPr>
          </a:p>
          <a:p>
            <a:pPr algn="just">
              <a:buFont typeface="Arial" panose="020B0604020202020204" pitchFamily="34" charset="0"/>
              <a:buNone/>
            </a:pPr>
            <a:endParaRPr lang="en-GB" altLang="en-US" sz="900" dirty="0">
              <a:latin typeface="Comic Sans MS" panose="030F0702030302020204" pitchFamily="66" charset="0"/>
              <a:cs typeface="Arial" panose="020B0604020202020204" pitchFamily="34" charset="0"/>
            </a:endParaRPr>
          </a:p>
          <a:p>
            <a:pPr algn="just">
              <a:buFont typeface="Arial" panose="020B0604020202020204" pitchFamily="34" charset="0"/>
              <a:buNone/>
            </a:pPr>
            <a:r>
              <a:rPr lang="en-GB" altLang="en-US" sz="900" b="1" dirty="0">
                <a:latin typeface="Comic Sans MS"/>
                <a:ea typeface="MS PGothic"/>
                <a:cs typeface="Arial"/>
              </a:rPr>
              <a:t>As Artists,</a:t>
            </a:r>
            <a:r>
              <a:rPr lang="en-GB" altLang="en-US" sz="900" dirty="0">
                <a:latin typeface="Comic Sans MS"/>
                <a:ea typeface="MS PGothic"/>
                <a:cs typeface="Arial"/>
              </a:rPr>
              <a:t> we will be looking at the work of Salvador Dali and learning all about his artistic process. We will then create our own art pieces </a:t>
            </a:r>
            <a:r>
              <a:rPr lang="en-US" altLang="en-US" sz="900" dirty="0">
                <a:latin typeface="Comic Sans MS"/>
                <a:ea typeface="MS PGothic"/>
                <a:cs typeface="Arial"/>
              </a:rPr>
              <a:t>experience and secondary sources they will learn about changes of state and how this happens. We will also develop our understanding of the water cycle and the changes in state that occur within this process.</a:t>
            </a:r>
          </a:p>
          <a:p>
            <a:pPr algn="just">
              <a:buFont typeface="Arial" panose="020B0604020202020204" pitchFamily="34" charset="0"/>
              <a:buNone/>
            </a:pPr>
            <a:endParaRPr lang="en-GB" altLang="en-US" sz="900" dirty="0">
              <a:solidFill>
                <a:srgbClr val="000000"/>
              </a:solidFill>
              <a:latin typeface="Comic Sans MS" panose="030F0702030302020204" pitchFamily="66" charset="0"/>
              <a:cs typeface="Arial" panose="020B0604020202020204" pitchFamily="34" charset="0"/>
            </a:endParaRPr>
          </a:p>
          <a:p>
            <a:pPr algn="just" eaLnBrk="1" hangingPunct="1">
              <a:spcBef>
                <a:spcPct val="0"/>
              </a:spcBef>
              <a:spcAft>
                <a:spcPts val="1000"/>
              </a:spcAft>
              <a:buNone/>
            </a:pPr>
            <a:r>
              <a:rPr lang="en-GB" altLang="en-US" sz="900" b="1" dirty="0">
                <a:latin typeface="Comic Sans MS"/>
                <a:ea typeface="MS PGothic"/>
                <a:cs typeface="Arial"/>
              </a:rPr>
              <a:t>As Athletes</a:t>
            </a:r>
            <a:r>
              <a:rPr lang="en-GB" altLang="en-US" sz="900" dirty="0">
                <a:latin typeface="Comic Sans MS"/>
                <a:ea typeface="MS PGothic"/>
                <a:cs typeface="Arial"/>
              </a:rPr>
              <a:t>, we will be looking at Handball. This unit of work will develop pupils’ ability to apply the principles of attack vs. defence, with a particular focus on creating simple attacking tactics in order to move the ball up the court, creating an attack that results in a shooting opportunity. In addition, we will be looking at problem solving. This unit of work will develop pupil’s ability to apply effective teamwork through different problem-solving challenges. Throughout the unit, there will be a focus on pupils' ability to apply skills essential to working within a team as well as create effective tactics. </a:t>
            </a:r>
          </a:p>
          <a:p>
            <a:pPr algn="just" eaLnBrk="1" hangingPunct="1">
              <a:spcBef>
                <a:spcPct val="0"/>
              </a:spcBef>
              <a:spcAft>
                <a:spcPts val="1000"/>
              </a:spcAft>
              <a:buNone/>
            </a:pPr>
            <a:r>
              <a:rPr lang="en-GB" altLang="en-US" sz="900" b="1" dirty="0">
                <a:latin typeface="Comic Sans MS" panose="030F0702030302020204" pitchFamily="66" charset="0"/>
              </a:rPr>
              <a:t>As Musicians</a:t>
            </a:r>
            <a:r>
              <a:rPr lang="en-GB" altLang="en-US" sz="900" dirty="0">
                <a:latin typeface="Comic Sans MS" panose="030F0702030302020204" pitchFamily="66" charset="0"/>
              </a:rPr>
              <a:t>, we will look at the way sounds are produced and classified. The children will use their voices to make beatbox sounds, learn to sing four-part songs and perform a jazzy round. </a:t>
            </a:r>
          </a:p>
          <a:p>
            <a:pPr algn="just" eaLnBrk="1" hangingPunct="1">
              <a:spcBef>
                <a:spcPct val="0"/>
              </a:spcBef>
              <a:spcAft>
                <a:spcPts val="1000"/>
              </a:spcAft>
              <a:buNone/>
            </a:pPr>
            <a:r>
              <a:rPr lang="en-US" altLang="en-US" sz="900" b="1" dirty="0">
                <a:latin typeface="Comic Sans MS"/>
                <a:ea typeface="MS PGothic"/>
                <a:cs typeface="Arial"/>
              </a:rPr>
              <a:t>As Linguists</a:t>
            </a:r>
            <a:r>
              <a:rPr lang="en-US" altLang="en-US" sz="900" dirty="0">
                <a:latin typeface="Comic Sans MS"/>
                <a:ea typeface="MS PGothic"/>
                <a:cs typeface="Arial"/>
              </a:rPr>
              <a:t>, we will be looking into animals, about the children's likes and dislikes. In addition, different celebrations including Christmas. </a:t>
            </a:r>
            <a:endParaRPr lang="en-US" altLang="en-US" sz="900" dirty="0">
              <a:latin typeface="Comic Sans MS" panose="030F0702030302020204" pitchFamily="66" charset="0"/>
              <a:cs typeface="Arial" panose="020B0604020202020204" pitchFamily="34" charset="0"/>
            </a:endParaRPr>
          </a:p>
          <a:p>
            <a:pPr algn="just" eaLnBrk="1" hangingPunct="1">
              <a:spcBef>
                <a:spcPct val="0"/>
              </a:spcBef>
              <a:spcAft>
                <a:spcPts val="1000"/>
              </a:spcAft>
              <a:buFont typeface="Arial" panose="020B0604020202020204" pitchFamily="34" charset="0"/>
              <a:buNone/>
            </a:pPr>
            <a:r>
              <a:rPr lang="en-GB" altLang="en-US" sz="900" b="1" dirty="0">
                <a:latin typeface="Comic Sans MS"/>
                <a:ea typeface="MS PGothic"/>
                <a:cs typeface="Arial"/>
              </a:rPr>
              <a:t>As Emotionally Literate students</a:t>
            </a:r>
            <a:r>
              <a:rPr lang="en-GB" altLang="en-US" sz="900" dirty="0">
                <a:latin typeface="Comic Sans MS"/>
                <a:ea typeface="MS PGothic"/>
                <a:cs typeface="Arial"/>
              </a:rPr>
              <a:t>, </a:t>
            </a:r>
            <a:r>
              <a:rPr lang="en-US" altLang="en-US" sz="900" dirty="0">
                <a:latin typeface="Comic Sans MS"/>
                <a:ea typeface="MS PGothic"/>
                <a:cs typeface="Arial"/>
              </a:rPr>
              <a:t>we will be examining our feelings and thinking about how to overcome barriers to learning. We will learn how to develop resilience and celebrate each others’ strengths, as well as thinking about and discussing the British value of mutual respect.</a:t>
            </a:r>
            <a:endParaRPr lang="en-US" altLang="en-US" sz="900" b="1" dirty="0">
              <a:latin typeface="Comic Sans MS"/>
              <a:ea typeface="MS PGothic"/>
              <a:cs typeface="Arial"/>
            </a:endParaRPr>
          </a:p>
          <a:p>
            <a:pPr algn="just" eaLnBrk="1" hangingPunct="1">
              <a:spcBef>
                <a:spcPct val="0"/>
              </a:spcBef>
              <a:spcAft>
                <a:spcPts val="1000"/>
              </a:spcAft>
              <a:buNone/>
            </a:pPr>
            <a:r>
              <a:rPr lang="en-US" altLang="en-US" sz="900" b="1" dirty="0">
                <a:latin typeface="Comic Sans MS"/>
                <a:ea typeface="MS PGothic"/>
              </a:rPr>
              <a:t>As Computer Literate students,</a:t>
            </a:r>
            <a:r>
              <a:rPr lang="en-US" altLang="en-US" sz="900" dirty="0">
                <a:latin typeface="Comic Sans MS"/>
                <a:ea typeface="MS PGothic"/>
              </a:rPr>
              <a:t> we will be finishing our topic on coding. We will then be moving on to our topic of Logo. The children will learn about the structure of the coding language of Logo. They will then be able to progress to use and build procedures in Logo.  </a:t>
            </a:r>
            <a:endParaRPr lang="en-GB" altLang="en-US" sz="900" dirty="0">
              <a:latin typeface="Comic Sans MS"/>
              <a:ea typeface="MS PGothic"/>
            </a:endParaRPr>
          </a:p>
        </p:txBody>
      </p:sp>
      <p:sp>
        <p:nvSpPr>
          <p:cNvPr id="5126" name="Text Box 2">
            <a:extLst>
              <a:ext uri="{FF2B5EF4-FFF2-40B4-BE49-F238E27FC236}">
                <a16:creationId xmlns:a16="http://schemas.microsoft.com/office/drawing/2014/main" id="{F903BBBB-17F6-E541-59BB-9460CB7E7512}"/>
              </a:ext>
            </a:extLst>
          </p:cNvPr>
          <p:cNvSpPr txBox="1">
            <a:spLocks noChangeArrowheads="1"/>
          </p:cNvSpPr>
          <p:nvPr/>
        </p:nvSpPr>
        <p:spPr bwMode="auto">
          <a:xfrm>
            <a:off x="4508500" y="70168"/>
            <a:ext cx="4575464" cy="6599192"/>
          </a:xfrm>
          <a:prstGeom prst="rect">
            <a:avLst/>
          </a:prstGeom>
          <a:solidFill>
            <a:srgbClr val="FFFFFF"/>
          </a:solidFill>
          <a:ln w="9525">
            <a:solidFill>
              <a:srgbClr val="000000"/>
            </a:solidFill>
            <a:miter lim="800000"/>
            <a:headEnd/>
            <a:tailEnd/>
          </a:ln>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spcAft>
                <a:spcPts val="1000"/>
              </a:spcAft>
              <a:buFontTx/>
              <a:buNone/>
              <a:defRPr/>
            </a:pPr>
            <a:r>
              <a:rPr lang="en-GB" altLang="en-US" sz="1200" b="1" u="sng" dirty="0">
                <a:latin typeface="Comic Sans MS" panose="030F0702030302020204" pitchFamily="66" charset="0"/>
                <a:cs typeface="Arial" panose="020B0604020202020204" pitchFamily="34" charset="0"/>
              </a:rPr>
              <a:t>Reminders</a:t>
            </a:r>
          </a:p>
          <a:p>
            <a:pPr eaLnBrk="1" hangingPunct="1">
              <a:spcBef>
                <a:spcPct val="0"/>
              </a:spcBef>
              <a:spcAft>
                <a:spcPts val="1200"/>
              </a:spcAft>
              <a:buFontTx/>
              <a:buNone/>
              <a:defRPr/>
            </a:pPr>
            <a:r>
              <a:rPr lang="en-US" altLang="en-US" sz="1000" u="sng" dirty="0">
                <a:solidFill>
                  <a:srgbClr val="000000"/>
                </a:solidFill>
                <a:latin typeface="Comic Sans MS" panose="030F0702030302020204" pitchFamily="66" charset="0"/>
                <a:cs typeface="Arial" panose="020B0604020202020204" pitchFamily="34" charset="0"/>
              </a:rPr>
              <a:t>P.E Days</a:t>
            </a:r>
            <a:r>
              <a:rPr lang="en-US" altLang="en-US" sz="1000" dirty="0">
                <a:solidFill>
                  <a:srgbClr val="000000"/>
                </a:solidFill>
                <a:latin typeface="Comic Sans MS" panose="030F0702030302020204" pitchFamily="66" charset="0"/>
                <a:cs typeface="Arial" panose="020B0604020202020204" pitchFamily="34" charset="0"/>
              </a:rPr>
              <a:t> </a:t>
            </a:r>
          </a:p>
          <a:p>
            <a:pPr eaLnBrk="1" hangingPunct="1">
              <a:spcBef>
                <a:spcPct val="0"/>
              </a:spcBef>
              <a:spcAft>
                <a:spcPts val="1200"/>
              </a:spcAft>
              <a:buNone/>
              <a:defRPr/>
            </a:pPr>
            <a:r>
              <a:rPr lang="en-US" altLang="en-US" sz="1000" dirty="0">
                <a:latin typeface="Comic Sans MS"/>
                <a:ea typeface="MS PGothic"/>
                <a:cs typeface="Arial"/>
              </a:rPr>
              <a:t>Our P.E days are </a:t>
            </a:r>
            <a:r>
              <a:rPr lang="en-US" altLang="en-US" sz="1000" b="1" dirty="0">
                <a:latin typeface="Comic Sans MS"/>
                <a:ea typeface="MS PGothic"/>
                <a:cs typeface="Arial"/>
              </a:rPr>
              <a:t>Thursday and Friday</a:t>
            </a:r>
            <a:r>
              <a:rPr lang="en-US" altLang="en-US" sz="1000" dirty="0">
                <a:latin typeface="Comic Sans MS"/>
                <a:ea typeface="MS PGothic"/>
                <a:cs typeface="Arial"/>
              </a:rPr>
              <a:t>. </a:t>
            </a:r>
            <a:r>
              <a:rPr lang="en-US" altLang="en-US" sz="1000" b="1" dirty="0">
                <a:solidFill>
                  <a:srgbClr val="000000"/>
                </a:solidFill>
                <a:latin typeface="Comic Sans MS"/>
                <a:ea typeface="MS PGothic"/>
                <a:cs typeface="Arial"/>
              </a:rPr>
              <a:t>Children are to come to school in full PE kit on these days.</a:t>
            </a:r>
            <a:endParaRPr lang="en-GB" sz="1000" dirty="0">
              <a:solidFill>
                <a:srgbClr val="000000"/>
              </a:solidFill>
              <a:latin typeface="Comic Sans MS" panose="030F0702030302020204" pitchFamily="66" charset="0"/>
              <a:cs typeface="Arial" panose="020B0604020202020204" pitchFamily="34" charset="0"/>
            </a:endParaRPr>
          </a:p>
          <a:p>
            <a:pPr>
              <a:spcBef>
                <a:spcPct val="0"/>
              </a:spcBef>
              <a:spcAft>
                <a:spcPts val="1200"/>
              </a:spcAft>
              <a:buNone/>
              <a:defRPr/>
            </a:pPr>
            <a:r>
              <a:rPr lang="en-GB" sz="1000" b="1" dirty="0">
                <a:solidFill>
                  <a:srgbClr val="000000"/>
                </a:solidFill>
                <a:latin typeface="Comic Sans MS"/>
                <a:ea typeface="MS PGothic"/>
                <a:cs typeface="Arial"/>
              </a:rPr>
              <a:t>Reading</a:t>
            </a:r>
            <a:r>
              <a:rPr lang="en-GB" sz="1000" dirty="0">
                <a:solidFill>
                  <a:srgbClr val="000000"/>
                </a:solidFill>
                <a:latin typeface="Comic Sans MS"/>
                <a:ea typeface="MS PGothic"/>
                <a:cs typeface="Arial"/>
              </a:rPr>
              <a:t>: Children are expected to read </a:t>
            </a:r>
            <a:r>
              <a:rPr lang="en-GB" sz="1000" b="1" dirty="0">
                <a:solidFill>
                  <a:srgbClr val="000000"/>
                </a:solidFill>
                <a:latin typeface="Comic Sans MS"/>
                <a:ea typeface="MS PGothic"/>
                <a:cs typeface="Arial"/>
              </a:rPr>
              <a:t>every day </a:t>
            </a:r>
            <a:r>
              <a:rPr lang="en-GB" sz="1000" dirty="0">
                <a:solidFill>
                  <a:srgbClr val="000000"/>
                </a:solidFill>
                <a:latin typeface="Comic Sans MS"/>
                <a:ea typeface="MS PGothic"/>
                <a:cs typeface="Arial"/>
              </a:rPr>
              <a:t>at home. They will be recording their reading in their reading records. with them everyday. </a:t>
            </a:r>
            <a:br>
              <a:rPr lang="en-US" dirty="0"/>
            </a:br>
            <a:r>
              <a:rPr lang="en-GB" sz="1000" b="1" dirty="0">
                <a:solidFill>
                  <a:srgbClr val="000000"/>
                </a:solidFill>
                <a:latin typeface="Comic Sans MS"/>
                <a:ea typeface="MS PGothic"/>
                <a:cs typeface="Arial"/>
              </a:rPr>
              <a:t>Spellings</a:t>
            </a:r>
            <a:r>
              <a:rPr lang="en-GB" sz="1000" dirty="0">
                <a:solidFill>
                  <a:srgbClr val="000000"/>
                </a:solidFill>
                <a:latin typeface="Comic Sans MS"/>
                <a:ea typeface="MS PGothic"/>
                <a:cs typeface="Arial"/>
              </a:rPr>
              <a:t>: Children will be expected to go onto the Emile Spelling app and do the learn task that has been set for that week. The words will be based of the rule we had just learnt in the Friday's lesson. </a:t>
            </a:r>
            <a:endParaRPr lang="en-US" sz="1000" dirty="0">
              <a:solidFill>
                <a:srgbClr val="000000"/>
              </a:solidFill>
              <a:latin typeface="Comic Sans MS"/>
              <a:ea typeface="MS PGothic"/>
              <a:cs typeface="Arial"/>
            </a:endParaRPr>
          </a:p>
          <a:p>
            <a:pPr>
              <a:spcBef>
                <a:spcPts val="1200"/>
              </a:spcBef>
              <a:spcAft>
                <a:spcPts val="0"/>
              </a:spcAft>
              <a:buNone/>
              <a:defRPr/>
            </a:pPr>
            <a:r>
              <a:rPr lang="en-GB" sz="1000" b="1" dirty="0">
                <a:solidFill>
                  <a:srgbClr val="000000"/>
                </a:solidFill>
                <a:latin typeface="Comic Sans MS"/>
                <a:ea typeface="MS PGothic"/>
                <a:cs typeface="Arial"/>
              </a:rPr>
              <a:t>Maths</a:t>
            </a:r>
            <a:r>
              <a:rPr lang="en-GB" sz="1000" dirty="0">
                <a:solidFill>
                  <a:srgbClr val="000000"/>
                </a:solidFill>
                <a:latin typeface="Comic Sans MS"/>
                <a:ea typeface="MS PGothic"/>
                <a:cs typeface="Arial"/>
              </a:rPr>
              <a:t> – Weekly Maths homework will be set on ‘Purple Mash’. This is set on a Friday and due in every Friday. </a:t>
            </a:r>
            <a:endParaRPr lang="en-US" dirty="0"/>
          </a:p>
          <a:p>
            <a:pPr eaLnBrk="1" hangingPunct="1">
              <a:spcBef>
                <a:spcPct val="0"/>
              </a:spcBef>
              <a:spcAft>
                <a:spcPts val="1200"/>
              </a:spcAft>
              <a:buNone/>
              <a:defRPr/>
            </a:pPr>
            <a:endParaRPr lang="en-US" altLang="en-US" sz="1000" b="1" u="sng" dirty="0">
              <a:solidFill>
                <a:srgbClr val="000000"/>
              </a:solidFill>
              <a:latin typeface="Comic Sans MS"/>
              <a:ea typeface="MS PGothic"/>
              <a:cs typeface="Arial"/>
            </a:endParaRPr>
          </a:p>
          <a:p>
            <a:pPr>
              <a:spcBef>
                <a:spcPct val="0"/>
              </a:spcBef>
              <a:spcAft>
                <a:spcPts val="1200"/>
              </a:spcAft>
              <a:buNone/>
              <a:defRPr/>
            </a:pPr>
            <a:r>
              <a:rPr lang="en-US" altLang="en-US" sz="1000" b="1" u="sng" dirty="0">
                <a:solidFill>
                  <a:srgbClr val="000000"/>
                </a:solidFill>
                <a:latin typeface="Comic Sans MS"/>
                <a:ea typeface="MS PGothic"/>
                <a:cs typeface="Arial"/>
              </a:rPr>
              <a:t>Learning Experiences</a:t>
            </a:r>
            <a:br>
              <a:rPr lang="en-US" altLang="en-US" sz="1000" b="1" u="sng" dirty="0">
                <a:solidFill>
                  <a:srgbClr val="000000"/>
                </a:solidFill>
                <a:latin typeface="Comic Sans MS"/>
                <a:ea typeface="MS PGothic"/>
                <a:cs typeface="Arial"/>
              </a:rPr>
            </a:br>
            <a:br>
              <a:rPr lang="en-US" altLang="en-US" sz="1000" b="1" u="sng" dirty="0">
                <a:solidFill>
                  <a:srgbClr val="000000"/>
                </a:solidFill>
                <a:latin typeface="Comic Sans MS"/>
                <a:ea typeface="MS PGothic"/>
                <a:cs typeface="Arial"/>
              </a:rPr>
            </a:br>
            <a:r>
              <a:rPr lang="en-US" altLang="en-US" sz="1000" dirty="0">
                <a:latin typeface="Comic Sans MS"/>
                <a:ea typeface="MS PGothic"/>
                <a:cs typeface="Arial"/>
              </a:rPr>
              <a:t>Thursday 6th November – Arts trophy launch </a:t>
            </a:r>
            <a:endParaRPr lang="en-US" altLang="en-US" sz="1000">
              <a:latin typeface="Comic Sans MS"/>
              <a:cs typeface="Arial"/>
            </a:endParaRPr>
          </a:p>
          <a:p>
            <a:pPr eaLnBrk="1" hangingPunct="1">
              <a:spcBef>
                <a:spcPct val="0"/>
              </a:spcBef>
              <a:spcAft>
                <a:spcPts val="1200"/>
              </a:spcAft>
              <a:buNone/>
              <a:defRPr/>
            </a:pPr>
            <a:r>
              <a:rPr lang="en-US" altLang="en-US" sz="1000" dirty="0">
                <a:solidFill>
                  <a:srgbClr val="000000"/>
                </a:solidFill>
                <a:latin typeface="Comic Sans MS"/>
                <a:ea typeface="MS PGothic"/>
                <a:cs typeface="Arial"/>
              </a:rPr>
              <a:t>Tuesday 11</a:t>
            </a:r>
            <a:r>
              <a:rPr lang="en-US" altLang="en-US" sz="1000" baseline="30000" dirty="0">
                <a:solidFill>
                  <a:srgbClr val="000000"/>
                </a:solidFill>
                <a:latin typeface="Comic Sans MS"/>
                <a:ea typeface="MS PGothic"/>
                <a:cs typeface="Arial"/>
              </a:rPr>
              <a:t>th</a:t>
            </a:r>
            <a:r>
              <a:rPr lang="en-US" altLang="en-US" sz="1000" dirty="0">
                <a:solidFill>
                  <a:srgbClr val="000000"/>
                </a:solidFill>
                <a:latin typeface="Comic Sans MS"/>
                <a:ea typeface="MS PGothic"/>
                <a:cs typeface="Arial"/>
              </a:rPr>
              <a:t> November – Remembrance Day Church Service </a:t>
            </a:r>
            <a:br>
              <a:rPr lang="en-US" altLang="en-US" sz="1000" dirty="0">
                <a:latin typeface="Comic Sans MS" panose="030F0702030302020204" pitchFamily="66" charset="0"/>
                <a:cs typeface="Arial" panose="020B0604020202020204" pitchFamily="34" charset="0"/>
              </a:rPr>
            </a:br>
            <a:br>
              <a:rPr lang="en-US" altLang="en-US" sz="1000" dirty="0">
                <a:latin typeface="Comic Sans MS" panose="030F0702030302020204" pitchFamily="66" charset="0"/>
                <a:cs typeface="Arial" panose="020B0604020202020204" pitchFamily="34" charset="0"/>
              </a:rPr>
            </a:br>
            <a:r>
              <a:rPr lang="en-US" altLang="en-US" sz="1000" dirty="0">
                <a:latin typeface="Comic Sans MS"/>
                <a:ea typeface="MS PGothic"/>
                <a:cs typeface="Arial"/>
              </a:rPr>
              <a:t>Thursday 20th November – Year 5 Class act of worship </a:t>
            </a:r>
            <a:br>
              <a:rPr lang="en-US" altLang="en-US" sz="1000" dirty="0">
                <a:latin typeface="Comic Sans MS"/>
                <a:ea typeface="MS PGothic"/>
                <a:cs typeface="Arial"/>
              </a:rPr>
            </a:br>
            <a:br>
              <a:rPr lang="en-US" altLang="en-US" sz="1000" dirty="0">
                <a:latin typeface="Comic Sans MS"/>
                <a:ea typeface="MS PGothic"/>
                <a:cs typeface="Arial"/>
              </a:rPr>
            </a:br>
            <a:r>
              <a:rPr lang="en-US" altLang="en-US" sz="1000" dirty="0">
                <a:solidFill>
                  <a:srgbClr val="000000"/>
                </a:solidFill>
                <a:latin typeface="Comic Sans MS"/>
                <a:ea typeface="MS PGothic"/>
                <a:cs typeface="Arial"/>
              </a:rPr>
              <a:t>Friday 21st November – Children in Need</a:t>
            </a:r>
            <a:br>
              <a:rPr lang="en-US" altLang="en-US" sz="1000" dirty="0">
                <a:latin typeface="Comic Sans MS" panose="030F0702030302020204" pitchFamily="66" charset="0"/>
                <a:cs typeface="Arial" panose="020B0604020202020204" pitchFamily="34" charset="0"/>
              </a:rPr>
            </a:br>
            <a:br>
              <a:rPr lang="en-US" altLang="en-US" sz="1000" dirty="0">
                <a:latin typeface="Comic Sans MS" panose="030F0702030302020204" pitchFamily="66" charset="0"/>
                <a:cs typeface="Arial" panose="020B0604020202020204" pitchFamily="34" charset="0"/>
              </a:rPr>
            </a:br>
            <a:r>
              <a:rPr lang="en-US" altLang="en-US" sz="1000" dirty="0">
                <a:solidFill>
                  <a:srgbClr val="000000"/>
                </a:solidFill>
                <a:latin typeface="Comic Sans MS"/>
                <a:ea typeface="MS PGothic"/>
                <a:cs typeface="Arial"/>
              </a:rPr>
              <a:t>WK Beginning 1st December – Assessment week. </a:t>
            </a:r>
          </a:p>
          <a:p>
            <a:pPr eaLnBrk="1" hangingPunct="1">
              <a:spcBef>
                <a:spcPct val="0"/>
              </a:spcBef>
              <a:spcAft>
                <a:spcPts val="1200"/>
              </a:spcAft>
              <a:buNone/>
              <a:defRPr/>
            </a:pPr>
            <a:r>
              <a:rPr lang="en-US" altLang="en-US" sz="1000">
                <a:solidFill>
                  <a:srgbClr val="000000"/>
                </a:solidFill>
                <a:latin typeface="Comic Sans MS"/>
                <a:ea typeface="MS PGothic"/>
                <a:cs typeface="Arial"/>
              </a:rPr>
              <a:t>Thursday 11th December – Year 6 class act of worship </a:t>
            </a:r>
            <a:endParaRPr lang="en-US" altLang="en-US" sz="1000" dirty="0">
              <a:solidFill>
                <a:srgbClr val="000000"/>
              </a:solidFill>
              <a:latin typeface="Comic Sans MS" panose="030F0702030302020204" pitchFamily="66" charset="0"/>
              <a:cs typeface="Arial" panose="020B0604020202020204" pitchFamily="34" charset="0"/>
            </a:endParaRPr>
          </a:p>
          <a:p>
            <a:pPr>
              <a:spcBef>
                <a:spcPct val="0"/>
              </a:spcBef>
              <a:spcAft>
                <a:spcPts val="1200"/>
              </a:spcAft>
              <a:buNone/>
              <a:defRPr/>
            </a:pPr>
            <a:r>
              <a:rPr lang="en-US" altLang="en-US" sz="1000" dirty="0">
                <a:latin typeface="Comic Sans MS"/>
                <a:ea typeface="MS PGothic"/>
                <a:cs typeface="Arial"/>
              </a:rPr>
              <a:t>Friday 12th December – Arts trophy Final – Performances </a:t>
            </a:r>
            <a:endParaRPr lang="en-US" altLang="en-US" sz="1000" dirty="0">
              <a:latin typeface="Comic Sans MS" panose="030F0702030302020204" pitchFamily="66" charset="0"/>
              <a:cs typeface="Arial" panose="020B0604020202020204" pitchFamily="34" charset="0"/>
            </a:endParaRPr>
          </a:p>
          <a:p>
            <a:pPr>
              <a:spcBef>
                <a:spcPct val="0"/>
              </a:spcBef>
              <a:spcAft>
                <a:spcPts val="1200"/>
              </a:spcAft>
              <a:buNone/>
              <a:defRPr/>
            </a:pPr>
            <a:r>
              <a:rPr lang="en-US" altLang="en-US" sz="1000" dirty="0">
                <a:latin typeface="Comic Sans MS"/>
                <a:ea typeface="MS PGothic"/>
                <a:cs typeface="Arial"/>
              </a:rPr>
              <a:t>Tuesday 16th December – EYFS Nativity to the school </a:t>
            </a:r>
            <a:endParaRPr lang="en-US" altLang="en-US" sz="1000" dirty="0">
              <a:latin typeface="Comic Sans MS" panose="030F0702030302020204" pitchFamily="66" charset="0"/>
              <a:cs typeface="Arial" panose="020B0604020202020204" pitchFamily="34" charset="0"/>
            </a:endParaRPr>
          </a:p>
          <a:p>
            <a:pPr>
              <a:spcBef>
                <a:spcPct val="0"/>
              </a:spcBef>
              <a:spcAft>
                <a:spcPts val="1200"/>
              </a:spcAft>
              <a:buNone/>
              <a:defRPr/>
            </a:pPr>
            <a:r>
              <a:rPr lang="en-US" altLang="en-US" sz="1000" dirty="0">
                <a:latin typeface="Comic Sans MS"/>
                <a:ea typeface="MS PGothic"/>
                <a:cs typeface="Arial"/>
              </a:rPr>
              <a:t>Thursday 18th December – Rocksteady concert </a:t>
            </a:r>
            <a:endParaRPr lang="en-US" altLang="en-US" sz="1000" dirty="0">
              <a:latin typeface="Comic Sans MS" panose="030F0702030302020204" pitchFamily="66" charset="0"/>
              <a:cs typeface="Arial" panose="020B0604020202020204" pitchFamily="34" charset="0"/>
            </a:endParaRPr>
          </a:p>
          <a:p>
            <a:pPr>
              <a:spcBef>
                <a:spcPct val="0"/>
              </a:spcBef>
              <a:spcAft>
                <a:spcPts val="1200"/>
              </a:spcAft>
              <a:buNone/>
              <a:defRPr/>
            </a:pPr>
            <a:r>
              <a:rPr lang="en-US" altLang="en-US" sz="1000" dirty="0">
                <a:solidFill>
                  <a:srgbClr val="000000"/>
                </a:solidFill>
                <a:latin typeface="Comic Sans MS"/>
                <a:ea typeface="MS PGothic"/>
                <a:cs typeface="Arial"/>
              </a:rPr>
              <a:t>Thursday 18th December – Christmas dinner day </a:t>
            </a:r>
            <a:br>
              <a:rPr lang="en-US" altLang="en-US" sz="1000" dirty="0">
                <a:solidFill>
                  <a:srgbClr val="000000"/>
                </a:solidFill>
                <a:latin typeface="Comic Sans MS"/>
                <a:ea typeface="MS PGothic"/>
                <a:cs typeface="Arial"/>
              </a:rPr>
            </a:br>
            <a:br>
              <a:rPr lang="en-US" altLang="en-US" sz="1000" dirty="0">
                <a:latin typeface="Comic Sans MS"/>
                <a:ea typeface="MS PGothic"/>
                <a:cs typeface="Arial"/>
              </a:rPr>
            </a:br>
            <a:r>
              <a:rPr lang="en-US" altLang="en-US" sz="1000" dirty="0">
                <a:solidFill>
                  <a:srgbClr val="000000"/>
                </a:solidFill>
                <a:latin typeface="Comic Sans MS"/>
                <a:ea typeface="MS PGothic"/>
                <a:cs typeface="Arial"/>
              </a:rPr>
              <a:t>Friday 19th December – Christmas service – Jesus Church </a:t>
            </a:r>
            <a:br>
              <a:rPr lang="en-US" altLang="en-US" sz="1000" dirty="0">
                <a:solidFill>
                  <a:srgbClr val="000000"/>
                </a:solidFill>
                <a:latin typeface="Comic Sans MS"/>
                <a:ea typeface="MS PGothic"/>
                <a:cs typeface="Arial"/>
              </a:rPr>
            </a:br>
            <a:br>
              <a:rPr lang="en-US" altLang="en-US" sz="1000" dirty="0">
                <a:latin typeface="Comic Sans MS"/>
                <a:ea typeface="MS PGothic"/>
                <a:cs typeface="Arial"/>
              </a:rPr>
            </a:br>
            <a:r>
              <a:rPr lang="en-US" altLang="en-US" sz="1000" dirty="0">
                <a:solidFill>
                  <a:srgbClr val="000000"/>
                </a:solidFill>
                <a:latin typeface="Comic Sans MS"/>
                <a:ea typeface="MS PGothic"/>
                <a:cs typeface="Arial"/>
              </a:rPr>
              <a:t>Friday 19th December – End of term. Children collected at 1:30pm </a:t>
            </a:r>
          </a:p>
          <a:p>
            <a:pPr eaLnBrk="1" hangingPunct="1">
              <a:spcBef>
                <a:spcPct val="0"/>
              </a:spcBef>
              <a:spcAft>
                <a:spcPts val="1200"/>
              </a:spcAft>
              <a:buFontTx/>
              <a:buNone/>
              <a:defRPr/>
            </a:pPr>
            <a:endParaRPr lang="en-US" altLang="en-US" sz="1000" dirty="0">
              <a:solidFill>
                <a:srgbClr val="000000"/>
              </a:solidFill>
              <a:latin typeface="Comic Sans MS" panose="030F0702030302020204" pitchFamily="66" charset="0"/>
              <a:cs typeface="Arial" panose="020B0604020202020204" pitchFamily="34" charset="0"/>
            </a:endParaRPr>
          </a:p>
          <a:p>
            <a:pPr eaLnBrk="1" hangingPunct="1">
              <a:spcBef>
                <a:spcPct val="0"/>
              </a:spcBef>
              <a:spcAft>
                <a:spcPts val="1200"/>
              </a:spcAft>
              <a:buFont typeface="Arial" panose="020B0604020202020204" pitchFamily="34" charset="0"/>
              <a:buNone/>
              <a:defRPr/>
            </a:pPr>
            <a:endParaRPr lang="en-US" altLang="en-US" sz="1000" dirty="0">
              <a:solidFill>
                <a:srgbClr val="000000"/>
              </a:solidFill>
              <a:latin typeface="Comic Sans MS" panose="030F0702030302020204" pitchFamily="66" charset="0"/>
              <a:cs typeface="Arial" panose="020B060402020202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e764ecf068b014377a2138d01bc335d9">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e2b96f7c8df2391335c9b4ab7e4af6e6"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E272A39-A258-472A-9E8D-F5EA4A5F9A67}">
  <ds:schemaRefs>
    <ds:schemaRef ds:uri="http://schemas.microsoft.com/office/2006/metadata/properties"/>
    <ds:schemaRef ds:uri="http://schemas.microsoft.com/office/infopath/2007/PartnerControls"/>
    <ds:schemaRef ds:uri="6a6f9b4c-029b-444e-addf-4d66571c9b6f"/>
    <ds:schemaRef ds:uri="450a6b86-6e86-4b74-93c9-116031be495f"/>
  </ds:schemaRefs>
</ds:datastoreItem>
</file>

<file path=customXml/itemProps2.xml><?xml version="1.0" encoding="utf-8"?>
<ds:datastoreItem xmlns:ds="http://schemas.openxmlformats.org/officeDocument/2006/customXml" ds:itemID="{EC389BA7-C02C-4D77-84C8-B9CBA54DD71A}">
  <ds:schemaRefs>
    <ds:schemaRef ds:uri="http://schemas.microsoft.com/sharepoint/v3/contenttype/forms"/>
  </ds:schemaRefs>
</ds:datastoreItem>
</file>

<file path=customXml/itemProps3.xml><?xml version="1.0" encoding="utf-8"?>
<ds:datastoreItem xmlns:ds="http://schemas.openxmlformats.org/officeDocument/2006/customXml" ds:itemID="{F0BF5CD4-BF15-4ED1-A8E1-FE0F176B0B9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6f9b4c-029b-444e-addf-4d66571c9b6f"/>
    <ds:schemaRef ds:uri="450a6b86-6e86-4b74-93c9-116031be4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19127</TotalTime>
  <Words>1175</Words>
  <Application>Microsoft Office PowerPoint</Application>
  <PresentationFormat>On-screen Show (4:3)</PresentationFormat>
  <Paragraphs>51</Paragraphs>
  <Slides>2</Slides>
  <Notes>1</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c:creator>
  <cp:lastModifiedBy>J Izard</cp:lastModifiedBy>
  <cp:revision>260</cp:revision>
  <cp:lastPrinted>2016-09-01T06:41:04Z</cp:lastPrinted>
  <dcterms:created xsi:type="dcterms:W3CDTF">2014-02-13T13:53:14Z</dcterms:created>
  <dcterms:modified xsi:type="dcterms:W3CDTF">2025-11-05T21:22:45Z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0x010100B2454E0188772A4CA30BFEF8B53D0367</vt:lpwstr>
  </property>
  <property fmtid="{D5CDD505-2E9C-101B-9397-08002B2CF9AE}" pid="3" name="MediaServiceImageTags">
    <vt:lpwstr/>
  </property>
</Properties>
</file>