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handoutMasterIdLst>
    <p:handoutMasterId r:id="rId8"/>
  </p:handout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77" autoAdjust="0"/>
    <p:restoredTop sz="94671"/>
  </p:normalViewPr>
  <p:slideViewPr>
    <p:cSldViewPr>
      <p:cViewPr>
        <p:scale>
          <a:sx n="75" d="100"/>
          <a:sy n="75" d="100"/>
        </p:scale>
        <p:origin x="1248"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customXml" Target="../customXml/item4.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1B64C50-628E-2658-6BC7-E899596F1FF4}"/>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E3F506F7-1DE8-5916-B185-B7792354D3E3}"/>
              </a:ext>
            </a:extLst>
          </p:cNvPr>
          <p:cNvSpPr>
            <a:spLocks noGrp="1"/>
          </p:cNvSpPr>
          <p:nvPr>
            <p:ph type="dt" sz="quarter"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0856C825-DCF5-4D17-9454-29933BC9BF68}" type="datetimeFigureOut">
              <a:rPr lang="en-US" altLang="en-US"/>
              <a:pPr>
                <a:defRPr/>
              </a:pPr>
              <a:t>1/6/2026</a:t>
            </a:fld>
            <a:endParaRPr lang="en-US" altLang="en-US" dirty="0"/>
          </a:p>
        </p:txBody>
      </p:sp>
      <p:sp>
        <p:nvSpPr>
          <p:cNvPr id="4" name="Footer Placeholder 3">
            <a:extLst>
              <a:ext uri="{FF2B5EF4-FFF2-40B4-BE49-F238E27FC236}">
                <a16:creationId xmlns:a16="http://schemas.microsoft.com/office/drawing/2014/main" id="{AC5E5B3D-0B23-C6C3-E303-6B1313577F3A}"/>
              </a:ext>
            </a:extLst>
          </p:cNvPr>
          <p:cNvSpPr>
            <a:spLocks noGrp="1"/>
          </p:cNvSpPr>
          <p:nvPr>
            <p:ph type="ftr" sz="quarter" idx="2"/>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5" name="Slide Number Placeholder 4">
            <a:extLst>
              <a:ext uri="{FF2B5EF4-FFF2-40B4-BE49-F238E27FC236}">
                <a16:creationId xmlns:a16="http://schemas.microsoft.com/office/drawing/2014/main" id="{0C0793D4-18A3-E04E-50CA-5A93662CE982}"/>
              </a:ext>
            </a:extLst>
          </p:cNvPr>
          <p:cNvSpPr>
            <a:spLocks noGrp="1"/>
          </p:cNvSpPr>
          <p:nvPr>
            <p:ph type="sldNum" sz="quarter" idx="3"/>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265F7023-EF7A-4E99-BBD5-577E139EABC1}"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219AFD6-77FF-A1EC-F341-A5C4FC90EFCB}"/>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2CBFC4C1-D3FD-F81A-DE1C-C14B0CB31449}"/>
              </a:ext>
            </a:extLst>
          </p:cNvPr>
          <p:cNvSpPr>
            <a:spLocks noGrp="1"/>
          </p:cNvSpPr>
          <p:nvPr>
            <p:ph type="dt"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DD58D16F-9903-40F0-BF9A-1D245D23A365}" type="datetimeFigureOut">
              <a:rPr lang="en-US" altLang="en-US"/>
              <a:pPr>
                <a:defRPr/>
              </a:pPr>
              <a:t>1/6/2026</a:t>
            </a:fld>
            <a:endParaRPr lang="en-US" altLang="en-US" dirty="0"/>
          </a:p>
        </p:txBody>
      </p:sp>
      <p:sp>
        <p:nvSpPr>
          <p:cNvPr id="4" name="Slide Image Placeholder 3">
            <a:extLst>
              <a:ext uri="{FF2B5EF4-FFF2-40B4-BE49-F238E27FC236}">
                <a16:creationId xmlns:a16="http://schemas.microsoft.com/office/drawing/2014/main" id="{7E072C12-306A-5313-CABC-341FBC92AA52}"/>
              </a:ext>
            </a:extLst>
          </p:cNvPr>
          <p:cNvSpPr>
            <a:spLocks noGrp="1" noRot="1" noChangeAspect="1"/>
          </p:cNvSpPr>
          <p:nvPr>
            <p:ph type="sldImg" idx="2"/>
          </p:nvPr>
        </p:nvSpPr>
        <p:spPr>
          <a:xfrm>
            <a:off x="13509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964F4F48-F323-9546-3ED1-77A6CF23CCD5}"/>
              </a:ext>
            </a:extLst>
          </p:cNvPr>
          <p:cNvSpPr>
            <a:spLocks noGrp="1"/>
          </p:cNvSpPr>
          <p:nvPr>
            <p:ph type="body" sz="quarter" idx="3"/>
          </p:nvPr>
        </p:nvSpPr>
        <p:spPr>
          <a:xfrm>
            <a:off x="688975" y="4473575"/>
            <a:ext cx="5505450"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57A82D15-8B83-8315-3F9E-C0A25CB3BE97}"/>
              </a:ext>
            </a:extLst>
          </p:cNvPr>
          <p:cNvSpPr>
            <a:spLocks noGrp="1"/>
          </p:cNvSpPr>
          <p:nvPr>
            <p:ph type="ftr" sz="quarter" idx="4"/>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7" name="Slide Number Placeholder 6">
            <a:extLst>
              <a:ext uri="{FF2B5EF4-FFF2-40B4-BE49-F238E27FC236}">
                <a16:creationId xmlns:a16="http://schemas.microsoft.com/office/drawing/2014/main" id="{4F915F87-CABE-DD88-D89F-C26A0FCE5787}"/>
              </a:ext>
            </a:extLst>
          </p:cNvPr>
          <p:cNvSpPr>
            <a:spLocks noGrp="1"/>
          </p:cNvSpPr>
          <p:nvPr>
            <p:ph type="sldNum" sz="quarter" idx="5"/>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C3F0985D-F3D4-4C1F-9CD8-9D9A4FFDEFE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0447B974-3F94-ECD0-2C1E-996A94D5AB0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80971AD-3F87-DDEC-7693-57A1C6FBCDA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5124" name="Slide Number Placeholder 3">
            <a:extLst>
              <a:ext uri="{FF2B5EF4-FFF2-40B4-BE49-F238E27FC236}">
                <a16:creationId xmlns:a16="http://schemas.microsoft.com/office/drawing/2014/main" id="{06085A34-59B7-25A2-DFC1-E3D8A11243A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4EA5682-F7F6-4578-BC43-59539C64BB30}" type="slidenum">
              <a:rPr lang="en-US" altLang="en-US" smtClean="0"/>
              <a:pPr/>
              <a:t>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A693115-9370-9A0E-856F-AEB5B6C622FD}"/>
              </a:ext>
            </a:extLst>
          </p:cNvPr>
          <p:cNvSpPr>
            <a:spLocks noGrp="1"/>
          </p:cNvSpPr>
          <p:nvPr>
            <p:ph type="dt" sz="half" idx="10"/>
          </p:nvPr>
        </p:nvSpPr>
        <p:spPr/>
        <p:txBody>
          <a:bodyPr/>
          <a:lstStyle>
            <a:lvl1pPr>
              <a:defRPr/>
            </a:lvl1pPr>
          </a:lstStyle>
          <a:p>
            <a:pPr>
              <a:defRPr/>
            </a:pPr>
            <a:fld id="{41EBA298-3EF8-4B63-8E02-F27E8C7CBBD2}" type="datetimeFigureOut">
              <a:rPr lang="en-GB" altLang="en-US"/>
              <a:pPr>
                <a:defRPr/>
              </a:pPr>
              <a:t>06/01/2026</a:t>
            </a:fld>
            <a:endParaRPr lang="en-GB" altLang="en-US" dirty="0"/>
          </a:p>
        </p:txBody>
      </p:sp>
      <p:sp>
        <p:nvSpPr>
          <p:cNvPr id="5" name="Footer Placeholder 4">
            <a:extLst>
              <a:ext uri="{FF2B5EF4-FFF2-40B4-BE49-F238E27FC236}">
                <a16:creationId xmlns:a16="http://schemas.microsoft.com/office/drawing/2014/main" id="{6BE94E15-B4D7-4F0F-E7CA-898A5E1F299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3E12C24-13B3-5639-B97F-72B3FB772159}"/>
              </a:ext>
            </a:extLst>
          </p:cNvPr>
          <p:cNvSpPr>
            <a:spLocks noGrp="1"/>
          </p:cNvSpPr>
          <p:nvPr>
            <p:ph type="sldNum" sz="quarter" idx="12"/>
          </p:nvPr>
        </p:nvSpPr>
        <p:spPr/>
        <p:txBody>
          <a:bodyPr/>
          <a:lstStyle>
            <a:lvl1pPr>
              <a:defRPr/>
            </a:lvl1pPr>
          </a:lstStyle>
          <a:p>
            <a:pPr>
              <a:defRPr/>
            </a:pPr>
            <a:fld id="{328D6958-9F83-4283-BAAA-D01A0907D748}" type="slidenum">
              <a:rPr lang="en-GB" altLang="en-US"/>
              <a:pPr>
                <a:defRPr/>
              </a:pPr>
              <a:t>‹#›</a:t>
            </a:fld>
            <a:endParaRPr lang="en-GB" altLang="en-US"/>
          </a:p>
        </p:txBody>
      </p:sp>
    </p:spTree>
    <p:extLst>
      <p:ext uri="{BB962C8B-B14F-4D97-AF65-F5344CB8AC3E}">
        <p14:creationId xmlns:p14="http://schemas.microsoft.com/office/powerpoint/2010/main" val="2377435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275B37-9FED-4283-3375-EE1259C1FF8A}"/>
              </a:ext>
            </a:extLst>
          </p:cNvPr>
          <p:cNvSpPr>
            <a:spLocks noGrp="1"/>
          </p:cNvSpPr>
          <p:nvPr>
            <p:ph type="dt" sz="half" idx="10"/>
          </p:nvPr>
        </p:nvSpPr>
        <p:spPr/>
        <p:txBody>
          <a:bodyPr/>
          <a:lstStyle>
            <a:lvl1pPr>
              <a:defRPr/>
            </a:lvl1pPr>
          </a:lstStyle>
          <a:p>
            <a:pPr>
              <a:defRPr/>
            </a:pPr>
            <a:fld id="{37BC2F29-D274-4AA1-94F3-93A653BEB747}" type="datetimeFigureOut">
              <a:rPr lang="en-GB" altLang="en-US"/>
              <a:pPr>
                <a:defRPr/>
              </a:pPr>
              <a:t>06/01/2026</a:t>
            </a:fld>
            <a:endParaRPr lang="en-GB" altLang="en-US" dirty="0"/>
          </a:p>
        </p:txBody>
      </p:sp>
      <p:sp>
        <p:nvSpPr>
          <p:cNvPr id="5" name="Footer Placeholder 4">
            <a:extLst>
              <a:ext uri="{FF2B5EF4-FFF2-40B4-BE49-F238E27FC236}">
                <a16:creationId xmlns:a16="http://schemas.microsoft.com/office/drawing/2014/main" id="{AFAB3F06-356D-6256-E29B-665C2EAA45D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B980038-F970-035F-64E2-C0A3088BDE41}"/>
              </a:ext>
            </a:extLst>
          </p:cNvPr>
          <p:cNvSpPr>
            <a:spLocks noGrp="1"/>
          </p:cNvSpPr>
          <p:nvPr>
            <p:ph type="sldNum" sz="quarter" idx="12"/>
          </p:nvPr>
        </p:nvSpPr>
        <p:spPr/>
        <p:txBody>
          <a:bodyPr/>
          <a:lstStyle>
            <a:lvl1pPr>
              <a:defRPr/>
            </a:lvl1pPr>
          </a:lstStyle>
          <a:p>
            <a:pPr>
              <a:defRPr/>
            </a:pPr>
            <a:fld id="{1DDFDB68-32A1-48D8-B5B6-8A750A9D495F}" type="slidenum">
              <a:rPr lang="en-GB" altLang="en-US"/>
              <a:pPr>
                <a:defRPr/>
              </a:pPr>
              <a:t>‹#›</a:t>
            </a:fld>
            <a:endParaRPr lang="en-GB" altLang="en-US"/>
          </a:p>
        </p:txBody>
      </p:sp>
    </p:spTree>
    <p:extLst>
      <p:ext uri="{BB962C8B-B14F-4D97-AF65-F5344CB8AC3E}">
        <p14:creationId xmlns:p14="http://schemas.microsoft.com/office/powerpoint/2010/main" val="381688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2ABBD5-7E63-C392-CC2C-356861B93B08}"/>
              </a:ext>
            </a:extLst>
          </p:cNvPr>
          <p:cNvSpPr>
            <a:spLocks noGrp="1"/>
          </p:cNvSpPr>
          <p:nvPr>
            <p:ph type="dt" sz="half" idx="10"/>
          </p:nvPr>
        </p:nvSpPr>
        <p:spPr/>
        <p:txBody>
          <a:bodyPr/>
          <a:lstStyle>
            <a:lvl1pPr>
              <a:defRPr/>
            </a:lvl1pPr>
          </a:lstStyle>
          <a:p>
            <a:pPr>
              <a:defRPr/>
            </a:pPr>
            <a:fld id="{F882ACD3-C30D-4765-B2E3-95CDD18350B2}" type="datetimeFigureOut">
              <a:rPr lang="en-GB" altLang="en-US"/>
              <a:pPr>
                <a:defRPr/>
              </a:pPr>
              <a:t>06/01/2026</a:t>
            </a:fld>
            <a:endParaRPr lang="en-GB" altLang="en-US" dirty="0"/>
          </a:p>
        </p:txBody>
      </p:sp>
      <p:sp>
        <p:nvSpPr>
          <p:cNvPr id="5" name="Footer Placeholder 4">
            <a:extLst>
              <a:ext uri="{FF2B5EF4-FFF2-40B4-BE49-F238E27FC236}">
                <a16:creationId xmlns:a16="http://schemas.microsoft.com/office/drawing/2014/main" id="{89758FCC-6A05-74DA-DA43-E19E62055C3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7458E5C8-B204-F089-E7DE-6A1F99A0F0F6}"/>
              </a:ext>
            </a:extLst>
          </p:cNvPr>
          <p:cNvSpPr>
            <a:spLocks noGrp="1"/>
          </p:cNvSpPr>
          <p:nvPr>
            <p:ph type="sldNum" sz="quarter" idx="12"/>
          </p:nvPr>
        </p:nvSpPr>
        <p:spPr/>
        <p:txBody>
          <a:bodyPr/>
          <a:lstStyle>
            <a:lvl1pPr>
              <a:defRPr/>
            </a:lvl1pPr>
          </a:lstStyle>
          <a:p>
            <a:pPr>
              <a:defRPr/>
            </a:pPr>
            <a:fld id="{CEA4AB99-D0E7-46D9-BC2E-59B960205D8F}" type="slidenum">
              <a:rPr lang="en-GB" altLang="en-US"/>
              <a:pPr>
                <a:defRPr/>
              </a:pPr>
              <a:t>‹#›</a:t>
            </a:fld>
            <a:endParaRPr lang="en-GB" altLang="en-US"/>
          </a:p>
        </p:txBody>
      </p:sp>
    </p:spTree>
    <p:extLst>
      <p:ext uri="{BB962C8B-B14F-4D97-AF65-F5344CB8AC3E}">
        <p14:creationId xmlns:p14="http://schemas.microsoft.com/office/powerpoint/2010/main" val="1019388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591B5B3-8DF2-D45A-4F91-F5A48D58A1FE}"/>
              </a:ext>
            </a:extLst>
          </p:cNvPr>
          <p:cNvSpPr>
            <a:spLocks noGrp="1"/>
          </p:cNvSpPr>
          <p:nvPr>
            <p:ph type="dt" sz="half" idx="10"/>
          </p:nvPr>
        </p:nvSpPr>
        <p:spPr/>
        <p:txBody>
          <a:bodyPr/>
          <a:lstStyle>
            <a:lvl1pPr>
              <a:defRPr/>
            </a:lvl1pPr>
          </a:lstStyle>
          <a:p>
            <a:pPr>
              <a:defRPr/>
            </a:pPr>
            <a:fld id="{1A3BBB62-2631-4CDF-AF25-354AA1E19CC2}" type="datetimeFigureOut">
              <a:rPr lang="en-GB" altLang="en-US"/>
              <a:pPr>
                <a:defRPr/>
              </a:pPr>
              <a:t>06/01/2026</a:t>
            </a:fld>
            <a:endParaRPr lang="en-GB" altLang="en-US" dirty="0"/>
          </a:p>
        </p:txBody>
      </p:sp>
      <p:sp>
        <p:nvSpPr>
          <p:cNvPr id="6" name="Footer Placeholder 4">
            <a:extLst>
              <a:ext uri="{FF2B5EF4-FFF2-40B4-BE49-F238E27FC236}">
                <a16:creationId xmlns:a16="http://schemas.microsoft.com/office/drawing/2014/main" id="{03E8F0BB-19C0-7DA2-1F4E-E8617B3F709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66C4C352-6B4C-8F91-6388-2E40DED8CE02}"/>
              </a:ext>
            </a:extLst>
          </p:cNvPr>
          <p:cNvSpPr>
            <a:spLocks noGrp="1"/>
          </p:cNvSpPr>
          <p:nvPr>
            <p:ph type="sldNum" sz="quarter" idx="12"/>
          </p:nvPr>
        </p:nvSpPr>
        <p:spPr/>
        <p:txBody>
          <a:bodyPr/>
          <a:lstStyle>
            <a:lvl1pPr>
              <a:defRPr/>
            </a:lvl1pPr>
          </a:lstStyle>
          <a:p>
            <a:pPr>
              <a:defRPr/>
            </a:pPr>
            <a:fld id="{61B7B293-A84D-4A92-987F-6BF902568103}" type="slidenum">
              <a:rPr lang="en-GB" altLang="en-US"/>
              <a:pPr>
                <a:defRPr/>
              </a:pPr>
              <a:t>‹#›</a:t>
            </a:fld>
            <a:endParaRPr lang="en-GB" altLang="en-US"/>
          </a:p>
        </p:txBody>
      </p:sp>
    </p:spTree>
    <p:extLst>
      <p:ext uri="{BB962C8B-B14F-4D97-AF65-F5344CB8AC3E}">
        <p14:creationId xmlns:p14="http://schemas.microsoft.com/office/powerpoint/2010/main" val="513826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A9D9254-86C3-2496-F187-611A31926BCD}"/>
              </a:ext>
            </a:extLst>
          </p:cNvPr>
          <p:cNvSpPr>
            <a:spLocks noGrp="1"/>
          </p:cNvSpPr>
          <p:nvPr>
            <p:ph type="dt" sz="half" idx="10"/>
          </p:nvPr>
        </p:nvSpPr>
        <p:spPr/>
        <p:txBody>
          <a:bodyPr/>
          <a:lstStyle>
            <a:lvl1pPr>
              <a:defRPr/>
            </a:lvl1pPr>
          </a:lstStyle>
          <a:p>
            <a:pPr>
              <a:defRPr/>
            </a:pPr>
            <a:fld id="{ADC5591C-1BE2-4E02-9B1E-729917078FFC}" type="datetimeFigureOut">
              <a:rPr lang="en-GB" altLang="en-US"/>
              <a:pPr>
                <a:defRPr/>
              </a:pPr>
              <a:t>06/01/2026</a:t>
            </a:fld>
            <a:endParaRPr lang="en-GB" altLang="en-US" dirty="0"/>
          </a:p>
        </p:txBody>
      </p:sp>
      <p:sp>
        <p:nvSpPr>
          <p:cNvPr id="8" name="Footer Placeholder 4">
            <a:extLst>
              <a:ext uri="{FF2B5EF4-FFF2-40B4-BE49-F238E27FC236}">
                <a16:creationId xmlns:a16="http://schemas.microsoft.com/office/drawing/2014/main" id="{A8E42D4F-0428-AA17-D44D-149AE614B084}"/>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E86A54EB-2E6B-E1C9-8F0C-CC7A2391E52D}"/>
              </a:ext>
            </a:extLst>
          </p:cNvPr>
          <p:cNvSpPr>
            <a:spLocks noGrp="1"/>
          </p:cNvSpPr>
          <p:nvPr>
            <p:ph type="sldNum" sz="quarter" idx="12"/>
          </p:nvPr>
        </p:nvSpPr>
        <p:spPr/>
        <p:txBody>
          <a:bodyPr/>
          <a:lstStyle>
            <a:lvl1pPr>
              <a:defRPr/>
            </a:lvl1pPr>
          </a:lstStyle>
          <a:p>
            <a:pPr>
              <a:defRPr/>
            </a:pPr>
            <a:fld id="{BD218E66-2FAB-476D-9F86-003F9D5F2FF1}" type="slidenum">
              <a:rPr lang="en-GB" altLang="en-US"/>
              <a:pPr>
                <a:defRPr/>
              </a:pPr>
              <a:t>‹#›</a:t>
            </a:fld>
            <a:endParaRPr lang="en-GB" altLang="en-US"/>
          </a:p>
        </p:txBody>
      </p:sp>
    </p:spTree>
    <p:extLst>
      <p:ext uri="{BB962C8B-B14F-4D97-AF65-F5344CB8AC3E}">
        <p14:creationId xmlns:p14="http://schemas.microsoft.com/office/powerpoint/2010/main" val="933669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BCCE1A9-7919-61F6-073D-E6DF561D2FFB}"/>
              </a:ext>
            </a:extLst>
          </p:cNvPr>
          <p:cNvSpPr>
            <a:spLocks noGrp="1"/>
          </p:cNvSpPr>
          <p:nvPr>
            <p:ph type="dt" sz="half" idx="10"/>
          </p:nvPr>
        </p:nvSpPr>
        <p:spPr/>
        <p:txBody>
          <a:bodyPr/>
          <a:lstStyle>
            <a:lvl1pPr>
              <a:defRPr/>
            </a:lvl1pPr>
          </a:lstStyle>
          <a:p>
            <a:pPr>
              <a:defRPr/>
            </a:pPr>
            <a:fld id="{9AF21742-8CAD-4AAB-870C-C8A23DA0E2FD}" type="datetimeFigureOut">
              <a:rPr lang="en-GB" altLang="en-US"/>
              <a:pPr>
                <a:defRPr/>
              </a:pPr>
              <a:t>06/01/2026</a:t>
            </a:fld>
            <a:endParaRPr lang="en-GB" altLang="en-US" dirty="0"/>
          </a:p>
        </p:txBody>
      </p:sp>
      <p:sp>
        <p:nvSpPr>
          <p:cNvPr id="4" name="Footer Placeholder 4">
            <a:extLst>
              <a:ext uri="{FF2B5EF4-FFF2-40B4-BE49-F238E27FC236}">
                <a16:creationId xmlns:a16="http://schemas.microsoft.com/office/drawing/2014/main" id="{CEC4CE16-04BD-C593-8787-B67B43818599}"/>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B22FA2F4-E397-DF1F-7FB3-E559342F1BDE}"/>
              </a:ext>
            </a:extLst>
          </p:cNvPr>
          <p:cNvSpPr>
            <a:spLocks noGrp="1"/>
          </p:cNvSpPr>
          <p:nvPr>
            <p:ph type="sldNum" sz="quarter" idx="12"/>
          </p:nvPr>
        </p:nvSpPr>
        <p:spPr/>
        <p:txBody>
          <a:bodyPr/>
          <a:lstStyle>
            <a:lvl1pPr>
              <a:defRPr/>
            </a:lvl1pPr>
          </a:lstStyle>
          <a:p>
            <a:pPr>
              <a:defRPr/>
            </a:pPr>
            <a:fld id="{C0DCB70A-55D2-496C-8AE3-4509D508BDBD}" type="slidenum">
              <a:rPr lang="en-GB" altLang="en-US"/>
              <a:pPr>
                <a:defRPr/>
              </a:pPr>
              <a:t>‹#›</a:t>
            </a:fld>
            <a:endParaRPr lang="en-GB" altLang="en-US"/>
          </a:p>
        </p:txBody>
      </p:sp>
    </p:spTree>
    <p:extLst>
      <p:ext uri="{BB962C8B-B14F-4D97-AF65-F5344CB8AC3E}">
        <p14:creationId xmlns:p14="http://schemas.microsoft.com/office/powerpoint/2010/main" val="3632288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E19FF59-C0CA-2E0F-91F8-059BD423C160}"/>
              </a:ext>
            </a:extLst>
          </p:cNvPr>
          <p:cNvSpPr>
            <a:spLocks noGrp="1"/>
          </p:cNvSpPr>
          <p:nvPr>
            <p:ph type="dt" sz="half" idx="10"/>
          </p:nvPr>
        </p:nvSpPr>
        <p:spPr/>
        <p:txBody>
          <a:bodyPr/>
          <a:lstStyle>
            <a:lvl1pPr>
              <a:defRPr/>
            </a:lvl1pPr>
          </a:lstStyle>
          <a:p>
            <a:pPr>
              <a:defRPr/>
            </a:pPr>
            <a:fld id="{E66D2D60-D0A1-46C9-A660-C2648EBDCDF4}" type="datetimeFigureOut">
              <a:rPr lang="en-GB" altLang="en-US"/>
              <a:pPr>
                <a:defRPr/>
              </a:pPr>
              <a:t>06/01/2026</a:t>
            </a:fld>
            <a:endParaRPr lang="en-GB" altLang="en-US" dirty="0"/>
          </a:p>
        </p:txBody>
      </p:sp>
      <p:sp>
        <p:nvSpPr>
          <p:cNvPr id="3" name="Footer Placeholder 4">
            <a:extLst>
              <a:ext uri="{FF2B5EF4-FFF2-40B4-BE49-F238E27FC236}">
                <a16:creationId xmlns:a16="http://schemas.microsoft.com/office/drawing/2014/main" id="{B10815F4-46F4-1B2E-8133-B501200CDF08}"/>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D612D5F4-375F-1A2B-52A1-0DA504D44179}"/>
              </a:ext>
            </a:extLst>
          </p:cNvPr>
          <p:cNvSpPr>
            <a:spLocks noGrp="1"/>
          </p:cNvSpPr>
          <p:nvPr>
            <p:ph type="sldNum" sz="quarter" idx="12"/>
          </p:nvPr>
        </p:nvSpPr>
        <p:spPr/>
        <p:txBody>
          <a:bodyPr/>
          <a:lstStyle>
            <a:lvl1pPr>
              <a:defRPr/>
            </a:lvl1pPr>
          </a:lstStyle>
          <a:p>
            <a:pPr>
              <a:defRPr/>
            </a:pPr>
            <a:fld id="{DC398082-FC9C-4047-A3B1-6B98CBF0BC8B}" type="slidenum">
              <a:rPr lang="en-GB" altLang="en-US"/>
              <a:pPr>
                <a:defRPr/>
              </a:pPr>
              <a:t>‹#›</a:t>
            </a:fld>
            <a:endParaRPr lang="en-GB" altLang="en-US"/>
          </a:p>
        </p:txBody>
      </p:sp>
    </p:spTree>
    <p:extLst>
      <p:ext uri="{BB962C8B-B14F-4D97-AF65-F5344CB8AC3E}">
        <p14:creationId xmlns:p14="http://schemas.microsoft.com/office/powerpoint/2010/main" val="4136923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FB5F87D-6782-7471-8EAF-594EE566943A}"/>
              </a:ext>
            </a:extLst>
          </p:cNvPr>
          <p:cNvSpPr>
            <a:spLocks noGrp="1"/>
          </p:cNvSpPr>
          <p:nvPr>
            <p:ph type="dt" sz="half" idx="10"/>
          </p:nvPr>
        </p:nvSpPr>
        <p:spPr/>
        <p:txBody>
          <a:bodyPr/>
          <a:lstStyle>
            <a:lvl1pPr>
              <a:defRPr/>
            </a:lvl1pPr>
          </a:lstStyle>
          <a:p>
            <a:pPr>
              <a:defRPr/>
            </a:pPr>
            <a:fld id="{2146C8BD-9056-41F6-8DC0-3801C58130F7}" type="datetimeFigureOut">
              <a:rPr lang="en-GB" altLang="en-US"/>
              <a:pPr>
                <a:defRPr/>
              </a:pPr>
              <a:t>06/01/2026</a:t>
            </a:fld>
            <a:endParaRPr lang="en-GB" altLang="en-US" dirty="0"/>
          </a:p>
        </p:txBody>
      </p:sp>
      <p:sp>
        <p:nvSpPr>
          <p:cNvPr id="6" name="Footer Placeholder 4">
            <a:extLst>
              <a:ext uri="{FF2B5EF4-FFF2-40B4-BE49-F238E27FC236}">
                <a16:creationId xmlns:a16="http://schemas.microsoft.com/office/drawing/2014/main" id="{8C9718CA-8C09-BC10-6727-7629EAAF9A7D}"/>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5C04096-3BC4-2067-E3BF-9F9105BAEB36}"/>
              </a:ext>
            </a:extLst>
          </p:cNvPr>
          <p:cNvSpPr>
            <a:spLocks noGrp="1"/>
          </p:cNvSpPr>
          <p:nvPr>
            <p:ph type="sldNum" sz="quarter" idx="12"/>
          </p:nvPr>
        </p:nvSpPr>
        <p:spPr/>
        <p:txBody>
          <a:bodyPr/>
          <a:lstStyle>
            <a:lvl1pPr>
              <a:defRPr/>
            </a:lvl1pPr>
          </a:lstStyle>
          <a:p>
            <a:pPr>
              <a:defRPr/>
            </a:pPr>
            <a:fld id="{BCD5710D-B438-48CB-B26F-E646C89ABD27}" type="slidenum">
              <a:rPr lang="en-GB" altLang="en-US"/>
              <a:pPr>
                <a:defRPr/>
              </a:pPr>
              <a:t>‹#›</a:t>
            </a:fld>
            <a:endParaRPr lang="en-GB" altLang="en-US"/>
          </a:p>
        </p:txBody>
      </p:sp>
    </p:spTree>
    <p:extLst>
      <p:ext uri="{BB962C8B-B14F-4D97-AF65-F5344CB8AC3E}">
        <p14:creationId xmlns:p14="http://schemas.microsoft.com/office/powerpoint/2010/main" val="1031973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AD04E79-52AE-235F-836A-A7577C4E2DBD}"/>
              </a:ext>
            </a:extLst>
          </p:cNvPr>
          <p:cNvSpPr>
            <a:spLocks noGrp="1"/>
          </p:cNvSpPr>
          <p:nvPr>
            <p:ph type="dt" sz="half" idx="10"/>
          </p:nvPr>
        </p:nvSpPr>
        <p:spPr/>
        <p:txBody>
          <a:bodyPr/>
          <a:lstStyle>
            <a:lvl1pPr>
              <a:defRPr/>
            </a:lvl1pPr>
          </a:lstStyle>
          <a:p>
            <a:pPr>
              <a:defRPr/>
            </a:pPr>
            <a:fld id="{503A827C-8679-42BF-BE84-93A48179511B}" type="datetimeFigureOut">
              <a:rPr lang="en-GB" altLang="en-US"/>
              <a:pPr>
                <a:defRPr/>
              </a:pPr>
              <a:t>06/01/2026</a:t>
            </a:fld>
            <a:endParaRPr lang="en-GB" altLang="en-US" dirty="0"/>
          </a:p>
        </p:txBody>
      </p:sp>
      <p:sp>
        <p:nvSpPr>
          <p:cNvPr id="6" name="Footer Placeholder 4">
            <a:extLst>
              <a:ext uri="{FF2B5EF4-FFF2-40B4-BE49-F238E27FC236}">
                <a16:creationId xmlns:a16="http://schemas.microsoft.com/office/drawing/2014/main" id="{D9660EB0-A9B1-8A1F-9F65-47D66AAE4F4F}"/>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2858D9B-BB2B-BB11-BB3B-CBCC2FEF8190}"/>
              </a:ext>
            </a:extLst>
          </p:cNvPr>
          <p:cNvSpPr>
            <a:spLocks noGrp="1"/>
          </p:cNvSpPr>
          <p:nvPr>
            <p:ph type="sldNum" sz="quarter" idx="12"/>
          </p:nvPr>
        </p:nvSpPr>
        <p:spPr/>
        <p:txBody>
          <a:bodyPr/>
          <a:lstStyle>
            <a:lvl1pPr>
              <a:defRPr/>
            </a:lvl1pPr>
          </a:lstStyle>
          <a:p>
            <a:pPr>
              <a:defRPr/>
            </a:pPr>
            <a:fld id="{D4E3ACE9-8701-4B17-941A-3B6D64616EFF}" type="slidenum">
              <a:rPr lang="en-GB" altLang="en-US"/>
              <a:pPr>
                <a:defRPr/>
              </a:pPr>
              <a:t>‹#›</a:t>
            </a:fld>
            <a:endParaRPr lang="en-GB" altLang="en-US"/>
          </a:p>
        </p:txBody>
      </p:sp>
    </p:spTree>
    <p:extLst>
      <p:ext uri="{BB962C8B-B14F-4D97-AF65-F5344CB8AC3E}">
        <p14:creationId xmlns:p14="http://schemas.microsoft.com/office/powerpoint/2010/main" val="2828308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FE34CF-A66C-C36A-7161-5A86648DB81C}"/>
              </a:ext>
            </a:extLst>
          </p:cNvPr>
          <p:cNvSpPr>
            <a:spLocks noGrp="1"/>
          </p:cNvSpPr>
          <p:nvPr>
            <p:ph type="dt" sz="half" idx="10"/>
          </p:nvPr>
        </p:nvSpPr>
        <p:spPr/>
        <p:txBody>
          <a:bodyPr/>
          <a:lstStyle>
            <a:lvl1pPr>
              <a:defRPr/>
            </a:lvl1pPr>
          </a:lstStyle>
          <a:p>
            <a:pPr>
              <a:defRPr/>
            </a:pPr>
            <a:fld id="{C42A3F5B-A861-4592-8DFD-DCDBE7D1B44C}" type="datetimeFigureOut">
              <a:rPr lang="en-GB" altLang="en-US"/>
              <a:pPr>
                <a:defRPr/>
              </a:pPr>
              <a:t>06/01/2026</a:t>
            </a:fld>
            <a:endParaRPr lang="en-GB" altLang="en-US" dirty="0"/>
          </a:p>
        </p:txBody>
      </p:sp>
      <p:sp>
        <p:nvSpPr>
          <p:cNvPr id="5" name="Footer Placeholder 4">
            <a:extLst>
              <a:ext uri="{FF2B5EF4-FFF2-40B4-BE49-F238E27FC236}">
                <a16:creationId xmlns:a16="http://schemas.microsoft.com/office/drawing/2014/main" id="{07B78C5F-1857-42D6-2BB7-1CDD8499475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BA0379A-5C56-668C-7819-951D6219322E}"/>
              </a:ext>
            </a:extLst>
          </p:cNvPr>
          <p:cNvSpPr>
            <a:spLocks noGrp="1"/>
          </p:cNvSpPr>
          <p:nvPr>
            <p:ph type="sldNum" sz="quarter" idx="12"/>
          </p:nvPr>
        </p:nvSpPr>
        <p:spPr/>
        <p:txBody>
          <a:bodyPr/>
          <a:lstStyle>
            <a:lvl1pPr>
              <a:defRPr/>
            </a:lvl1pPr>
          </a:lstStyle>
          <a:p>
            <a:pPr>
              <a:defRPr/>
            </a:pPr>
            <a:fld id="{0AAAEF74-485B-402F-9CDF-C8031B8C1E01}" type="slidenum">
              <a:rPr lang="en-GB" altLang="en-US"/>
              <a:pPr>
                <a:defRPr/>
              </a:pPr>
              <a:t>‹#›</a:t>
            </a:fld>
            <a:endParaRPr lang="en-GB" altLang="en-US"/>
          </a:p>
        </p:txBody>
      </p:sp>
    </p:spTree>
    <p:extLst>
      <p:ext uri="{BB962C8B-B14F-4D97-AF65-F5344CB8AC3E}">
        <p14:creationId xmlns:p14="http://schemas.microsoft.com/office/powerpoint/2010/main" val="1584884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3C0961-BE5E-1168-D6C9-9843FE67084D}"/>
              </a:ext>
            </a:extLst>
          </p:cNvPr>
          <p:cNvSpPr>
            <a:spLocks noGrp="1"/>
          </p:cNvSpPr>
          <p:nvPr>
            <p:ph type="dt" sz="half" idx="10"/>
          </p:nvPr>
        </p:nvSpPr>
        <p:spPr/>
        <p:txBody>
          <a:bodyPr/>
          <a:lstStyle>
            <a:lvl1pPr>
              <a:defRPr/>
            </a:lvl1pPr>
          </a:lstStyle>
          <a:p>
            <a:pPr>
              <a:defRPr/>
            </a:pPr>
            <a:fld id="{B351AEE9-6D36-4632-8C79-C12C481931B8}" type="datetimeFigureOut">
              <a:rPr lang="en-GB" altLang="en-US"/>
              <a:pPr>
                <a:defRPr/>
              </a:pPr>
              <a:t>06/01/2026</a:t>
            </a:fld>
            <a:endParaRPr lang="en-GB" altLang="en-US" dirty="0"/>
          </a:p>
        </p:txBody>
      </p:sp>
      <p:sp>
        <p:nvSpPr>
          <p:cNvPr id="5" name="Footer Placeholder 4">
            <a:extLst>
              <a:ext uri="{FF2B5EF4-FFF2-40B4-BE49-F238E27FC236}">
                <a16:creationId xmlns:a16="http://schemas.microsoft.com/office/drawing/2014/main" id="{4CDDCE55-EA99-F47B-328D-7D645B6B7EB4}"/>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F3E5B5C1-A6E5-AD0E-CB79-28BD0CDD193C}"/>
              </a:ext>
            </a:extLst>
          </p:cNvPr>
          <p:cNvSpPr>
            <a:spLocks noGrp="1"/>
          </p:cNvSpPr>
          <p:nvPr>
            <p:ph type="sldNum" sz="quarter" idx="12"/>
          </p:nvPr>
        </p:nvSpPr>
        <p:spPr/>
        <p:txBody>
          <a:bodyPr/>
          <a:lstStyle>
            <a:lvl1pPr>
              <a:defRPr/>
            </a:lvl1pPr>
          </a:lstStyle>
          <a:p>
            <a:pPr>
              <a:defRPr/>
            </a:pPr>
            <a:fld id="{5DDD4EC2-9EFB-4966-8860-4E4B52CC9705}" type="slidenum">
              <a:rPr lang="en-GB" altLang="en-US"/>
              <a:pPr>
                <a:defRPr/>
              </a:pPr>
              <a:t>‹#›</a:t>
            </a:fld>
            <a:endParaRPr lang="en-GB" altLang="en-US"/>
          </a:p>
        </p:txBody>
      </p:sp>
    </p:spTree>
    <p:extLst>
      <p:ext uri="{BB962C8B-B14F-4D97-AF65-F5344CB8AC3E}">
        <p14:creationId xmlns:p14="http://schemas.microsoft.com/office/powerpoint/2010/main" val="343148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2B713A4-1833-215B-B192-A2BEC3738E8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9E58D708-7420-8845-25F8-CC812846E85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D019BC27-476F-3926-F96A-ADDCC9BCC159}"/>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anose="020B0604020202020204" pitchFamily="34" charset="0"/>
              </a:defRPr>
            </a:lvl1pPr>
          </a:lstStyle>
          <a:p>
            <a:pPr>
              <a:defRPr/>
            </a:pPr>
            <a:fld id="{17F187CB-9A3F-42B8-B805-FF36D79346A1}" type="datetimeFigureOut">
              <a:rPr lang="en-GB" altLang="en-US"/>
              <a:pPr>
                <a:defRPr/>
              </a:pPr>
              <a:t>06/01/2026</a:t>
            </a:fld>
            <a:endParaRPr lang="en-GB" altLang="en-US" dirty="0"/>
          </a:p>
        </p:txBody>
      </p:sp>
      <p:sp>
        <p:nvSpPr>
          <p:cNvPr id="5" name="Footer Placeholder 4">
            <a:extLst>
              <a:ext uri="{FF2B5EF4-FFF2-40B4-BE49-F238E27FC236}">
                <a16:creationId xmlns:a16="http://schemas.microsoft.com/office/drawing/2014/main" id="{D7C9B7F9-F9D5-310B-4FB0-F641BC276206}"/>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cs typeface="Arial" panose="020B0604020202020204" pitchFamily="34" charset="0"/>
              </a:defRPr>
            </a:lvl1pPr>
          </a:lstStyle>
          <a:p>
            <a:pPr>
              <a:defRPr/>
            </a:pPr>
            <a:endParaRPr lang="en-GB" altLang="en-US"/>
          </a:p>
        </p:txBody>
      </p:sp>
      <p:sp>
        <p:nvSpPr>
          <p:cNvPr id="6" name="Slide Number Placeholder 5">
            <a:extLst>
              <a:ext uri="{FF2B5EF4-FFF2-40B4-BE49-F238E27FC236}">
                <a16:creationId xmlns:a16="http://schemas.microsoft.com/office/drawing/2014/main" id="{041EC067-BCA4-EBC5-E7E8-9446EF7DB317}"/>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FDAE030D-4AAA-4B1F-A347-9BC14FF7E5C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B862B3B2-B6F6-0F4D-38FC-18BFF8A16561}"/>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1400" b="1" dirty="0">
                <a:latin typeface="Comic Sans MS" panose="030F0702030302020204" pitchFamily="66" charset="0"/>
              </a:rPr>
              <a:t>Year 2 Curriculum Plan</a:t>
            </a:r>
          </a:p>
          <a:p>
            <a:pPr eaLnBrk="1" hangingPunct="1">
              <a:spcBef>
                <a:spcPct val="0"/>
              </a:spcBef>
              <a:spcAft>
                <a:spcPts val="1000"/>
              </a:spcAft>
              <a:buFontTx/>
              <a:buNone/>
              <a:defRPr/>
            </a:pPr>
            <a:r>
              <a:rPr lang="en-GB" altLang="en-US" sz="1400" b="1" dirty="0">
                <a:latin typeface="Comic Sans MS" panose="030F0702030302020204" pitchFamily="66" charset="0"/>
              </a:rPr>
              <a:t>Spring 1 2026</a:t>
            </a:r>
            <a:endParaRPr lang="en-US" altLang="en-US" sz="1400" dirty="0">
              <a:latin typeface="Arial" panose="020B0604020202020204" pitchFamily="34" charset="0"/>
            </a:endParaRPr>
          </a:p>
        </p:txBody>
      </p:sp>
      <p:sp>
        <p:nvSpPr>
          <p:cNvPr id="5" name="Rectangle 397">
            <a:extLst>
              <a:ext uri="{FF2B5EF4-FFF2-40B4-BE49-F238E27FC236}">
                <a16:creationId xmlns:a16="http://schemas.microsoft.com/office/drawing/2014/main" id="{AE0CD43E-9695-D207-0181-FB8C32FEBFAD}"/>
              </a:ext>
            </a:extLst>
          </p:cNvPr>
          <p:cNvSpPr>
            <a:spLocks noChangeArrowheads="1"/>
          </p:cNvSpPr>
          <p:nvPr/>
        </p:nvSpPr>
        <p:spPr bwMode="auto">
          <a:xfrm flipH="1">
            <a:off x="4500563" y="93663"/>
            <a:ext cx="4505325" cy="66484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defRPr/>
            </a:pPr>
            <a:r>
              <a:rPr lang="en-GB" altLang="en-US" sz="1200" b="1" u="sng" dirty="0">
                <a:latin typeface="Comic Sans MS" panose="030F0702030302020204" pitchFamily="66" charset="0"/>
              </a:rPr>
              <a:t>Key Curriculum Areas</a:t>
            </a:r>
          </a:p>
          <a:p>
            <a:pPr>
              <a:buFont typeface="Arial" panose="020B0604020202020204" pitchFamily="34" charset="0"/>
              <a:buNone/>
              <a:defRPr/>
            </a:pPr>
            <a:r>
              <a:rPr lang="en-GB" sz="1000" b="1" dirty="0">
                <a:latin typeface="Comic Sans MS" panose="030F0902030302020204" pitchFamily="66" charset="0"/>
              </a:rPr>
              <a:t>As Readers </a:t>
            </a:r>
            <a:r>
              <a:rPr lang="en-US" sz="1000" dirty="0">
                <a:latin typeface="Comic Sans MS" panose="030F0702030302020204" pitchFamily="66" charset="0"/>
                <a:cs typeface="Arial" charset="0"/>
              </a:rPr>
              <a:t>children are expected to read </a:t>
            </a:r>
            <a:r>
              <a:rPr lang="en-US" sz="1000" b="1" dirty="0">
                <a:latin typeface="Comic Sans MS" panose="030F0702030302020204" pitchFamily="66" charset="0"/>
                <a:cs typeface="Arial" charset="0"/>
              </a:rPr>
              <a:t>everyday </a:t>
            </a:r>
            <a:r>
              <a:rPr lang="en-US" sz="1000" dirty="0">
                <a:latin typeface="Comic Sans MS" panose="030F0702030302020204" pitchFamily="66" charset="0"/>
                <a:cs typeface="Arial" charset="0"/>
              </a:rPr>
              <a:t>at home and use “Boom Reader” to communicate what’s going well,  any queries you have and anything specific we’d like you to work on.  This is also the best way to let us know what your child is reading for pleasure and if they have completed any of the Reading Challenge books.  One text is for your child to read to you, it is a text they have used in their adult led reading sessions. As a result we expect them to read this to you almost fluently and with an awareness of how punctuation affects tone and expression. Your child should be able to read ‘tricky words’ by sight and discuss key vocabulary with you.  The second text is for you to read and share with your child for pleasure. </a:t>
            </a:r>
            <a:endParaRPr lang="en-GB" sz="1000" b="1" dirty="0">
              <a:latin typeface="Comic Sans MS" panose="030F0702030302020204" pitchFamily="66" charset="0"/>
            </a:endParaRPr>
          </a:p>
          <a:p>
            <a:pPr>
              <a:buFont typeface="Arial" panose="020B0604020202020204" pitchFamily="34" charset="0"/>
              <a:buNone/>
              <a:defRPr/>
            </a:pPr>
            <a:r>
              <a:rPr lang="en-GB" sz="1000" dirty="0">
                <a:latin typeface="Comic Sans MS" pitchFamily="66" charset="0"/>
              </a:rPr>
              <a:t>During class time we will be </a:t>
            </a:r>
            <a:r>
              <a:rPr lang="en-GB" sz="1000" dirty="0">
                <a:latin typeface="Comic Sans MS" charset="0"/>
                <a:cs typeface="Arial" charset="0"/>
              </a:rPr>
              <a:t>exploring a few key texts which link with our focus topic: Man on the Moon – by Simon Bartram &amp; the biography of Neil Armstrong, Trail Blazers.</a:t>
            </a:r>
            <a:endParaRPr lang="en-GB" sz="1000" dirty="0">
              <a:latin typeface="Comic Sans MS" panose="030F0702030302020204" pitchFamily="66" charset="0"/>
              <a:ea typeface="Calibri" charset="0"/>
              <a:cs typeface="Times New Roman" charset="0"/>
            </a:endParaRPr>
          </a:p>
          <a:p>
            <a:pPr>
              <a:buFont typeface="Arial" panose="020B0604020202020204" pitchFamily="34" charset="0"/>
              <a:buNone/>
              <a:defRPr/>
            </a:pPr>
            <a:r>
              <a:rPr lang="en-GB" sz="1000" b="1" dirty="0">
                <a:latin typeface="Comic Sans MS" panose="030F0902030302020204" pitchFamily="66" charset="0"/>
              </a:rPr>
              <a:t>As Writers</a:t>
            </a:r>
            <a:r>
              <a:rPr lang="en-GB" sz="1000" dirty="0">
                <a:latin typeface="Comic Sans MS" panose="030F0902030302020204" pitchFamily="66" charset="0"/>
              </a:rPr>
              <a:t> we</a:t>
            </a:r>
            <a:r>
              <a:rPr lang="en-GB" sz="1000" b="1" dirty="0">
                <a:latin typeface="Comic Sans MS" pitchFamily="66" charset="0"/>
              </a:rPr>
              <a:t> </a:t>
            </a:r>
            <a:r>
              <a:rPr lang="en-GB" sz="1000" dirty="0">
                <a:latin typeface="Comic Sans MS" pitchFamily="66" charset="0"/>
              </a:rPr>
              <a:t>will be </a:t>
            </a:r>
            <a:r>
              <a:rPr lang="en-GB" sz="1000" dirty="0">
                <a:latin typeface="Comic Sans MS" charset="0"/>
                <a:cs typeface="Arial" charset="0"/>
              </a:rPr>
              <a:t>will be writing our own simple narrative stories with setting descriptions in Space. This will allow the children to practice and embed literacy techniques such as use of adjectives and expanded noun phrases. This half term the children will be exposed to a new type of genre, through biographies. We will consider the features of biographies, and even begin to write some simple ones of our own. Throughout these weeks, we will also embed our use of time connectives as well as applying the correct tenses (past, present and future) within writing. </a:t>
            </a:r>
          </a:p>
          <a:p>
            <a:pPr>
              <a:buFont typeface="Arial" panose="020B0604020202020204" pitchFamily="34" charset="0"/>
              <a:buNone/>
              <a:defRPr/>
            </a:pPr>
            <a:r>
              <a:rPr lang="en-GB" sz="1000" b="1" dirty="0">
                <a:latin typeface="Comic Sans MS" panose="030F0902030302020204" pitchFamily="66" charset="0"/>
              </a:rPr>
              <a:t>As Mathematicians </a:t>
            </a:r>
            <a:r>
              <a:rPr lang="en-GB" sz="1000" dirty="0">
                <a:latin typeface="Comic Sans MS" panose="030F0902030302020204" pitchFamily="66" charset="0"/>
              </a:rPr>
              <a:t>we are continuing to build upon our knowledge of multiplication through representing number in groups and arrays. Subsequently we will progress to explore simple division The children will also be exploring money. They will begin to consider how to add values, why change needs to be given and compare different ways in which the same value can be made using altered coins and notes. </a:t>
            </a:r>
          </a:p>
          <a:p>
            <a:pPr>
              <a:buFont typeface="Arial" panose="020B0604020202020204" pitchFamily="34" charset="0"/>
              <a:buNone/>
              <a:defRPr/>
            </a:pPr>
            <a:r>
              <a:rPr lang="en-GB" sz="1000" b="1" dirty="0">
                <a:latin typeface="Comic Sans MS" panose="030F0902030302020204" pitchFamily="66" charset="0"/>
              </a:rPr>
              <a:t>As Religiously Literate students </a:t>
            </a:r>
            <a:r>
              <a:rPr lang="en-GB" sz="1000" dirty="0">
                <a:latin typeface="Comic Sans MS" panose="030F0902030302020204" pitchFamily="66" charset="0"/>
              </a:rPr>
              <a:t>we will be learning about the Jewish faith while focussing on the question </a:t>
            </a:r>
            <a:r>
              <a:rPr lang="en-GB" sz="1000" i="1" dirty="0">
                <a:latin typeface="Comic Sans MS" panose="030F0902030302020204" pitchFamily="66" charset="0"/>
              </a:rPr>
              <a:t>How are Jewish festivals remembered and celebrated? </a:t>
            </a:r>
            <a:r>
              <a:rPr lang="en-GB" sz="1000" dirty="0">
                <a:latin typeface="Comic Sans MS" panose="030F0902030302020204" pitchFamily="66" charset="0"/>
              </a:rPr>
              <a:t>The children will be learning about a variety of Jewish festivals thinking about why certain festivals are important to Jewish people, and which festivals are personally important to them.</a:t>
            </a:r>
          </a:p>
          <a:p>
            <a:pPr>
              <a:buFont typeface="Arial" panose="020B0604020202020204" pitchFamily="34" charset="0"/>
              <a:buNone/>
              <a:defRPr/>
            </a:pPr>
            <a:endParaRPr lang="en-GB" sz="1000" dirty="0">
              <a:latin typeface="Comic Sans MS" panose="030F0902030302020204" pitchFamily="66" charset="0"/>
            </a:endParaRPr>
          </a:p>
          <a:p>
            <a:pPr>
              <a:buFont typeface="Arial" panose="020B0604020202020204" pitchFamily="34" charset="0"/>
              <a:buNone/>
              <a:defRPr/>
            </a:pPr>
            <a:endParaRPr lang="en-GB" altLang="en-US" sz="1050" dirty="0">
              <a:latin typeface="Comic Sans MS" panose="030F0702030302020204" pitchFamily="66" charset="0"/>
            </a:endParaRPr>
          </a:p>
        </p:txBody>
      </p:sp>
      <p:sp>
        <p:nvSpPr>
          <p:cNvPr id="4100" name="Text Box 2">
            <a:extLst>
              <a:ext uri="{FF2B5EF4-FFF2-40B4-BE49-F238E27FC236}">
                <a16:creationId xmlns:a16="http://schemas.microsoft.com/office/drawing/2014/main" id="{32A2DE79-8102-DFE6-0713-E2098846934E}"/>
              </a:ext>
            </a:extLst>
          </p:cNvPr>
          <p:cNvSpPr txBox="1">
            <a:spLocks noChangeArrowheads="1"/>
          </p:cNvSpPr>
          <p:nvPr/>
        </p:nvSpPr>
        <p:spPr bwMode="auto">
          <a:xfrm>
            <a:off x="249238" y="4806950"/>
            <a:ext cx="4046537" cy="998538"/>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1000" i="1">
                <a:latin typeface="Comic Sans MS" panose="030F0702030302020204" pitchFamily="66" charset="0"/>
              </a:rPr>
              <a:t>Discovering new things is always exciting – whether hundreds of years ago or even today! Within this topic the lives and discoveries of famous explores, Amelia Earhart and Neil Armstrong will be considered. We will think about how these peoples discoveries are different, yet similar in some ways; even though years came between them. </a:t>
            </a:r>
          </a:p>
        </p:txBody>
      </p:sp>
      <p:sp>
        <p:nvSpPr>
          <p:cNvPr id="2053" name="Text Box 2">
            <a:extLst>
              <a:ext uri="{FF2B5EF4-FFF2-40B4-BE49-F238E27FC236}">
                <a16:creationId xmlns:a16="http://schemas.microsoft.com/office/drawing/2014/main" id="{70390BAF-B728-154C-C87C-304ECFF8C9E3}"/>
              </a:ext>
            </a:extLst>
          </p:cNvPr>
          <p:cNvSpPr txBox="1">
            <a:spLocks noChangeArrowheads="1"/>
          </p:cNvSpPr>
          <p:nvPr/>
        </p:nvSpPr>
        <p:spPr bwMode="auto">
          <a:xfrm>
            <a:off x="249238" y="4502150"/>
            <a:ext cx="40465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en-GB" altLang="en-US" sz="1400" b="1" dirty="0">
                <a:latin typeface="Comic Sans MS" panose="030F0702030302020204" pitchFamily="66" charset="0"/>
              </a:rPr>
              <a:t>Overview of Topic</a:t>
            </a:r>
          </a:p>
          <a:p>
            <a:pPr eaLnBrk="1" hangingPunct="1">
              <a:spcBef>
                <a:spcPct val="0"/>
              </a:spcBef>
              <a:buFont typeface="Arial" panose="020B0604020202020204" pitchFamily="34" charset="0"/>
              <a:buNone/>
              <a:defRPr/>
            </a:pPr>
            <a:endParaRPr lang="en-US" altLang="en-US" sz="1000" i="1" dirty="0"/>
          </a:p>
        </p:txBody>
      </p:sp>
      <p:sp>
        <p:nvSpPr>
          <p:cNvPr id="2" name="TextBox 1">
            <a:extLst>
              <a:ext uri="{FF2B5EF4-FFF2-40B4-BE49-F238E27FC236}">
                <a16:creationId xmlns:a16="http://schemas.microsoft.com/office/drawing/2014/main" id="{FBC86B66-DAFD-D0A6-4D1C-4B2DB849AC86}"/>
              </a:ext>
            </a:extLst>
          </p:cNvPr>
          <p:cNvSpPr txBox="1">
            <a:spLocks noChangeArrowheads="1"/>
          </p:cNvSpPr>
          <p:nvPr/>
        </p:nvSpPr>
        <p:spPr bwMode="auto">
          <a:xfrm>
            <a:off x="261938" y="1484313"/>
            <a:ext cx="4002087" cy="354012"/>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sz="1700" b="1" dirty="0">
                <a:solidFill>
                  <a:schemeClr val="dk1"/>
                </a:solidFill>
                <a:latin typeface="Comic Sans MS" panose="030F0702030302020204" pitchFamily="66" charset="0"/>
                <a:cs typeface="+mn-cs"/>
              </a:rPr>
              <a:t>New Frontiers</a:t>
            </a:r>
          </a:p>
        </p:txBody>
      </p:sp>
      <p:sp>
        <p:nvSpPr>
          <p:cNvPr id="13" name="Text Box 2">
            <a:extLst>
              <a:ext uri="{FF2B5EF4-FFF2-40B4-BE49-F238E27FC236}">
                <a16:creationId xmlns:a16="http://schemas.microsoft.com/office/drawing/2014/main" id="{84992954-3E35-00B0-E1F2-2AACC7563DBD}"/>
              </a:ext>
            </a:extLst>
          </p:cNvPr>
          <p:cNvSpPr txBox="1">
            <a:spLocks noChangeArrowheads="1"/>
          </p:cNvSpPr>
          <p:nvPr/>
        </p:nvSpPr>
        <p:spPr bwMode="auto">
          <a:xfrm>
            <a:off x="249238" y="6435725"/>
            <a:ext cx="4046537"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defRPr/>
            </a:pPr>
            <a:r>
              <a:rPr lang="en-GB" altLang="en-US" sz="1200" b="1" dirty="0">
                <a:latin typeface="Comic Sans MS" panose="030F0702030302020204" pitchFamily="66" charset="0"/>
              </a:rPr>
              <a:t>Value of the half term: Reflective </a:t>
            </a:r>
            <a:endParaRPr lang="en-GB" altLang="en-US" sz="1200" dirty="0">
              <a:latin typeface="Comic Sans MS" panose="030F0702030302020204" pitchFamily="66" charset="0"/>
            </a:endParaRPr>
          </a:p>
          <a:p>
            <a:pPr eaLnBrk="1" hangingPunct="1">
              <a:spcBef>
                <a:spcPct val="0"/>
              </a:spcBef>
              <a:buFontTx/>
              <a:buNone/>
              <a:defRPr/>
            </a:pPr>
            <a:endParaRPr lang="en-US" altLang="en-US" sz="1000" dirty="0">
              <a:latin typeface="Comic Sans MS" panose="030F0702030302020204" pitchFamily="66" charset="0"/>
            </a:endParaRPr>
          </a:p>
        </p:txBody>
      </p:sp>
      <p:pic>
        <p:nvPicPr>
          <p:cNvPr id="4104" name="Picture 11" descr="Space Rocket Challenges for 2020 - NPL">
            <a:extLst>
              <a:ext uri="{FF2B5EF4-FFF2-40B4-BE49-F238E27FC236}">
                <a16:creationId xmlns:a16="http://schemas.microsoft.com/office/drawing/2014/main" id="{16F34224-FD47-0811-020F-5970E87B8A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50" y="2060575"/>
            <a:ext cx="3922713" cy="220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 Box 2">
            <a:extLst>
              <a:ext uri="{FF2B5EF4-FFF2-40B4-BE49-F238E27FC236}">
                <a16:creationId xmlns:a16="http://schemas.microsoft.com/office/drawing/2014/main" id="{199CADB8-3BD7-935D-F6A1-1062F56D1BBA}"/>
              </a:ext>
            </a:extLst>
          </p:cNvPr>
          <p:cNvSpPr txBox="1">
            <a:spLocks noChangeArrowheads="1"/>
          </p:cNvSpPr>
          <p:nvPr/>
        </p:nvSpPr>
        <p:spPr bwMode="auto">
          <a:xfrm>
            <a:off x="239713" y="5821363"/>
            <a:ext cx="4046537" cy="560387"/>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1000" b="1" u="sng">
                <a:latin typeface="Comic Sans MS" panose="030F0702030302020204" pitchFamily="66" charset="0"/>
              </a:rPr>
              <a:t>Key Vocabulary:</a:t>
            </a:r>
          </a:p>
          <a:p>
            <a:pPr algn="ctr" eaLnBrk="1" hangingPunct="1">
              <a:spcBef>
                <a:spcPct val="0"/>
              </a:spcBef>
              <a:buFont typeface="Arial" panose="020B0604020202020204" pitchFamily="34" charset="0"/>
              <a:buNone/>
            </a:pPr>
            <a:r>
              <a:rPr lang="en-US" altLang="en-US" sz="1000">
                <a:latin typeface="Comic Sans MS" panose="030F0702030302020204" pitchFamily="66" charset="0"/>
              </a:rPr>
              <a:t>Explorer, Navigator, Voyage, Pilot, Apollo, Space Race, Transatlantic.  </a:t>
            </a:r>
          </a:p>
        </p:txBody>
      </p:sp>
      <p:pic>
        <p:nvPicPr>
          <p:cNvPr id="4106" name="Picture 12">
            <a:extLst>
              <a:ext uri="{FF2B5EF4-FFF2-40B4-BE49-F238E27FC236}">
                <a16:creationId xmlns:a16="http://schemas.microsoft.com/office/drawing/2014/main" id="{4ACAEEDB-933A-C0FD-41C0-AE415EFD48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4000" y="100013"/>
            <a:ext cx="1084263"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BD78C685-4813-5EF2-48B5-88D8CF3BF348}"/>
              </a:ext>
            </a:extLst>
          </p:cNvPr>
          <p:cNvSpPr>
            <a:spLocks noChangeArrowheads="1"/>
          </p:cNvSpPr>
          <p:nvPr/>
        </p:nvSpPr>
        <p:spPr bwMode="auto">
          <a:xfrm flipH="1">
            <a:off x="171450" y="115888"/>
            <a:ext cx="2863850" cy="6286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defRPr/>
            </a:pPr>
            <a:r>
              <a:rPr lang="en-GB" altLang="en-US" sz="1400" b="1" u="sng" dirty="0">
                <a:latin typeface="Comic Sans MS" panose="030F0702030302020204" pitchFamily="66" charset="0"/>
              </a:rPr>
              <a:t>Other Curriculum Areas</a:t>
            </a:r>
            <a:endParaRPr lang="en-US" altLang="en-US" sz="1800" dirty="0">
              <a:latin typeface="Arial" panose="020B0604020202020204" pitchFamily="34" charset="0"/>
            </a:endParaRPr>
          </a:p>
        </p:txBody>
      </p:sp>
      <p:sp>
        <p:nvSpPr>
          <p:cNvPr id="6147" name="Text Box 2">
            <a:extLst>
              <a:ext uri="{FF2B5EF4-FFF2-40B4-BE49-F238E27FC236}">
                <a16:creationId xmlns:a16="http://schemas.microsoft.com/office/drawing/2014/main" id="{7C7A69CA-F341-6131-DF55-0BA825F41774}"/>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6148" name="Text Box 2">
            <a:extLst>
              <a:ext uri="{FF2B5EF4-FFF2-40B4-BE49-F238E27FC236}">
                <a16:creationId xmlns:a16="http://schemas.microsoft.com/office/drawing/2014/main" id="{E0FDC977-4501-2389-3CC0-78E3F55A0478}"/>
              </a:ext>
            </a:extLst>
          </p:cNvPr>
          <p:cNvSpPr txBox="1">
            <a:spLocks noChangeArrowheads="1"/>
          </p:cNvSpPr>
          <p:nvPr/>
        </p:nvSpPr>
        <p:spPr bwMode="auto">
          <a:xfrm>
            <a:off x="171450" y="752475"/>
            <a:ext cx="4256088" cy="59896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1100" b="1">
                <a:latin typeface="Comic Sans MS" panose="030F0702030302020204" pitchFamily="66" charset="0"/>
              </a:rPr>
              <a:t>As Historians </a:t>
            </a:r>
            <a:r>
              <a:rPr lang="en-GB" altLang="en-US" sz="1100">
                <a:latin typeface="Comic Sans MS" panose="030F0702030302020204" pitchFamily="66" charset="0"/>
              </a:rPr>
              <a:t>we will be looking at the topic “New Frontiers”. We will be exploring the lives of Amelia Earhart and Neil Armstrong. We will learn about both explorer’s expeditions and the reasons surrounding them. We will also see the parallels in both of their lives as well as the differences. </a:t>
            </a:r>
          </a:p>
          <a:p>
            <a:pPr>
              <a:buFont typeface="Arial" panose="020B0604020202020204" pitchFamily="34" charset="0"/>
              <a:buNone/>
            </a:pPr>
            <a:r>
              <a:rPr lang="en-US" altLang="en-US" sz="1100" b="1">
                <a:latin typeface="Comic Sans MS" panose="030F0702030302020204" pitchFamily="66" charset="0"/>
              </a:rPr>
              <a:t>As Scientists </a:t>
            </a:r>
            <a:r>
              <a:rPr lang="en-US" altLang="en-US" sz="1100">
                <a:latin typeface="Comic Sans MS" panose="030F0702030302020204" pitchFamily="66" charset="0"/>
              </a:rPr>
              <a:t>this half term we will </a:t>
            </a:r>
            <a:r>
              <a:rPr lang="en-GB" altLang="en-US" sz="1100">
                <a:latin typeface="Comic Sans MS" panose="030F0702030302020204" pitchFamily="66" charset="0"/>
              </a:rPr>
              <a:t>be exploring and experimenting with different materials – considering their properties and how they can be best utilised. </a:t>
            </a:r>
            <a:endParaRPr lang="en-GB" altLang="en-US" sz="1100" b="1">
              <a:latin typeface="Comic Sans MS" panose="030F0702030302020204" pitchFamily="66" charset="0"/>
            </a:endParaRPr>
          </a:p>
          <a:p>
            <a:pPr>
              <a:buFont typeface="Arial" panose="020B0604020202020204" pitchFamily="34" charset="0"/>
              <a:buNone/>
            </a:pPr>
            <a:r>
              <a:rPr lang="en-GB" altLang="en-US" sz="1100" b="1">
                <a:latin typeface="Comic Sans MS" panose="030F0702030302020204" pitchFamily="66" charset="0"/>
              </a:rPr>
              <a:t>In Art </a:t>
            </a:r>
            <a:r>
              <a:rPr lang="en-GB" altLang="en-US" sz="1100">
                <a:latin typeface="Comic Sans MS" panose="030F0702030302020204" pitchFamily="66" charset="0"/>
              </a:rPr>
              <a:t>we will be using the work of Joan Miro as inspiration for our own consolation pieces (linked with our topic and literacy). We will learn and use the skill of printing and patterns to create  our masterpieces! </a:t>
            </a:r>
            <a:endParaRPr lang="en-GB" altLang="en-US" sz="1100" b="1">
              <a:latin typeface="Comic Sans MS" panose="030F0702030302020204" pitchFamily="66" charset="0"/>
            </a:endParaRPr>
          </a:p>
          <a:p>
            <a:pPr>
              <a:buFont typeface="Arial" panose="020B0604020202020204" pitchFamily="34" charset="0"/>
              <a:buNone/>
            </a:pPr>
            <a:r>
              <a:rPr lang="en-GB" altLang="en-US" sz="1100" b="1">
                <a:latin typeface="Comic Sans MS" panose="030F0702030302020204" pitchFamily="66" charset="0"/>
              </a:rPr>
              <a:t>As Athletes </a:t>
            </a:r>
            <a:r>
              <a:rPr lang="en-GB" altLang="en-US" sz="1100">
                <a:latin typeface="Comic Sans MS" panose="030F0702030302020204" pitchFamily="66" charset="0"/>
              </a:rPr>
              <a:t>the children will carry on building on their gymnastic skills, practising balance and high and low parts. </a:t>
            </a:r>
          </a:p>
          <a:p>
            <a:pPr>
              <a:buFont typeface="Arial" panose="020B0604020202020204" pitchFamily="34" charset="0"/>
              <a:buNone/>
            </a:pPr>
            <a:r>
              <a:rPr lang="en-US" altLang="en-US" sz="1100">
                <a:latin typeface="Comic Sans MS" panose="030F0702030302020204" pitchFamily="66" charset="0"/>
              </a:rPr>
              <a:t>We will also begin to learn </a:t>
            </a:r>
            <a:r>
              <a:rPr lang="en-GB" altLang="en-US" sz="1100">
                <a:latin typeface="Comic Sans MS" panose="030F0702030302020204" pitchFamily="66" charset="0"/>
              </a:rPr>
              <a:t>and explore “ball skills”, thinking about dribbling and passing. </a:t>
            </a:r>
          </a:p>
          <a:p>
            <a:pPr>
              <a:buFont typeface="Arial" panose="020B0604020202020204" pitchFamily="34" charset="0"/>
              <a:buNone/>
            </a:pPr>
            <a:r>
              <a:rPr lang="en-GB" altLang="en-US" sz="1100" b="1">
                <a:latin typeface="Comic Sans MS" panose="030F0702030302020204" pitchFamily="66" charset="0"/>
              </a:rPr>
              <a:t>As Musicians </a:t>
            </a:r>
            <a:r>
              <a:rPr lang="en-GB" altLang="en-US" sz="1100">
                <a:latin typeface="Comic Sans MS" panose="030F0702030302020204" pitchFamily="66" charset="0"/>
              </a:rPr>
              <a:t>this half term we will be exploring a topic called “Our Bodies”. We will think of ways in which we can use our bodies to produce procession/ music. </a:t>
            </a:r>
          </a:p>
          <a:p>
            <a:pPr>
              <a:buFont typeface="Arial" panose="020B0604020202020204" pitchFamily="34" charset="0"/>
              <a:buNone/>
            </a:pPr>
            <a:r>
              <a:rPr lang="en-GB" altLang="en-US" sz="1100" b="1">
                <a:latin typeface="Comic Sans MS" panose="030F0702030302020204" pitchFamily="66" charset="0"/>
              </a:rPr>
              <a:t>As Emotionally Literate students </a:t>
            </a:r>
            <a:r>
              <a:rPr lang="en-GB" altLang="en-US" sz="1100">
                <a:latin typeface="Comic Sans MS" panose="030F0702030302020204" pitchFamily="66" charset="0"/>
              </a:rPr>
              <a:t>as always, we will continue to explore and apply our school vision and values where we can within different school experiences. In addition, we will consider why we need to have healthy diets, as well as what a balanced diet is. The children will reflect on why they think exercise is an important factor in remaining healthy. </a:t>
            </a:r>
          </a:p>
          <a:p>
            <a:pPr>
              <a:buFont typeface="Arial" panose="020B0604020202020204" pitchFamily="34" charset="0"/>
              <a:buNone/>
            </a:pPr>
            <a:r>
              <a:rPr lang="en-GB" altLang="en-US" sz="1100">
                <a:latin typeface="Comic Sans MS" panose="030F0702030302020204" pitchFamily="66" charset="0"/>
              </a:rPr>
              <a:t>This half term is our Mental Health and Wellbeing focus week. The children will have many opportunities throughout this week to consider  our wellbeing and ways in which we can manage it. </a:t>
            </a:r>
          </a:p>
          <a:p>
            <a:pPr>
              <a:buFont typeface="Arial" panose="020B0604020202020204" pitchFamily="34" charset="0"/>
              <a:buNone/>
            </a:pPr>
            <a:r>
              <a:rPr lang="en-GB" altLang="en-US" sz="1100" b="1">
                <a:latin typeface="Comic Sans MS" panose="030F0702030302020204" pitchFamily="66" charset="0"/>
              </a:rPr>
              <a:t>As Computer Literate students </a:t>
            </a:r>
            <a:r>
              <a:rPr lang="en-GB" altLang="en-US" sz="1100">
                <a:latin typeface="Comic Sans MS" panose="030F0702030302020204" pitchFamily="66" charset="0"/>
              </a:rPr>
              <a:t>we will be considering effective and safe ways in which we can research using search tools and the internet, through computers and iPads.</a:t>
            </a:r>
          </a:p>
        </p:txBody>
      </p:sp>
      <p:sp>
        <p:nvSpPr>
          <p:cNvPr id="16388" name="Text Box 2">
            <a:extLst>
              <a:ext uri="{FF2B5EF4-FFF2-40B4-BE49-F238E27FC236}">
                <a16:creationId xmlns:a16="http://schemas.microsoft.com/office/drawing/2014/main" id="{01856C08-7186-37D9-8B6D-442BD20327D4}"/>
              </a:ext>
            </a:extLst>
          </p:cNvPr>
          <p:cNvSpPr txBox="1">
            <a:spLocks noChangeArrowheads="1"/>
          </p:cNvSpPr>
          <p:nvPr/>
        </p:nvSpPr>
        <p:spPr bwMode="auto">
          <a:xfrm>
            <a:off x="4545013" y="280989"/>
            <a:ext cx="4419600" cy="466018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1050" b="1" u="sng" dirty="0">
                <a:latin typeface="Comic Sans MS"/>
                <a:cs typeface="Arial"/>
              </a:rPr>
              <a:t>Reminders</a:t>
            </a:r>
          </a:p>
          <a:p>
            <a:pPr eaLnBrk="1" hangingPunct="1">
              <a:spcBef>
                <a:spcPct val="0"/>
              </a:spcBef>
              <a:spcAft>
                <a:spcPts val="1000"/>
              </a:spcAft>
              <a:buFont typeface="Arial" panose="020B0604020202020204" pitchFamily="34" charset="0"/>
              <a:buNone/>
              <a:defRPr/>
            </a:pPr>
            <a:r>
              <a:rPr lang="en-US" altLang="en-US" sz="1050" dirty="0">
                <a:solidFill>
                  <a:srgbClr val="000000"/>
                </a:solidFill>
                <a:latin typeface="Comic Sans MS"/>
                <a:cs typeface="Arial"/>
              </a:rPr>
              <a:t>P.E Days: are on </a:t>
            </a:r>
            <a:r>
              <a:rPr lang="en-US" altLang="en-US" sz="1050" b="1" dirty="0">
                <a:solidFill>
                  <a:srgbClr val="000000"/>
                </a:solidFill>
                <a:latin typeface="Comic Sans MS"/>
                <a:cs typeface="Arial"/>
              </a:rPr>
              <a:t>Wednesdays </a:t>
            </a:r>
            <a:r>
              <a:rPr lang="en-US" altLang="en-US" sz="1050" dirty="0">
                <a:solidFill>
                  <a:srgbClr val="000000"/>
                </a:solidFill>
                <a:latin typeface="Comic Sans MS"/>
                <a:cs typeface="Arial"/>
              </a:rPr>
              <a:t>and </a:t>
            </a:r>
            <a:r>
              <a:rPr lang="en-US" altLang="en-US" sz="1050" b="1" dirty="0">
                <a:solidFill>
                  <a:srgbClr val="000000"/>
                </a:solidFill>
                <a:latin typeface="Comic Sans MS"/>
                <a:cs typeface="Arial"/>
              </a:rPr>
              <a:t>Fridays</a:t>
            </a:r>
            <a:r>
              <a:rPr lang="en-US" altLang="en-US" sz="1050" dirty="0">
                <a:solidFill>
                  <a:srgbClr val="000000"/>
                </a:solidFill>
                <a:latin typeface="Comic Sans MS"/>
                <a:cs typeface="Arial"/>
              </a:rPr>
              <a:t> – children should come to school in full PE kits on those days. Please keep an eye on the weather as it changes. </a:t>
            </a:r>
          </a:p>
          <a:p>
            <a:pPr eaLnBrk="1" hangingPunct="1">
              <a:spcBef>
                <a:spcPct val="0"/>
              </a:spcBef>
              <a:spcAft>
                <a:spcPts val="1000"/>
              </a:spcAft>
              <a:buFont typeface="Arial" panose="020B0604020202020204" pitchFamily="34" charset="0"/>
              <a:buNone/>
              <a:defRPr/>
            </a:pPr>
            <a:r>
              <a:rPr lang="en-US" altLang="en-US" sz="1200" u="sng" dirty="0">
                <a:solidFill>
                  <a:srgbClr val="000000"/>
                </a:solidFill>
                <a:latin typeface="Comic Sans MS"/>
                <a:cs typeface="Arial"/>
              </a:rPr>
              <a:t>Homework</a:t>
            </a:r>
          </a:p>
          <a:p>
            <a:pPr eaLnBrk="1" hangingPunct="1">
              <a:spcBef>
                <a:spcPct val="0"/>
              </a:spcBef>
              <a:spcAft>
                <a:spcPts val="1200"/>
              </a:spcAft>
              <a:buFont typeface="Arial" panose="020B0604020202020204" pitchFamily="34" charset="0"/>
              <a:buNone/>
              <a:defRPr/>
            </a:pPr>
            <a:r>
              <a:rPr lang="en-US" altLang="en-US" sz="1050" b="1" dirty="0">
                <a:solidFill>
                  <a:srgbClr val="000000"/>
                </a:solidFill>
                <a:latin typeface="Comic Sans MS"/>
                <a:cs typeface="Arial"/>
              </a:rPr>
              <a:t>Reading</a:t>
            </a:r>
            <a:r>
              <a:rPr lang="en-US" altLang="en-US" sz="1050" dirty="0">
                <a:solidFill>
                  <a:srgbClr val="000000"/>
                </a:solidFill>
                <a:latin typeface="Comic Sans MS"/>
                <a:cs typeface="Arial"/>
              </a:rPr>
              <a:t>: Children are expected to read </a:t>
            </a:r>
            <a:r>
              <a:rPr lang="en-US" altLang="en-US" sz="1050" b="1" dirty="0">
                <a:solidFill>
                  <a:srgbClr val="000000"/>
                </a:solidFill>
                <a:latin typeface="Comic Sans MS"/>
                <a:cs typeface="Arial"/>
              </a:rPr>
              <a:t>everyday </a:t>
            </a:r>
            <a:r>
              <a:rPr lang="en-US" altLang="en-US" sz="1050" dirty="0">
                <a:solidFill>
                  <a:srgbClr val="000000"/>
                </a:solidFill>
                <a:latin typeface="Comic Sans MS"/>
                <a:cs typeface="Arial"/>
              </a:rPr>
              <a:t>at home and use Reading Records to record their progress.</a:t>
            </a:r>
          </a:p>
          <a:p>
            <a:pPr eaLnBrk="1" hangingPunct="1">
              <a:spcBef>
                <a:spcPct val="0"/>
              </a:spcBef>
              <a:spcAft>
                <a:spcPts val="1200"/>
              </a:spcAft>
              <a:buFont typeface="Arial" panose="020B0604020202020204" pitchFamily="34" charset="0"/>
              <a:buNone/>
              <a:defRPr/>
            </a:pPr>
            <a:r>
              <a:rPr lang="en-US" altLang="en-US" sz="1050" b="1" dirty="0">
                <a:solidFill>
                  <a:srgbClr val="000000"/>
                </a:solidFill>
                <a:latin typeface="Comic Sans MS"/>
                <a:cs typeface="Arial"/>
              </a:rPr>
              <a:t>Spellings</a:t>
            </a:r>
            <a:r>
              <a:rPr lang="en-US" altLang="en-US" sz="1050" dirty="0">
                <a:solidFill>
                  <a:srgbClr val="000000"/>
                </a:solidFill>
                <a:latin typeface="Comic Sans MS"/>
                <a:cs typeface="Arial"/>
              </a:rPr>
              <a:t>: Weekly spellings are available on Emile (our school Spelling App) and children should engage with their tasks and interactive games. </a:t>
            </a:r>
            <a:endParaRPr lang="en-US" altLang="en-US" sz="1050" i="1" dirty="0">
              <a:solidFill>
                <a:srgbClr val="000000"/>
              </a:solidFill>
              <a:latin typeface="Comic Sans MS"/>
              <a:cs typeface="Arial"/>
            </a:endParaRPr>
          </a:p>
          <a:p>
            <a:pPr eaLnBrk="1" hangingPunct="1">
              <a:spcBef>
                <a:spcPct val="0"/>
              </a:spcBef>
              <a:spcAft>
                <a:spcPts val="1200"/>
              </a:spcAft>
              <a:buFontTx/>
              <a:buNone/>
              <a:defRPr/>
            </a:pPr>
            <a:r>
              <a:rPr lang="en-US" altLang="en-US" sz="1050" dirty="0">
                <a:solidFill>
                  <a:srgbClr val="000000"/>
                </a:solidFill>
                <a:latin typeface="Comic Sans MS"/>
                <a:cs typeface="Arial"/>
              </a:rPr>
              <a:t>.</a:t>
            </a:r>
          </a:p>
          <a:p>
            <a:pPr eaLnBrk="1" hangingPunct="1">
              <a:spcBef>
                <a:spcPct val="0"/>
              </a:spcBef>
              <a:spcAft>
                <a:spcPts val="1200"/>
              </a:spcAft>
              <a:buFont typeface="Arial" panose="020B0604020202020204" pitchFamily="34" charset="0"/>
              <a:buNone/>
              <a:defRPr/>
            </a:pPr>
            <a:r>
              <a:rPr lang="en-US" altLang="en-US" sz="1050" b="1" dirty="0">
                <a:solidFill>
                  <a:srgbClr val="000000"/>
                </a:solidFill>
                <a:latin typeface="Comic Sans MS"/>
                <a:cs typeface="Arial"/>
              </a:rPr>
              <a:t>Fruit: </a:t>
            </a:r>
            <a:r>
              <a:rPr lang="en-US" altLang="en-US" sz="1050" dirty="0">
                <a:solidFill>
                  <a:srgbClr val="000000"/>
                </a:solidFill>
                <a:latin typeface="Comic Sans MS"/>
                <a:cs typeface="Arial"/>
              </a:rPr>
              <a:t>If you wish, you may provide your child with a piece of fruit to eat at morning break.</a:t>
            </a:r>
          </a:p>
          <a:p>
            <a:pPr eaLnBrk="1" hangingPunct="1">
              <a:spcBef>
                <a:spcPct val="0"/>
              </a:spcBef>
              <a:spcAft>
                <a:spcPts val="1200"/>
              </a:spcAft>
              <a:buFont typeface="Arial" panose="020B0604020202020204" pitchFamily="34" charset="0"/>
              <a:buNone/>
              <a:defRPr/>
            </a:pPr>
            <a:endParaRPr lang="en-US" altLang="en-US" sz="1050" dirty="0">
              <a:solidFill>
                <a:srgbClr val="000000"/>
              </a:solidFill>
              <a:latin typeface="Comic Sans MS" panose="030F0902030302020204" pitchFamily="66" charset="0"/>
            </a:endParaRPr>
          </a:p>
          <a:p>
            <a:pPr eaLnBrk="1" hangingPunct="1">
              <a:spcBef>
                <a:spcPct val="0"/>
              </a:spcBef>
              <a:spcAft>
                <a:spcPts val="1200"/>
              </a:spcAft>
              <a:buFontTx/>
              <a:buNone/>
              <a:defRPr/>
            </a:pPr>
            <a:r>
              <a:rPr lang="en-US" altLang="en-US" sz="1050" b="1" u="sng" dirty="0">
                <a:latin typeface="Comic Sans MS" panose="030F0902030302020204" pitchFamily="66" charset="0"/>
              </a:rPr>
              <a:t>Learning Experiences</a:t>
            </a:r>
            <a:endParaRPr lang="en-US" altLang="en-US" sz="1000" i="1" dirty="0">
              <a:latin typeface="Comic Sans MS" panose="030F0902030302020204" pitchFamily="66" charset="0"/>
            </a:endParaRPr>
          </a:p>
          <a:p>
            <a:pPr marL="171450" indent="-171450"/>
            <a:r>
              <a:rPr lang="en-GB" sz="800" dirty="0">
                <a:latin typeface="Comic Sans MS" panose="030F0702030302020204" pitchFamily="66" charset="0"/>
              </a:rPr>
              <a:t>Arts trophy launch - 15th Jan</a:t>
            </a:r>
          </a:p>
          <a:p>
            <a:pPr>
              <a:buNone/>
            </a:pPr>
            <a:endParaRPr lang="en-GB" sz="800" dirty="0">
              <a:latin typeface="Comic Sans MS" panose="030F0702030302020204" pitchFamily="66" charset="0"/>
            </a:endParaRPr>
          </a:p>
          <a:p>
            <a:pPr marL="171450" indent="-171450"/>
            <a:r>
              <a:rPr lang="en-GB" sz="800" dirty="0">
                <a:latin typeface="Comic Sans MS" panose="030F0702030302020204" pitchFamily="66" charset="0"/>
              </a:rPr>
              <a:t>MHWB week 9th - 13th Feb</a:t>
            </a:r>
          </a:p>
          <a:p>
            <a:pPr marL="171450" indent="-171450"/>
            <a:endParaRPr lang="en-GB" sz="800" dirty="0">
              <a:latin typeface="Comic Sans MS" panose="030F0702030302020204" pitchFamily="66" charset="0"/>
            </a:endParaRPr>
          </a:p>
          <a:p>
            <a:pPr marL="171450" indent="-171450"/>
            <a:r>
              <a:rPr lang="en-GB" sz="800" dirty="0">
                <a:latin typeface="Comic Sans MS" panose="030F0702030302020204" pitchFamily="66" charset="0"/>
              </a:rPr>
              <a:t>Online safety day - 10th Feb </a:t>
            </a:r>
          </a:p>
          <a:p>
            <a:pPr marL="173736" indent="-173736" algn="just">
              <a:defRPr/>
            </a:pPr>
            <a:endParaRPr lang="en-GB" sz="1000" dirty="0">
              <a:solidFill>
                <a:srgbClr val="000000"/>
              </a:solidFill>
              <a:latin typeface="Comic Sans MS" panose="030F0702030302020204" pitchFamily="66" charset="0"/>
            </a:endParaRPr>
          </a:p>
          <a:p>
            <a:pPr eaLnBrk="1" hangingPunct="1">
              <a:spcBef>
                <a:spcPct val="0"/>
              </a:spcBef>
              <a:spcAft>
                <a:spcPts val="600"/>
              </a:spcAft>
              <a:buFontTx/>
              <a:buNone/>
              <a:defRPr/>
            </a:pPr>
            <a:endParaRPr lang="en-GB" sz="1050" dirty="0">
              <a:latin typeface="Comic Sans MS" panose="030F09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b27655a5bd00527cc7324983c18954ee">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28e7f26978f18a4536db7eff6931db04"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MediaLengthInSeconds xmlns="450a6b86-6e86-4b74-93c9-116031be495f" xsi:nil="true"/>
    <SharedWithUsers xmlns="6a6f9b4c-029b-444e-addf-4d66571c9b6f">
      <UserInfo>
        <DisplayName/>
        <AccountId xsi:nil="true"/>
        <AccountType/>
      </UserInfo>
    </SharedWithUsers>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B11620-3376-42E7-A718-1B23A2A6A59A}"/>
</file>

<file path=customXml/itemProps2.xml><?xml version="1.0" encoding="utf-8"?>
<ds:datastoreItem xmlns:ds="http://schemas.openxmlformats.org/officeDocument/2006/customXml" ds:itemID="{F3742A8B-95CE-4568-B9E9-D1CD17F079D4}">
  <ds:schemaRefs>
    <ds:schemaRef ds:uri="http://schemas.microsoft.com/office/2006/metadata/longProperties"/>
  </ds:schemaRefs>
</ds:datastoreItem>
</file>

<file path=customXml/itemProps3.xml><?xml version="1.0" encoding="utf-8"?>
<ds:datastoreItem xmlns:ds="http://schemas.openxmlformats.org/officeDocument/2006/customXml" ds:itemID="{EFF6C019-06E3-416C-8FA9-DD009E7F7A58}">
  <ds:schemaRefs>
    <ds:schemaRef ds:uri="http://schemas.microsoft.com/sharepoint/v3/contenttype/forms"/>
  </ds:schemaRefs>
</ds:datastoreItem>
</file>

<file path=customXml/itemProps4.xml><?xml version="1.0" encoding="utf-8"?>
<ds:datastoreItem xmlns:ds="http://schemas.openxmlformats.org/officeDocument/2006/customXml" ds:itemID="{2E4B88A5-0A94-41B6-B9AD-9649E3829AA8}"/>
</file>

<file path=docProps/app.xml><?xml version="1.0" encoding="utf-8"?>
<Properties xmlns="http://schemas.openxmlformats.org/officeDocument/2006/extended-properties" xmlns:vt="http://schemas.openxmlformats.org/officeDocument/2006/docPropsVTypes">
  <TotalTime>3053</TotalTime>
  <Words>976</Words>
  <Application>Microsoft Office PowerPoint</Application>
  <PresentationFormat>On-screen Show (4:3)</PresentationFormat>
  <Paragraphs>39</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M Wisbey</cp:lastModifiedBy>
  <cp:revision>247</cp:revision>
  <cp:lastPrinted>2016-09-01T06:41:04Z</cp:lastPrinted>
  <dcterms:created xsi:type="dcterms:W3CDTF">2014-02-13T13:53:14Z</dcterms:created>
  <dcterms:modified xsi:type="dcterms:W3CDTF">2026-01-06T14:14:36Z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display_urn:schemas-microsoft-com:office:office#Editor">
    <vt:lpwstr>S Munt</vt:lpwstr>
  </property>
  <property fmtid="{D5CDD505-2E9C-101B-9397-08002B2CF9AE}" pid="4" name="Order">
    <vt:lpwstr>1158200.00000000</vt:lpwstr>
  </property>
  <property fmtid="{D5CDD505-2E9C-101B-9397-08002B2CF9AE}" pid="5" name="xd_ProgID">
    <vt:lpwstr/>
  </property>
  <property fmtid="{D5CDD505-2E9C-101B-9397-08002B2CF9AE}" pid="6" name="SharedWithUsers">
    <vt:lpwstr/>
  </property>
  <property fmtid="{D5CDD505-2E9C-101B-9397-08002B2CF9AE}" pid="7" name="_ExtendedDescription">
    <vt:lpwstr/>
  </property>
  <property fmtid="{D5CDD505-2E9C-101B-9397-08002B2CF9AE}" pid="8" name="display_urn:schemas-microsoft-com:office:office#Author">
    <vt:lpwstr>S Munt</vt:lpwstr>
  </property>
  <property fmtid="{D5CDD505-2E9C-101B-9397-08002B2CF9AE}" pid="9" name="ComplianceAssetId">
    <vt:lpwstr/>
  </property>
  <property fmtid="{D5CDD505-2E9C-101B-9397-08002B2CF9AE}" pid="10" name="TemplateUrl">
    <vt:lpwstr/>
  </property>
  <property fmtid="{D5CDD505-2E9C-101B-9397-08002B2CF9AE}" pid="11" name="_SourceUrl">
    <vt:lpwstr/>
  </property>
  <property fmtid="{D5CDD505-2E9C-101B-9397-08002B2CF9AE}" pid="12" name="_SharedFileIndex">
    <vt:lpwstr/>
  </property>
  <property fmtid="{D5CDD505-2E9C-101B-9397-08002B2CF9AE}" pid="13" name="MediaLengthInSeconds">
    <vt:lpwstr/>
  </property>
  <property fmtid="{D5CDD505-2E9C-101B-9397-08002B2CF9AE}" pid="14" name="ContentTypeId">
    <vt:lpwstr>0x010100B2454E0188772A4CA30BFEF8B53D0367</vt:lpwstr>
  </property>
</Properties>
</file>