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handoutMasterIdLst>
    <p:handoutMasterId r:id="rId9"/>
  </p:handoutMasterIdLst>
  <p:sldIdLst>
    <p:sldId id="256" r:id="rId6"/>
    <p:sldId id="257" r:id="rId7"/>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38C7A2-CEE8-F877-72DE-883C9BCC1559}" v="104" dt="2025-09-07T21:00:48.987"/>
    <p1510:client id="{BAFE6175-DE80-B3FB-AF01-6CBF171BF42C}" v="9" dt="2025-09-07T21:02:34.3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77" autoAdjust="0"/>
    <p:restoredTop sz="94671"/>
  </p:normalViewPr>
  <p:slideViewPr>
    <p:cSldViewPr>
      <p:cViewPr varScale="1">
        <p:scale>
          <a:sx n="105" d="100"/>
          <a:sy n="105" d="100"/>
        </p:scale>
        <p:origin x="213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viewProps" Target="viewProps.xml"/><Relationship Id="rId5" Type="http://schemas.openxmlformats.org/officeDocument/2006/relationships/slideMaster" Target="slideMasters/slideMaster1.xml"/><Relationship Id="rId10"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handoutMaster" Target="handoutMasters/handoutMaster1.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5B95C7-9C78-A72F-9A50-9ABCF5163EE3}"/>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5CA30EA5-F69D-B45A-1A54-919F0833E536}"/>
              </a:ext>
            </a:extLst>
          </p:cNvPr>
          <p:cNvSpPr>
            <a:spLocks noGrp="1"/>
          </p:cNvSpPr>
          <p:nvPr>
            <p:ph type="dt" sz="quarter"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4E0962C4-A049-4346-AE15-EAC35B06DEBC}" type="datetimeFigureOut">
              <a:rPr lang="en-US" altLang="en-US"/>
              <a:pPr>
                <a:defRPr/>
              </a:pPr>
              <a:t>9/8/2025</a:t>
            </a:fld>
            <a:endParaRPr lang="en-US" altLang="en-US"/>
          </a:p>
        </p:txBody>
      </p:sp>
      <p:sp>
        <p:nvSpPr>
          <p:cNvPr id="4" name="Footer Placeholder 3">
            <a:extLst>
              <a:ext uri="{FF2B5EF4-FFF2-40B4-BE49-F238E27FC236}">
                <a16:creationId xmlns:a16="http://schemas.microsoft.com/office/drawing/2014/main" id="{77E9C06A-1D66-E1E2-A47E-A4D223939EA6}"/>
              </a:ext>
            </a:extLst>
          </p:cNvPr>
          <p:cNvSpPr>
            <a:spLocks noGrp="1"/>
          </p:cNvSpPr>
          <p:nvPr>
            <p:ph type="ftr" sz="quarter" idx="2"/>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5" name="Slide Number Placeholder 4">
            <a:extLst>
              <a:ext uri="{FF2B5EF4-FFF2-40B4-BE49-F238E27FC236}">
                <a16:creationId xmlns:a16="http://schemas.microsoft.com/office/drawing/2014/main" id="{89FB5814-F547-EF2D-3BB6-E7F3EA69308B}"/>
              </a:ext>
            </a:extLst>
          </p:cNvPr>
          <p:cNvSpPr>
            <a:spLocks noGrp="1"/>
          </p:cNvSpPr>
          <p:nvPr>
            <p:ph type="sldNum" sz="quarter" idx="3"/>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73393B78-245A-4C5E-B732-D29F9BDBAC16}"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DE23CD-7C09-B208-C5F6-7765CC40C861}"/>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DABC940E-DF34-BF89-310B-AEBD0FB8615B}"/>
              </a:ext>
            </a:extLst>
          </p:cNvPr>
          <p:cNvSpPr>
            <a:spLocks noGrp="1"/>
          </p:cNvSpPr>
          <p:nvPr>
            <p:ph type="dt"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DF76D947-3DCF-457D-8F37-6A2E399B26B7}" type="datetimeFigureOut">
              <a:rPr lang="en-US" altLang="en-US"/>
              <a:pPr>
                <a:defRPr/>
              </a:pPr>
              <a:t>9/8/2025</a:t>
            </a:fld>
            <a:endParaRPr lang="en-US" altLang="en-US"/>
          </a:p>
        </p:txBody>
      </p:sp>
      <p:sp>
        <p:nvSpPr>
          <p:cNvPr id="4" name="Slide Image Placeholder 3">
            <a:extLst>
              <a:ext uri="{FF2B5EF4-FFF2-40B4-BE49-F238E27FC236}">
                <a16:creationId xmlns:a16="http://schemas.microsoft.com/office/drawing/2014/main" id="{B961DABA-130F-AAE9-A7D9-1B76ECBDC0AD}"/>
              </a:ext>
            </a:extLst>
          </p:cNvPr>
          <p:cNvSpPr>
            <a:spLocks noGrp="1" noRot="1" noChangeAspect="1"/>
          </p:cNvSpPr>
          <p:nvPr>
            <p:ph type="sldImg" idx="2"/>
          </p:nvPr>
        </p:nvSpPr>
        <p:spPr>
          <a:xfrm>
            <a:off x="13509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787DD9BF-7E77-8A4B-3443-B5A795E4A237}"/>
              </a:ext>
            </a:extLst>
          </p:cNvPr>
          <p:cNvSpPr>
            <a:spLocks noGrp="1"/>
          </p:cNvSpPr>
          <p:nvPr>
            <p:ph type="body" sz="quarter" idx="3"/>
          </p:nvPr>
        </p:nvSpPr>
        <p:spPr>
          <a:xfrm>
            <a:off x="688975" y="4473575"/>
            <a:ext cx="5505450" cy="3660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21FAA1D-4DA0-8DAF-A861-780F26F7873C}"/>
              </a:ext>
            </a:extLst>
          </p:cNvPr>
          <p:cNvSpPr>
            <a:spLocks noGrp="1"/>
          </p:cNvSpPr>
          <p:nvPr>
            <p:ph type="ftr" sz="quarter" idx="4"/>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7" name="Slide Number Placeholder 6">
            <a:extLst>
              <a:ext uri="{FF2B5EF4-FFF2-40B4-BE49-F238E27FC236}">
                <a16:creationId xmlns:a16="http://schemas.microsoft.com/office/drawing/2014/main" id="{3095BF13-BE02-08FD-0FC5-2B4D474C95B7}"/>
              </a:ext>
            </a:extLst>
          </p:cNvPr>
          <p:cNvSpPr>
            <a:spLocks noGrp="1"/>
          </p:cNvSpPr>
          <p:nvPr>
            <p:ph type="sldNum" sz="quarter" idx="5"/>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1E8284BE-24CB-41C0-A678-61CD8252E4E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83ACBB4-920D-18C1-2E75-C54E7269D74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12BEA742-516C-35DC-5AEF-13AC1044BC9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5124" name="Slide Number Placeholder 3">
            <a:extLst>
              <a:ext uri="{FF2B5EF4-FFF2-40B4-BE49-F238E27FC236}">
                <a16:creationId xmlns:a16="http://schemas.microsoft.com/office/drawing/2014/main" id="{DE3FF296-3512-B4D7-3C58-3AD378B08C3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4894A293-727F-413E-A592-0F360A675DFA}" type="slidenum">
              <a:rPr lang="en-US" altLang="en-US"/>
              <a:pPr/>
              <a:t>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F86D7A-3F61-02B6-266F-CD1336708140}"/>
              </a:ext>
            </a:extLst>
          </p:cNvPr>
          <p:cNvSpPr>
            <a:spLocks noGrp="1"/>
          </p:cNvSpPr>
          <p:nvPr>
            <p:ph type="dt" sz="half" idx="10"/>
          </p:nvPr>
        </p:nvSpPr>
        <p:spPr/>
        <p:txBody>
          <a:bodyPr/>
          <a:lstStyle>
            <a:lvl1pPr>
              <a:defRPr/>
            </a:lvl1pPr>
          </a:lstStyle>
          <a:p>
            <a:pPr>
              <a:defRPr/>
            </a:pPr>
            <a:fld id="{420F018B-4B96-4F41-8087-B8821262913F}"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CE9FC903-536B-9AFF-CCE5-8A28BDD066B2}"/>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2097332-4D7D-FF58-907D-776FCE6393BC}"/>
              </a:ext>
            </a:extLst>
          </p:cNvPr>
          <p:cNvSpPr>
            <a:spLocks noGrp="1"/>
          </p:cNvSpPr>
          <p:nvPr>
            <p:ph type="sldNum" sz="quarter" idx="12"/>
          </p:nvPr>
        </p:nvSpPr>
        <p:spPr/>
        <p:txBody>
          <a:bodyPr/>
          <a:lstStyle>
            <a:lvl1pPr>
              <a:defRPr/>
            </a:lvl1pPr>
          </a:lstStyle>
          <a:p>
            <a:pPr>
              <a:defRPr/>
            </a:pPr>
            <a:fld id="{DB2BD252-2303-41B6-8DF9-8502872D4B5A}" type="slidenum">
              <a:rPr lang="en-GB" altLang="en-US"/>
              <a:pPr>
                <a:defRPr/>
              </a:pPr>
              <a:t>‹#›</a:t>
            </a:fld>
            <a:endParaRPr lang="en-GB" altLang="en-US"/>
          </a:p>
        </p:txBody>
      </p:sp>
    </p:spTree>
    <p:extLst>
      <p:ext uri="{BB962C8B-B14F-4D97-AF65-F5344CB8AC3E}">
        <p14:creationId xmlns:p14="http://schemas.microsoft.com/office/powerpoint/2010/main" val="2810008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79EC0-2652-0048-C8C0-07927547B2DC}"/>
              </a:ext>
            </a:extLst>
          </p:cNvPr>
          <p:cNvSpPr>
            <a:spLocks noGrp="1"/>
          </p:cNvSpPr>
          <p:nvPr>
            <p:ph type="dt" sz="half" idx="10"/>
          </p:nvPr>
        </p:nvSpPr>
        <p:spPr/>
        <p:txBody>
          <a:bodyPr/>
          <a:lstStyle>
            <a:lvl1pPr>
              <a:defRPr/>
            </a:lvl1pPr>
          </a:lstStyle>
          <a:p>
            <a:pPr>
              <a:defRPr/>
            </a:pPr>
            <a:fld id="{8E457FD2-7B21-421E-8187-9CF5B191F453}"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0918AA19-0564-95E9-A948-F98F8710A81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CA8870E-E007-48DE-7463-272ABD155C84}"/>
              </a:ext>
            </a:extLst>
          </p:cNvPr>
          <p:cNvSpPr>
            <a:spLocks noGrp="1"/>
          </p:cNvSpPr>
          <p:nvPr>
            <p:ph type="sldNum" sz="quarter" idx="12"/>
          </p:nvPr>
        </p:nvSpPr>
        <p:spPr/>
        <p:txBody>
          <a:bodyPr/>
          <a:lstStyle>
            <a:lvl1pPr>
              <a:defRPr/>
            </a:lvl1pPr>
          </a:lstStyle>
          <a:p>
            <a:pPr>
              <a:defRPr/>
            </a:pPr>
            <a:fld id="{D46749E1-796E-4623-B55C-998B951E551F}" type="slidenum">
              <a:rPr lang="en-GB" altLang="en-US"/>
              <a:pPr>
                <a:defRPr/>
              </a:pPr>
              <a:t>‹#›</a:t>
            </a:fld>
            <a:endParaRPr lang="en-GB" altLang="en-US"/>
          </a:p>
        </p:txBody>
      </p:sp>
    </p:spTree>
    <p:extLst>
      <p:ext uri="{BB962C8B-B14F-4D97-AF65-F5344CB8AC3E}">
        <p14:creationId xmlns:p14="http://schemas.microsoft.com/office/powerpoint/2010/main" val="2113186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EB257BD-2EF8-1D0E-B28B-2EAEB0789A50}"/>
              </a:ext>
            </a:extLst>
          </p:cNvPr>
          <p:cNvSpPr>
            <a:spLocks noGrp="1"/>
          </p:cNvSpPr>
          <p:nvPr>
            <p:ph type="dt" sz="half" idx="10"/>
          </p:nvPr>
        </p:nvSpPr>
        <p:spPr/>
        <p:txBody>
          <a:bodyPr/>
          <a:lstStyle>
            <a:lvl1pPr>
              <a:defRPr/>
            </a:lvl1pPr>
          </a:lstStyle>
          <a:p>
            <a:pPr>
              <a:defRPr/>
            </a:pPr>
            <a:fld id="{E2BB1A10-6488-4B4D-A14E-F294490B9C93}"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CC042BE6-04B6-303A-996E-E40B683E4F76}"/>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0FC6B27-F920-69EF-6E92-5E5317246C4B}"/>
              </a:ext>
            </a:extLst>
          </p:cNvPr>
          <p:cNvSpPr>
            <a:spLocks noGrp="1"/>
          </p:cNvSpPr>
          <p:nvPr>
            <p:ph type="sldNum" sz="quarter" idx="12"/>
          </p:nvPr>
        </p:nvSpPr>
        <p:spPr/>
        <p:txBody>
          <a:bodyPr/>
          <a:lstStyle>
            <a:lvl1pPr>
              <a:defRPr/>
            </a:lvl1pPr>
          </a:lstStyle>
          <a:p>
            <a:pPr>
              <a:defRPr/>
            </a:pPr>
            <a:fld id="{61F7251C-78F9-4579-8A85-A387CED59F18}" type="slidenum">
              <a:rPr lang="en-GB" altLang="en-US"/>
              <a:pPr>
                <a:defRPr/>
              </a:pPr>
              <a:t>‹#›</a:t>
            </a:fld>
            <a:endParaRPr lang="en-GB" altLang="en-US"/>
          </a:p>
        </p:txBody>
      </p:sp>
    </p:spTree>
    <p:extLst>
      <p:ext uri="{BB962C8B-B14F-4D97-AF65-F5344CB8AC3E}">
        <p14:creationId xmlns:p14="http://schemas.microsoft.com/office/powerpoint/2010/main" val="2020199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A9EBD8B1-6AC9-8346-36FB-9FD34E56199D}"/>
              </a:ext>
            </a:extLst>
          </p:cNvPr>
          <p:cNvSpPr>
            <a:spLocks noGrp="1"/>
          </p:cNvSpPr>
          <p:nvPr>
            <p:ph type="dt" sz="half" idx="10"/>
          </p:nvPr>
        </p:nvSpPr>
        <p:spPr/>
        <p:txBody>
          <a:bodyPr/>
          <a:lstStyle>
            <a:lvl1pPr>
              <a:defRPr/>
            </a:lvl1pPr>
          </a:lstStyle>
          <a:p>
            <a:pPr>
              <a:defRPr/>
            </a:pPr>
            <a:fld id="{2EF5BCED-A85C-43D2-8B13-F98E7AECA113}" type="datetimeFigureOut">
              <a:rPr lang="en-GB" altLang="en-US"/>
              <a:pPr>
                <a:defRPr/>
              </a:pPr>
              <a:t>08/09/2025</a:t>
            </a:fld>
            <a:endParaRPr lang="en-GB" altLang="en-US"/>
          </a:p>
        </p:txBody>
      </p:sp>
      <p:sp>
        <p:nvSpPr>
          <p:cNvPr id="6" name="Footer Placeholder 4">
            <a:extLst>
              <a:ext uri="{FF2B5EF4-FFF2-40B4-BE49-F238E27FC236}">
                <a16:creationId xmlns:a16="http://schemas.microsoft.com/office/drawing/2014/main" id="{31F7C725-A420-B8EE-D500-379B74ED8590}"/>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DDF1D83-933B-8BDF-9D7D-A429FF519244}"/>
              </a:ext>
            </a:extLst>
          </p:cNvPr>
          <p:cNvSpPr>
            <a:spLocks noGrp="1"/>
          </p:cNvSpPr>
          <p:nvPr>
            <p:ph type="sldNum" sz="quarter" idx="12"/>
          </p:nvPr>
        </p:nvSpPr>
        <p:spPr/>
        <p:txBody>
          <a:bodyPr/>
          <a:lstStyle>
            <a:lvl1pPr>
              <a:defRPr/>
            </a:lvl1pPr>
          </a:lstStyle>
          <a:p>
            <a:pPr>
              <a:defRPr/>
            </a:pPr>
            <a:fld id="{C5A052B6-5D11-4621-8B06-CAE1B5F65A62}" type="slidenum">
              <a:rPr lang="en-GB" altLang="en-US"/>
              <a:pPr>
                <a:defRPr/>
              </a:pPr>
              <a:t>‹#›</a:t>
            </a:fld>
            <a:endParaRPr lang="en-GB" altLang="en-US"/>
          </a:p>
        </p:txBody>
      </p:sp>
    </p:spTree>
    <p:extLst>
      <p:ext uri="{BB962C8B-B14F-4D97-AF65-F5344CB8AC3E}">
        <p14:creationId xmlns:p14="http://schemas.microsoft.com/office/powerpoint/2010/main" val="246547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905FD2F-F6CB-D4B8-9A55-8197BD0945FA}"/>
              </a:ext>
            </a:extLst>
          </p:cNvPr>
          <p:cNvSpPr>
            <a:spLocks noGrp="1"/>
          </p:cNvSpPr>
          <p:nvPr>
            <p:ph type="dt" sz="half" idx="10"/>
          </p:nvPr>
        </p:nvSpPr>
        <p:spPr/>
        <p:txBody>
          <a:bodyPr/>
          <a:lstStyle>
            <a:lvl1pPr>
              <a:defRPr/>
            </a:lvl1pPr>
          </a:lstStyle>
          <a:p>
            <a:pPr>
              <a:defRPr/>
            </a:pPr>
            <a:fld id="{3D3FAD7B-CB37-4D1F-A8D9-CA8E5DB005E3}" type="datetimeFigureOut">
              <a:rPr lang="en-GB" altLang="en-US"/>
              <a:pPr>
                <a:defRPr/>
              </a:pPr>
              <a:t>08/09/2025</a:t>
            </a:fld>
            <a:endParaRPr lang="en-GB" altLang="en-US"/>
          </a:p>
        </p:txBody>
      </p:sp>
      <p:sp>
        <p:nvSpPr>
          <p:cNvPr id="8" name="Footer Placeholder 4">
            <a:extLst>
              <a:ext uri="{FF2B5EF4-FFF2-40B4-BE49-F238E27FC236}">
                <a16:creationId xmlns:a16="http://schemas.microsoft.com/office/drawing/2014/main" id="{B002448F-89CB-6C53-3533-D074F5E02639}"/>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433DEAE0-2389-3D3C-03C8-3D1DE8137288}"/>
              </a:ext>
            </a:extLst>
          </p:cNvPr>
          <p:cNvSpPr>
            <a:spLocks noGrp="1"/>
          </p:cNvSpPr>
          <p:nvPr>
            <p:ph type="sldNum" sz="quarter" idx="12"/>
          </p:nvPr>
        </p:nvSpPr>
        <p:spPr/>
        <p:txBody>
          <a:bodyPr/>
          <a:lstStyle>
            <a:lvl1pPr>
              <a:defRPr/>
            </a:lvl1pPr>
          </a:lstStyle>
          <a:p>
            <a:pPr>
              <a:defRPr/>
            </a:pPr>
            <a:fld id="{718D74F6-066A-4C2F-99FA-6BCE02015935}" type="slidenum">
              <a:rPr lang="en-GB" altLang="en-US"/>
              <a:pPr>
                <a:defRPr/>
              </a:pPr>
              <a:t>‹#›</a:t>
            </a:fld>
            <a:endParaRPr lang="en-GB" altLang="en-US"/>
          </a:p>
        </p:txBody>
      </p:sp>
    </p:spTree>
    <p:extLst>
      <p:ext uri="{BB962C8B-B14F-4D97-AF65-F5344CB8AC3E}">
        <p14:creationId xmlns:p14="http://schemas.microsoft.com/office/powerpoint/2010/main" val="1673660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50C2538-A058-2FA8-0529-74E8740DD226}"/>
              </a:ext>
            </a:extLst>
          </p:cNvPr>
          <p:cNvSpPr>
            <a:spLocks noGrp="1"/>
          </p:cNvSpPr>
          <p:nvPr>
            <p:ph type="dt" sz="half" idx="10"/>
          </p:nvPr>
        </p:nvSpPr>
        <p:spPr/>
        <p:txBody>
          <a:bodyPr/>
          <a:lstStyle>
            <a:lvl1pPr>
              <a:defRPr/>
            </a:lvl1pPr>
          </a:lstStyle>
          <a:p>
            <a:pPr>
              <a:defRPr/>
            </a:pPr>
            <a:fld id="{E192D936-8DDF-4737-A37B-D31B7FFDEA84}" type="datetimeFigureOut">
              <a:rPr lang="en-GB" altLang="en-US"/>
              <a:pPr>
                <a:defRPr/>
              </a:pPr>
              <a:t>08/09/2025</a:t>
            </a:fld>
            <a:endParaRPr lang="en-GB" altLang="en-US"/>
          </a:p>
        </p:txBody>
      </p:sp>
      <p:sp>
        <p:nvSpPr>
          <p:cNvPr id="4" name="Footer Placeholder 4">
            <a:extLst>
              <a:ext uri="{FF2B5EF4-FFF2-40B4-BE49-F238E27FC236}">
                <a16:creationId xmlns:a16="http://schemas.microsoft.com/office/drawing/2014/main" id="{444B4F2E-C276-5C46-B705-ABB84275843C}"/>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A0723236-163E-5593-2CF0-97830E6E0B8A}"/>
              </a:ext>
            </a:extLst>
          </p:cNvPr>
          <p:cNvSpPr>
            <a:spLocks noGrp="1"/>
          </p:cNvSpPr>
          <p:nvPr>
            <p:ph type="sldNum" sz="quarter" idx="12"/>
          </p:nvPr>
        </p:nvSpPr>
        <p:spPr/>
        <p:txBody>
          <a:bodyPr/>
          <a:lstStyle>
            <a:lvl1pPr>
              <a:defRPr/>
            </a:lvl1pPr>
          </a:lstStyle>
          <a:p>
            <a:pPr>
              <a:defRPr/>
            </a:pPr>
            <a:fld id="{044211EB-AB84-47F1-AC35-903F9168D5C7}" type="slidenum">
              <a:rPr lang="en-GB" altLang="en-US"/>
              <a:pPr>
                <a:defRPr/>
              </a:pPr>
              <a:t>‹#›</a:t>
            </a:fld>
            <a:endParaRPr lang="en-GB" altLang="en-US"/>
          </a:p>
        </p:txBody>
      </p:sp>
    </p:spTree>
    <p:extLst>
      <p:ext uri="{BB962C8B-B14F-4D97-AF65-F5344CB8AC3E}">
        <p14:creationId xmlns:p14="http://schemas.microsoft.com/office/powerpoint/2010/main" val="1465853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4703A0E-0557-F6A3-8ED9-57ABC43BF486}"/>
              </a:ext>
            </a:extLst>
          </p:cNvPr>
          <p:cNvSpPr>
            <a:spLocks noGrp="1"/>
          </p:cNvSpPr>
          <p:nvPr>
            <p:ph type="dt" sz="half" idx="10"/>
          </p:nvPr>
        </p:nvSpPr>
        <p:spPr/>
        <p:txBody>
          <a:bodyPr/>
          <a:lstStyle>
            <a:lvl1pPr>
              <a:defRPr/>
            </a:lvl1pPr>
          </a:lstStyle>
          <a:p>
            <a:pPr>
              <a:defRPr/>
            </a:pPr>
            <a:fld id="{C2B949CE-0560-4E07-8360-7B571794F2AA}" type="datetimeFigureOut">
              <a:rPr lang="en-GB" altLang="en-US"/>
              <a:pPr>
                <a:defRPr/>
              </a:pPr>
              <a:t>08/09/2025</a:t>
            </a:fld>
            <a:endParaRPr lang="en-GB" altLang="en-US"/>
          </a:p>
        </p:txBody>
      </p:sp>
      <p:sp>
        <p:nvSpPr>
          <p:cNvPr id="3" name="Footer Placeholder 4">
            <a:extLst>
              <a:ext uri="{FF2B5EF4-FFF2-40B4-BE49-F238E27FC236}">
                <a16:creationId xmlns:a16="http://schemas.microsoft.com/office/drawing/2014/main" id="{417817CC-E880-216F-2EC2-603F154DD239}"/>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552B9FE0-B11D-7010-98AF-CB72A736CECA}"/>
              </a:ext>
            </a:extLst>
          </p:cNvPr>
          <p:cNvSpPr>
            <a:spLocks noGrp="1"/>
          </p:cNvSpPr>
          <p:nvPr>
            <p:ph type="sldNum" sz="quarter" idx="12"/>
          </p:nvPr>
        </p:nvSpPr>
        <p:spPr/>
        <p:txBody>
          <a:bodyPr/>
          <a:lstStyle>
            <a:lvl1pPr>
              <a:defRPr/>
            </a:lvl1pPr>
          </a:lstStyle>
          <a:p>
            <a:pPr>
              <a:defRPr/>
            </a:pPr>
            <a:fld id="{6FF139EF-1563-4E15-BA38-6BDF9C858795}" type="slidenum">
              <a:rPr lang="en-GB" altLang="en-US"/>
              <a:pPr>
                <a:defRPr/>
              </a:pPr>
              <a:t>‹#›</a:t>
            </a:fld>
            <a:endParaRPr lang="en-GB" altLang="en-US"/>
          </a:p>
        </p:txBody>
      </p:sp>
    </p:spTree>
    <p:extLst>
      <p:ext uri="{BB962C8B-B14F-4D97-AF65-F5344CB8AC3E}">
        <p14:creationId xmlns:p14="http://schemas.microsoft.com/office/powerpoint/2010/main" val="3332335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E82D6D1-3480-FA35-4B76-8D1CBAD3C0B3}"/>
              </a:ext>
            </a:extLst>
          </p:cNvPr>
          <p:cNvSpPr>
            <a:spLocks noGrp="1"/>
          </p:cNvSpPr>
          <p:nvPr>
            <p:ph type="dt" sz="half" idx="10"/>
          </p:nvPr>
        </p:nvSpPr>
        <p:spPr/>
        <p:txBody>
          <a:bodyPr/>
          <a:lstStyle>
            <a:lvl1pPr>
              <a:defRPr/>
            </a:lvl1pPr>
          </a:lstStyle>
          <a:p>
            <a:pPr>
              <a:defRPr/>
            </a:pPr>
            <a:fld id="{D4307C45-EE5D-4DC2-B907-804A0F817FD8}" type="datetimeFigureOut">
              <a:rPr lang="en-GB" altLang="en-US"/>
              <a:pPr>
                <a:defRPr/>
              </a:pPr>
              <a:t>08/09/2025</a:t>
            </a:fld>
            <a:endParaRPr lang="en-GB" altLang="en-US"/>
          </a:p>
        </p:txBody>
      </p:sp>
      <p:sp>
        <p:nvSpPr>
          <p:cNvPr id="6" name="Footer Placeholder 4">
            <a:extLst>
              <a:ext uri="{FF2B5EF4-FFF2-40B4-BE49-F238E27FC236}">
                <a16:creationId xmlns:a16="http://schemas.microsoft.com/office/drawing/2014/main" id="{E8D3CB0B-4E43-B2DB-0C71-372BA4C065FD}"/>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E1F4BAE0-E856-A077-6847-317141F579F2}"/>
              </a:ext>
            </a:extLst>
          </p:cNvPr>
          <p:cNvSpPr>
            <a:spLocks noGrp="1"/>
          </p:cNvSpPr>
          <p:nvPr>
            <p:ph type="sldNum" sz="quarter" idx="12"/>
          </p:nvPr>
        </p:nvSpPr>
        <p:spPr/>
        <p:txBody>
          <a:bodyPr/>
          <a:lstStyle>
            <a:lvl1pPr>
              <a:defRPr/>
            </a:lvl1pPr>
          </a:lstStyle>
          <a:p>
            <a:pPr>
              <a:defRPr/>
            </a:pPr>
            <a:fld id="{F3B5B7CB-A3C3-4B4D-B99E-A6F890078A37}" type="slidenum">
              <a:rPr lang="en-GB" altLang="en-US"/>
              <a:pPr>
                <a:defRPr/>
              </a:pPr>
              <a:t>‹#›</a:t>
            </a:fld>
            <a:endParaRPr lang="en-GB" altLang="en-US"/>
          </a:p>
        </p:txBody>
      </p:sp>
    </p:spTree>
    <p:extLst>
      <p:ext uri="{BB962C8B-B14F-4D97-AF65-F5344CB8AC3E}">
        <p14:creationId xmlns:p14="http://schemas.microsoft.com/office/powerpoint/2010/main" val="2575763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2DA7BDB-E31F-E115-04A4-2861843518C5}"/>
              </a:ext>
            </a:extLst>
          </p:cNvPr>
          <p:cNvSpPr>
            <a:spLocks noGrp="1"/>
          </p:cNvSpPr>
          <p:nvPr>
            <p:ph type="dt" sz="half" idx="10"/>
          </p:nvPr>
        </p:nvSpPr>
        <p:spPr/>
        <p:txBody>
          <a:bodyPr/>
          <a:lstStyle>
            <a:lvl1pPr>
              <a:defRPr/>
            </a:lvl1pPr>
          </a:lstStyle>
          <a:p>
            <a:pPr>
              <a:defRPr/>
            </a:pPr>
            <a:fld id="{9EC2DBA0-90A2-48EA-B381-E6D8706DB695}" type="datetimeFigureOut">
              <a:rPr lang="en-GB" altLang="en-US"/>
              <a:pPr>
                <a:defRPr/>
              </a:pPr>
              <a:t>08/09/2025</a:t>
            </a:fld>
            <a:endParaRPr lang="en-GB" altLang="en-US"/>
          </a:p>
        </p:txBody>
      </p:sp>
      <p:sp>
        <p:nvSpPr>
          <p:cNvPr id="6" name="Footer Placeholder 4">
            <a:extLst>
              <a:ext uri="{FF2B5EF4-FFF2-40B4-BE49-F238E27FC236}">
                <a16:creationId xmlns:a16="http://schemas.microsoft.com/office/drawing/2014/main" id="{CE87F529-F9E3-09A7-455E-BDAF6A34E0D4}"/>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A4D9AEB0-F3BD-B254-5939-CD6D759C8F15}"/>
              </a:ext>
            </a:extLst>
          </p:cNvPr>
          <p:cNvSpPr>
            <a:spLocks noGrp="1"/>
          </p:cNvSpPr>
          <p:nvPr>
            <p:ph type="sldNum" sz="quarter" idx="12"/>
          </p:nvPr>
        </p:nvSpPr>
        <p:spPr/>
        <p:txBody>
          <a:bodyPr/>
          <a:lstStyle>
            <a:lvl1pPr>
              <a:defRPr/>
            </a:lvl1pPr>
          </a:lstStyle>
          <a:p>
            <a:pPr>
              <a:defRPr/>
            </a:pPr>
            <a:fld id="{B8397BF7-6E54-48C6-B6CB-59B6C73DDB1E}" type="slidenum">
              <a:rPr lang="en-GB" altLang="en-US"/>
              <a:pPr>
                <a:defRPr/>
              </a:pPr>
              <a:t>‹#›</a:t>
            </a:fld>
            <a:endParaRPr lang="en-GB" altLang="en-US"/>
          </a:p>
        </p:txBody>
      </p:sp>
    </p:spTree>
    <p:extLst>
      <p:ext uri="{BB962C8B-B14F-4D97-AF65-F5344CB8AC3E}">
        <p14:creationId xmlns:p14="http://schemas.microsoft.com/office/powerpoint/2010/main" val="1357373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0A570D-E453-4435-444B-5E1E1045CC48}"/>
              </a:ext>
            </a:extLst>
          </p:cNvPr>
          <p:cNvSpPr>
            <a:spLocks noGrp="1"/>
          </p:cNvSpPr>
          <p:nvPr>
            <p:ph type="dt" sz="half" idx="10"/>
          </p:nvPr>
        </p:nvSpPr>
        <p:spPr/>
        <p:txBody>
          <a:bodyPr/>
          <a:lstStyle>
            <a:lvl1pPr>
              <a:defRPr/>
            </a:lvl1pPr>
          </a:lstStyle>
          <a:p>
            <a:pPr>
              <a:defRPr/>
            </a:pPr>
            <a:fld id="{2EAB7C2B-0872-4585-8001-9C4069353A88}"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B2BB4BF6-15DD-64ED-54B7-E7D21745E0D4}"/>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5712D6C5-88D1-C51A-3579-3589D0782EB5}"/>
              </a:ext>
            </a:extLst>
          </p:cNvPr>
          <p:cNvSpPr>
            <a:spLocks noGrp="1"/>
          </p:cNvSpPr>
          <p:nvPr>
            <p:ph type="sldNum" sz="quarter" idx="12"/>
          </p:nvPr>
        </p:nvSpPr>
        <p:spPr/>
        <p:txBody>
          <a:bodyPr/>
          <a:lstStyle>
            <a:lvl1pPr>
              <a:defRPr/>
            </a:lvl1pPr>
          </a:lstStyle>
          <a:p>
            <a:pPr>
              <a:defRPr/>
            </a:pPr>
            <a:fld id="{40ABC129-20AD-4985-B6B0-F083ED68C848}" type="slidenum">
              <a:rPr lang="en-GB" altLang="en-US"/>
              <a:pPr>
                <a:defRPr/>
              </a:pPr>
              <a:t>‹#›</a:t>
            </a:fld>
            <a:endParaRPr lang="en-GB" altLang="en-US"/>
          </a:p>
        </p:txBody>
      </p:sp>
    </p:spTree>
    <p:extLst>
      <p:ext uri="{BB962C8B-B14F-4D97-AF65-F5344CB8AC3E}">
        <p14:creationId xmlns:p14="http://schemas.microsoft.com/office/powerpoint/2010/main" val="753963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B453A2-9A47-C07A-3EC7-7962DB15D49F}"/>
              </a:ext>
            </a:extLst>
          </p:cNvPr>
          <p:cNvSpPr>
            <a:spLocks noGrp="1"/>
          </p:cNvSpPr>
          <p:nvPr>
            <p:ph type="dt" sz="half" idx="10"/>
          </p:nvPr>
        </p:nvSpPr>
        <p:spPr/>
        <p:txBody>
          <a:bodyPr/>
          <a:lstStyle>
            <a:lvl1pPr>
              <a:defRPr/>
            </a:lvl1pPr>
          </a:lstStyle>
          <a:p>
            <a:pPr>
              <a:defRPr/>
            </a:pPr>
            <a:fld id="{270A9E5C-C6D6-4E5A-8A31-2AB3AC53F9F2}"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85DAFD06-8935-D7FE-610A-21BDA27607CB}"/>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D33E0A8-C6A4-D5DC-3065-AF8B5B9EB426}"/>
              </a:ext>
            </a:extLst>
          </p:cNvPr>
          <p:cNvSpPr>
            <a:spLocks noGrp="1"/>
          </p:cNvSpPr>
          <p:nvPr>
            <p:ph type="sldNum" sz="quarter" idx="12"/>
          </p:nvPr>
        </p:nvSpPr>
        <p:spPr/>
        <p:txBody>
          <a:bodyPr/>
          <a:lstStyle>
            <a:lvl1pPr>
              <a:defRPr/>
            </a:lvl1pPr>
          </a:lstStyle>
          <a:p>
            <a:pPr>
              <a:defRPr/>
            </a:pPr>
            <a:fld id="{E292F550-CAF4-4071-8AD4-87503696ACC9}" type="slidenum">
              <a:rPr lang="en-GB" altLang="en-US"/>
              <a:pPr>
                <a:defRPr/>
              </a:pPr>
              <a:t>‹#›</a:t>
            </a:fld>
            <a:endParaRPr lang="en-GB" altLang="en-US"/>
          </a:p>
        </p:txBody>
      </p:sp>
    </p:spTree>
    <p:extLst>
      <p:ext uri="{BB962C8B-B14F-4D97-AF65-F5344CB8AC3E}">
        <p14:creationId xmlns:p14="http://schemas.microsoft.com/office/powerpoint/2010/main" val="524502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F365D4E-FAFF-A644-287F-5F2BE46156A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B6A632D-6642-D30C-AF28-0012ED8F0E20}"/>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2CFA6AF1-A531-FF13-22C9-D7B0F420CC67}"/>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anose="020B0604020202020204" pitchFamily="34" charset="0"/>
              </a:defRPr>
            </a:lvl1pPr>
          </a:lstStyle>
          <a:p>
            <a:pPr>
              <a:defRPr/>
            </a:pPr>
            <a:fld id="{F942CD3D-C4E6-42A0-B820-FEA3F8272192}" type="datetimeFigureOut">
              <a:rPr lang="en-GB" altLang="en-US"/>
              <a:pPr>
                <a:defRPr/>
              </a:pPr>
              <a:t>08/09/2025</a:t>
            </a:fld>
            <a:endParaRPr lang="en-GB" altLang="en-US"/>
          </a:p>
        </p:txBody>
      </p:sp>
      <p:sp>
        <p:nvSpPr>
          <p:cNvPr id="5" name="Footer Placeholder 4">
            <a:extLst>
              <a:ext uri="{FF2B5EF4-FFF2-40B4-BE49-F238E27FC236}">
                <a16:creationId xmlns:a16="http://schemas.microsoft.com/office/drawing/2014/main" id="{D4AAB2DC-FC40-1699-8507-0450633F8F1F}"/>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cs typeface="Arial" panose="020B0604020202020204" pitchFamily="34" charset="0"/>
              </a:defRPr>
            </a:lvl1pPr>
          </a:lstStyle>
          <a:p>
            <a:pPr>
              <a:defRPr/>
            </a:pPr>
            <a:endParaRPr lang="en-GB" altLang="en-US"/>
          </a:p>
        </p:txBody>
      </p:sp>
      <p:sp>
        <p:nvSpPr>
          <p:cNvPr id="6" name="Slide Number Placeholder 5">
            <a:extLst>
              <a:ext uri="{FF2B5EF4-FFF2-40B4-BE49-F238E27FC236}">
                <a16:creationId xmlns:a16="http://schemas.microsoft.com/office/drawing/2014/main" id="{CF71D048-EFDE-7749-3272-DCE99E0674D4}"/>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513B99C6-2DA2-4CD6-A515-7A01585D0B0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B82C4ED3-9FC8-15D0-503D-C0986785B91A}"/>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defRPr/>
            </a:pPr>
            <a:r>
              <a:rPr lang="en-GB" altLang="en-US" sz="1400" b="1" dirty="0">
                <a:latin typeface="Comic Sans MS" panose="030F0702030302020204" pitchFamily="66" charset="0"/>
              </a:rPr>
              <a:t>Year 2 Curriculum Plan</a:t>
            </a:r>
          </a:p>
          <a:p>
            <a:pPr eaLnBrk="1" hangingPunct="1">
              <a:spcBef>
                <a:spcPct val="0"/>
              </a:spcBef>
              <a:spcAft>
                <a:spcPts val="1000"/>
              </a:spcAft>
              <a:buFontTx/>
              <a:buNone/>
              <a:defRPr/>
            </a:pPr>
            <a:r>
              <a:rPr lang="en-GB" altLang="en-US" sz="1400" b="1" dirty="0">
                <a:latin typeface="Comic Sans MS"/>
                <a:cs typeface="Arial"/>
              </a:rPr>
              <a:t>Autumn 1 2025</a:t>
            </a:r>
            <a:endParaRPr lang="en-US" altLang="en-US" sz="1400" dirty="0">
              <a:latin typeface="Arial" panose="020B0604020202020204" pitchFamily="34" charset="0"/>
            </a:endParaRPr>
          </a:p>
        </p:txBody>
      </p:sp>
      <p:sp>
        <p:nvSpPr>
          <p:cNvPr id="5" name="Rectangle 397">
            <a:extLst>
              <a:ext uri="{FF2B5EF4-FFF2-40B4-BE49-F238E27FC236}">
                <a16:creationId xmlns:a16="http://schemas.microsoft.com/office/drawing/2014/main" id="{EF692974-97B2-ED0C-092D-185448E61913}"/>
              </a:ext>
            </a:extLst>
          </p:cNvPr>
          <p:cNvSpPr>
            <a:spLocks noChangeArrowheads="1"/>
          </p:cNvSpPr>
          <p:nvPr/>
        </p:nvSpPr>
        <p:spPr bwMode="auto">
          <a:xfrm flipH="1">
            <a:off x="4500563" y="93663"/>
            <a:ext cx="4505325" cy="66484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Tx/>
              <a:buNone/>
              <a:defRPr/>
            </a:pPr>
            <a:r>
              <a:rPr lang="en-GB" altLang="en-US" sz="1200" b="1" u="sng" dirty="0">
                <a:latin typeface="Comic Sans MS" panose="030F0702030302020204" pitchFamily="66" charset="0"/>
              </a:rPr>
              <a:t>Key Curriculum Areas</a:t>
            </a:r>
          </a:p>
          <a:p>
            <a:pPr>
              <a:buNone/>
              <a:defRPr/>
            </a:pPr>
            <a:r>
              <a:rPr lang="en-GB" sz="1000" b="1" dirty="0">
                <a:latin typeface="Comic Sans MS"/>
                <a:cs typeface="Arial"/>
              </a:rPr>
              <a:t>As Readers </a:t>
            </a:r>
            <a:r>
              <a:rPr lang="en-US" sz="1000" dirty="0">
                <a:latin typeface="Comic Sans MS"/>
                <a:cs typeface="Arial"/>
              </a:rPr>
              <a:t>children are expected to read </a:t>
            </a:r>
            <a:r>
              <a:rPr lang="en-US" sz="1000" b="1" dirty="0">
                <a:latin typeface="Comic Sans MS"/>
                <a:cs typeface="Arial"/>
              </a:rPr>
              <a:t>everyday </a:t>
            </a:r>
            <a:r>
              <a:rPr lang="en-US" sz="1000" dirty="0">
                <a:latin typeface="Comic Sans MS"/>
                <a:cs typeface="Arial"/>
              </a:rPr>
              <a:t>at home and use the reading journals to communicate what’s going well,  any queries you have and anything specific we’d like you to work on.  This is also the best way to let us know what your child is reading for pleasure and if they have completed any of the Reading Challenge books.  One text is for your child to read to you, it is a text they have used in their adult led reading sessions. As a result we expect them to read this to you almost fluently and with an awareness of how punctuation affects tone and expression. Your child should be able to read ‘tricky words’ by sight and discuss key vocabulary with you.  The second text is for you to read and share with your child for pleasure. </a:t>
            </a:r>
            <a:endParaRPr lang="en-GB" sz="1000" b="1" dirty="0">
              <a:latin typeface="Comic Sans MS"/>
              <a:cs typeface="Arial"/>
            </a:endParaRPr>
          </a:p>
          <a:p>
            <a:pPr>
              <a:buNone/>
              <a:defRPr/>
            </a:pPr>
            <a:r>
              <a:rPr lang="en-GB" sz="1000" dirty="0">
                <a:latin typeface="Comic Sans MS"/>
                <a:cs typeface="Arial"/>
              </a:rPr>
              <a:t>During class time we will be exploring a range of fantasy stories linked to our topic of Scavengers and Settlers</a:t>
            </a:r>
            <a:r>
              <a:rPr lang="en-GB" sz="1000" dirty="0">
                <a:latin typeface="Comic Sans MS"/>
                <a:cs typeface="Times New Roman"/>
              </a:rPr>
              <a:t>. During t</a:t>
            </a:r>
            <a:r>
              <a:rPr lang="en-GB" sz="1000" dirty="0">
                <a:latin typeface="Comic Sans MS"/>
                <a:ea typeface="Calibri"/>
                <a:cs typeface="Times New Roman"/>
              </a:rPr>
              <a:t>his half term we will start to introduce whole class guided reading sessions, which will help with reading skills and comprehension. Our class text to start off with for this term will be </a:t>
            </a:r>
            <a:r>
              <a:rPr lang="en-GB" sz="1000" i="1" dirty="0">
                <a:latin typeface="Comic Sans MS"/>
                <a:cs typeface="Arial"/>
              </a:rPr>
              <a:t>Stone Age Boy By Satoshi Kitamura. </a:t>
            </a:r>
            <a:endParaRPr lang="en-GB" sz="1000" i="1" dirty="0">
              <a:latin typeface="Comic Sans MS" charset="0"/>
              <a:ea typeface="Calibri" charset="0"/>
              <a:cs typeface="Arial"/>
            </a:endParaRPr>
          </a:p>
          <a:p>
            <a:pPr>
              <a:buFont typeface="Arial" panose="020B0604020202020204" pitchFamily="34" charset="0"/>
              <a:buNone/>
              <a:defRPr/>
            </a:pPr>
            <a:r>
              <a:rPr lang="en-GB" sz="1000" b="1" dirty="0">
                <a:latin typeface="Comic Sans MS"/>
                <a:cs typeface="Arial"/>
              </a:rPr>
              <a:t>As Writers</a:t>
            </a:r>
            <a:r>
              <a:rPr lang="en-GB" sz="1000" dirty="0">
                <a:latin typeface="Comic Sans MS"/>
                <a:cs typeface="Arial"/>
              </a:rPr>
              <a:t>  we</a:t>
            </a:r>
            <a:r>
              <a:rPr lang="en-GB" sz="1000" b="1" dirty="0">
                <a:latin typeface="Comic Sans MS"/>
                <a:cs typeface="Arial"/>
              </a:rPr>
              <a:t> </a:t>
            </a:r>
            <a:r>
              <a:rPr lang="en-GB" sz="1000" dirty="0">
                <a:latin typeface="Comic Sans MS"/>
                <a:cs typeface="Arial"/>
              </a:rPr>
              <a:t>will be will be writing our setting descriptions, based on our class texts for this half term</a:t>
            </a:r>
            <a:r>
              <a:rPr lang="en-GB" sz="1000" i="1" dirty="0">
                <a:latin typeface="Comic Sans MS"/>
                <a:cs typeface="Arial"/>
              </a:rPr>
              <a:t>, </a:t>
            </a:r>
            <a:r>
              <a:rPr lang="en-GB" sz="1000" dirty="0">
                <a:latin typeface="Comic Sans MS"/>
                <a:cs typeface="Arial"/>
              </a:rPr>
              <a:t>which also link with our class topic. We will begin to look at expanded noun phrases, using commas for lists, joining our handwriting using the cursive font. We will also be exploring the progressive form verbs in the present and past tense, as well as including and perfecting our use of capital letters, full stops, question marks and exclamation marks to define sentences. </a:t>
            </a:r>
          </a:p>
          <a:p>
            <a:pPr>
              <a:buFont typeface="Arial" panose="020B0604020202020204" pitchFamily="34" charset="0"/>
              <a:buNone/>
              <a:defRPr/>
            </a:pPr>
            <a:r>
              <a:rPr lang="en-GB" sz="1000" b="1" dirty="0">
                <a:latin typeface="Comic Sans MS" panose="030F0902030302020204" pitchFamily="66" charset="0"/>
              </a:rPr>
              <a:t>As Mathematicians </a:t>
            </a:r>
            <a:r>
              <a:rPr lang="en-GB" sz="1000" dirty="0">
                <a:latin typeface="Comic Sans MS" panose="030F0902030302020204" pitchFamily="66" charset="0"/>
              </a:rPr>
              <a:t>we will be exploring place value within numbers thinking about ones and tens. We will recap and begin to look at addition and subtraction in more depth – considering different methods that will help us. We will also continue to learn our number bonds and simple multiplication tables.</a:t>
            </a:r>
          </a:p>
          <a:p>
            <a:pPr>
              <a:buFont typeface="Arial" panose="020B0604020202020204" pitchFamily="34" charset="0"/>
              <a:buNone/>
              <a:defRPr/>
            </a:pPr>
            <a:r>
              <a:rPr lang="en-GB" sz="1000" b="1" dirty="0">
                <a:latin typeface="Comic Sans MS" panose="030F0902030302020204" pitchFamily="66" charset="0"/>
              </a:rPr>
              <a:t>As Religiously Literate students </a:t>
            </a:r>
            <a:r>
              <a:rPr lang="en-GB" sz="1000" dirty="0">
                <a:latin typeface="Comic Sans MS" panose="030F0902030302020204" pitchFamily="66" charset="0"/>
              </a:rPr>
              <a:t>the children will be considering why the Lord’s Prayer is important to Christians as a way of talking to God. The prayer will be broken up and explored in detail. We will debate why we think Jesus taught people to pray to God in this way. </a:t>
            </a:r>
          </a:p>
          <a:p>
            <a:pPr>
              <a:buFont typeface="Arial" panose="020B0604020202020204" pitchFamily="34" charset="0"/>
              <a:buNone/>
              <a:defRPr/>
            </a:pPr>
            <a:endParaRPr lang="en-GB" sz="1000" dirty="0">
              <a:latin typeface="Comic Sans MS" panose="030F0902030302020204" pitchFamily="66" charset="0"/>
            </a:endParaRPr>
          </a:p>
          <a:p>
            <a:pPr>
              <a:buFont typeface="Arial" panose="020B0604020202020204" pitchFamily="34" charset="0"/>
              <a:buNone/>
              <a:defRPr/>
            </a:pPr>
            <a:endParaRPr lang="en-GB" altLang="en-US" sz="1050" dirty="0">
              <a:latin typeface="Comic Sans MS" panose="030F0702030302020204" pitchFamily="66" charset="0"/>
            </a:endParaRPr>
          </a:p>
        </p:txBody>
      </p:sp>
      <p:sp>
        <p:nvSpPr>
          <p:cNvPr id="4100" name="Text Box 2">
            <a:extLst>
              <a:ext uri="{FF2B5EF4-FFF2-40B4-BE49-F238E27FC236}">
                <a16:creationId xmlns:a16="http://schemas.microsoft.com/office/drawing/2014/main" id="{B91C2BA9-5B83-6C72-111A-7A09F20166A3}"/>
              </a:ext>
            </a:extLst>
          </p:cNvPr>
          <p:cNvSpPr txBox="1">
            <a:spLocks noChangeArrowheads="1"/>
          </p:cNvSpPr>
          <p:nvPr/>
        </p:nvSpPr>
        <p:spPr bwMode="auto">
          <a:xfrm>
            <a:off x="249238" y="4806950"/>
            <a:ext cx="4046537" cy="114300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GB" altLang="en-US" sz="800">
                <a:latin typeface="Comic Sans MS" panose="030F0702030302020204" pitchFamily="66" charset="0"/>
              </a:rPr>
              <a:t>For most of us, our basic needs are catered for – food, water, clothing and shelter. We can visit the local supermarket to stock up on food, turn on a tap and have fresh water, choose the clothes we will wear on any particular day, and know that our home will always provide us with shelter. This topic will provide an insight into how difficult life can be for those who don’t have immediate access to such basic needs. For our earliest ancestors, every day was a struggle for survival. The basic needs that we often take for granted were not a given for those early hunter-gatherer tribes. Humans had to constantly adapt and learn new skills in order to survive.</a:t>
            </a:r>
            <a:endParaRPr lang="en-GB" altLang="en-US" sz="800" i="1">
              <a:latin typeface="Comic Sans MS" panose="030F0702030302020204" pitchFamily="66" charset="0"/>
            </a:endParaRPr>
          </a:p>
        </p:txBody>
      </p:sp>
      <p:sp>
        <p:nvSpPr>
          <p:cNvPr id="2053" name="Text Box 2">
            <a:extLst>
              <a:ext uri="{FF2B5EF4-FFF2-40B4-BE49-F238E27FC236}">
                <a16:creationId xmlns:a16="http://schemas.microsoft.com/office/drawing/2014/main" id="{64393692-DC79-EBA8-AC6F-9058024CEA0E}"/>
              </a:ext>
            </a:extLst>
          </p:cNvPr>
          <p:cNvSpPr txBox="1">
            <a:spLocks noChangeArrowheads="1"/>
          </p:cNvSpPr>
          <p:nvPr/>
        </p:nvSpPr>
        <p:spPr bwMode="auto">
          <a:xfrm>
            <a:off x="249238" y="4502150"/>
            <a:ext cx="4046537"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defRPr/>
            </a:pPr>
            <a:r>
              <a:rPr lang="en-GB" altLang="en-US" sz="1400" b="1" dirty="0">
                <a:latin typeface="Comic Sans MS" panose="030F0702030302020204" pitchFamily="66" charset="0"/>
              </a:rPr>
              <a:t>Overview of Topic</a:t>
            </a:r>
          </a:p>
          <a:p>
            <a:pPr eaLnBrk="1" hangingPunct="1">
              <a:spcBef>
                <a:spcPct val="0"/>
              </a:spcBef>
              <a:buFont typeface="Arial" panose="020B0604020202020204" pitchFamily="34" charset="0"/>
              <a:buNone/>
              <a:defRPr/>
            </a:pPr>
            <a:endParaRPr lang="en-US" altLang="en-US" sz="1000" i="1" dirty="0"/>
          </a:p>
        </p:txBody>
      </p:sp>
      <p:sp>
        <p:nvSpPr>
          <p:cNvPr id="2" name="TextBox 1">
            <a:extLst>
              <a:ext uri="{FF2B5EF4-FFF2-40B4-BE49-F238E27FC236}">
                <a16:creationId xmlns:a16="http://schemas.microsoft.com/office/drawing/2014/main" id="{369BD33E-9C01-2B05-2AFF-F94CDD85520D}"/>
              </a:ext>
            </a:extLst>
          </p:cNvPr>
          <p:cNvSpPr txBox="1">
            <a:spLocks noChangeArrowheads="1"/>
          </p:cNvSpPr>
          <p:nvPr/>
        </p:nvSpPr>
        <p:spPr bwMode="auto">
          <a:xfrm>
            <a:off x="261938" y="1484313"/>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dirty="0">
                <a:solidFill>
                  <a:schemeClr val="dk1"/>
                </a:solidFill>
                <a:latin typeface="Comic Sans MS" panose="030F0702030302020204" pitchFamily="66" charset="0"/>
                <a:cs typeface="+mn-cs"/>
              </a:rPr>
              <a:t>Scavengers and Settlers</a:t>
            </a:r>
          </a:p>
        </p:txBody>
      </p:sp>
      <p:sp>
        <p:nvSpPr>
          <p:cNvPr id="13" name="Text Box 2">
            <a:extLst>
              <a:ext uri="{FF2B5EF4-FFF2-40B4-BE49-F238E27FC236}">
                <a16:creationId xmlns:a16="http://schemas.microsoft.com/office/drawing/2014/main" id="{0FE6812B-0DAD-73EE-ACB8-C216B9A533F4}"/>
              </a:ext>
            </a:extLst>
          </p:cNvPr>
          <p:cNvSpPr txBox="1">
            <a:spLocks noChangeArrowheads="1"/>
          </p:cNvSpPr>
          <p:nvPr/>
        </p:nvSpPr>
        <p:spPr bwMode="auto">
          <a:xfrm>
            <a:off x="249238" y="6443663"/>
            <a:ext cx="4046537" cy="306387"/>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defRPr/>
            </a:pPr>
            <a:r>
              <a:rPr lang="en-GB" altLang="en-US" sz="1200" b="1" dirty="0">
                <a:latin typeface="Comic Sans MS" panose="030F0702030302020204" pitchFamily="66" charset="0"/>
              </a:rPr>
              <a:t>Value of the half term: Confidence</a:t>
            </a:r>
            <a:endParaRPr lang="en-GB" altLang="en-US" sz="1200" dirty="0">
              <a:latin typeface="Comic Sans MS" panose="030F0702030302020204" pitchFamily="66" charset="0"/>
            </a:endParaRPr>
          </a:p>
          <a:p>
            <a:pPr eaLnBrk="1" hangingPunct="1">
              <a:spcBef>
                <a:spcPct val="0"/>
              </a:spcBef>
              <a:buFontTx/>
              <a:buNone/>
              <a:defRPr/>
            </a:pPr>
            <a:endParaRPr lang="en-US" altLang="en-US" sz="1000" dirty="0">
              <a:latin typeface="Comic Sans MS" panose="030F0702030302020204" pitchFamily="66" charset="0"/>
            </a:endParaRPr>
          </a:p>
        </p:txBody>
      </p:sp>
      <p:pic>
        <p:nvPicPr>
          <p:cNvPr id="4104" name="Picture 10">
            <a:extLst>
              <a:ext uri="{FF2B5EF4-FFF2-40B4-BE49-F238E27FC236}">
                <a16:creationId xmlns:a16="http://schemas.microsoft.com/office/drawing/2014/main" id="{1E7A190D-4DB4-4AD4-775C-7B28B0224A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238" y="1963738"/>
            <a:ext cx="4014787" cy="2473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105" name="Text Box 2">
            <a:extLst>
              <a:ext uri="{FF2B5EF4-FFF2-40B4-BE49-F238E27FC236}">
                <a16:creationId xmlns:a16="http://schemas.microsoft.com/office/drawing/2014/main" id="{B5D1CB7C-2350-A808-34DE-81E848A4EEBC}"/>
              </a:ext>
            </a:extLst>
          </p:cNvPr>
          <p:cNvSpPr txBox="1">
            <a:spLocks noChangeArrowheads="1"/>
          </p:cNvSpPr>
          <p:nvPr/>
        </p:nvSpPr>
        <p:spPr bwMode="auto">
          <a:xfrm>
            <a:off x="238125" y="5999163"/>
            <a:ext cx="4046538" cy="44450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800" i="1" u="sng">
                <a:latin typeface="Comic Sans MS" panose="030F0702030302020204" pitchFamily="66" charset="0"/>
              </a:rPr>
              <a:t>Key Vocabulary:</a:t>
            </a:r>
          </a:p>
          <a:p>
            <a:pPr algn="ctr" eaLnBrk="1" hangingPunct="1">
              <a:spcBef>
                <a:spcPct val="0"/>
              </a:spcBef>
              <a:buFont typeface="Arial" panose="020B0604020202020204" pitchFamily="34" charset="0"/>
              <a:buNone/>
            </a:pPr>
            <a:r>
              <a:rPr lang="en-US" altLang="en-US" sz="800" i="1">
                <a:latin typeface="Comic Sans MS" panose="030F0702030302020204" pitchFamily="66" charset="0"/>
              </a:rPr>
              <a:t>Cave Paintings, Century, Celts, Decade, Millennium, Round Houses, Stonehenge, Weapons, Foundry, Nomadic. </a:t>
            </a:r>
          </a:p>
        </p:txBody>
      </p:sp>
      <p:pic>
        <p:nvPicPr>
          <p:cNvPr id="4106" name="Picture 12">
            <a:extLst>
              <a:ext uri="{FF2B5EF4-FFF2-40B4-BE49-F238E27FC236}">
                <a16:creationId xmlns:a16="http://schemas.microsoft.com/office/drawing/2014/main" id="{656A2995-419F-8391-7D24-FA264E9299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9438" y="74613"/>
            <a:ext cx="1155700"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CF35C5FF-A43A-4EDE-BBBB-3092876E253D}"/>
              </a:ext>
            </a:extLst>
          </p:cNvPr>
          <p:cNvSpPr>
            <a:spLocks noChangeArrowheads="1"/>
          </p:cNvSpPr>
          <p:nvPr/>
        </p:nvSpPr>
        <p:spPr bwMode="auto">
          <a:xfrm flipH="1">
            <a:off x="171450" y="115888"/>
            <a:ext cx="2863850" cy="6286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defRPr/>
            </a:pPr>
            <a:r>
              <a:rPr lang="en-GB" altLang="en-US" sz="1400" b="1" u="sng">
                <a:latin typeface="Comic Sans MS" panose="030F0702030302020204" pitchFamily="66" charset="0"/>
              </a:rPr>
              <a:t>Other Curriculum Areas</a:t>
            </a:r>
            <a:endParaRPr lang="en-US" altLang="en-US" sz="1800">
              <a:latin typeface="Arial" panose="020B0604020202020204" pitchFamily="34" charset="0"/>
            </a:endParaRPr>
          </a:p>
        </p:txBody>
      </p:sp>
      <p:sp>
        <p:nvSpPr>
          <p:cNvPr id="6147" name="Text Box 2">
            <a:extLst>
              <a:ext uri="{FF2B5EF4-FFF2-40B4-BE49-F238E27FC236}">
                <a16:creationId xmlns:a16="http://schemas.microsoft.com/office/drawing/2014/main" id="{9F14ABD3-9293-3DA3-4302-2301C402926F}"/>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16387" name="Text Box 2">
            <a:extLst>
              <a:ext uri="{FF2B5EF4-FFF2-40B4-BE49-F238E27FC236}">
                <a16:creationId xmlns:a16="http://schemas.microsoft.com/office/drawing/2014/main" id="{AFBEC002-E974-8A21-911F-F2C77DA2E7F3}"/>
              </a:ext>
            </a:extLst>
          </p:cNvPr>
          <p:cNvSpPr txBox="1">
            <a:spLocks noChangeArrowheads="1"/>
          </p:cNvSpPr>
          <p:nvPr/>
        </p:nvSpPr>
        <p:spPr bwMode="auto">
          <a:xfrm>
            <a:off x="171450" y="752475"/>
            <a:ext cx="4256088" cy="5989638"/>
          </a:xfrm>
          <a:prstGeom prst="rect">
            <a:avLst/>
          </a:prstGeom>
          <a:solidFill>
            <a:srgbClr val="FFFFFF"/>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defRPr/>
            </a:pPr>
            <a:r>
              <a:rPr lang="en-GB" altLang="en-US" sz="1050" b="1" dirty="0">
                <a:latin typeface="Comic Sans MS" panose="030F0902030302020204" pitchFamily="66" charset="0"/>
              </a:rPr>
              <a:t>As Historians </a:t>
            </a:r>
            <a:r>
              <a:rPr lang="en-GB" altLang="en-US" sz="1050" dirty="0">
                <a:latin typeface="Comic Sans MS" panose="030F0902030302020204" pitchFamily="66" charset="0"/>
              </a:rPr>
              <a:t>we will be looking at The Stone, Bronze and Iron Age, focusing on the lives of the earliest humans. We will be looking at how we have evolved and will explore some of the challenges that they experienced in everyday life that we take for granted such as foraging for food, making shelters and keeping warm. The children will also explore some key artefacts, thinking about some of the similarities and differences to objects we use nowadays. </a:t>
            </a:r>
          </a:p>
          <a:p>
            <a:pPr>
              <a:buFont typeface="Arial" panose="020B0604020202020204" pitchFamily="34" charset="0"/>
              <a:buNone/>
              <a:defRPr/>
            </a:pPr>
            <a:r>
              <a:rPr lang="en-GB" altLang="en-US" sz="1050" b="1" dirty="0">
                <a:latin typeface="Comic Sans MS" panose="030F0902030302020204" pitchFamily="66" charset="0"/>
              </a:rPr>
              <a:t>In Art </a:t>
            </a:r>
            <a:r>
              <a:rPr lang="en-GB" altLang="en-US" sz="1050" dirty="0">
                <a:latin typeface="Comic Sans MS" panose="030F0902030302020204" pitchFamily="66" charset="0"/>
              </a:rPr>
              <a:t>we’ll be looking at Andy Goldsworthy’s 3D pieces and reconstructing some of our own through materials that we can find in the nature around us, thinking about different patterns and ways of representing our work. </a:t>
            </a:r>
          </a:p>
          <a:p>
            <a:pPr>
              <a:buFont typeface="Arial" panose="020B0604020202020204" pitchFamily="34" charset="0"/>
              <a:buNone/>
              <a:defRPr/>
            </a:pPr>
            <a:r>
              <a:rPr lang="en-US" altLang="en-US" sz="1050" b="1" dirty="0">
                <a:latin typeface="Comic Sans MS" pitchFamily="66" charset="0"/>
                <a:cs typeface="Arial" charset="0"/>
              </a:rPr>
              <a:t>As Scientists </a:t>
            </a:r>
            <a:r>
              <a:rPr lang="en-US" altLang="en-US" sz="1050" dirty="0">
                <a:latin typeface="Comic Sans MS" pitchFamily="66" charset="0"/>
                <a:cs typeface="Arial" charset="0"/>
              </a:rPr>
              <a:t>this half term we will consider the life cycle of plants (including seeds and bulbs). Throughout this topic, the Forty Hill “Editable</a:t>
            </a:r>
            <a:r>
              <a:rPr lang="en-US" altLang="en-US" sz="1050" b="1" dirty="0">
                <a:latin typeface="Comic Sans MS" pitchFamily="66" charset="0"/>
                <a:cs typeface="Arial" charset="0"/>
              </a:rPr>
              <a:t> </a:t>
            </a:r>
            <a:r>
              <a:rPr lang="en-US" altLang="en-US" sz="1050" dirty="0">
                <a:latin typeface="Comic Sans MS" pitchFamily="66" charset="0"/>
                <a:cs typeface="Arial" charset="0"/>
              </a:rPr>
              <a:t>Garden Project” will be carried out as a way for us to observe the growth of a plant over time. </a:t>
            </a:r>
            <a:r>
              <a:rPr lang="en-US" altLang="en-US" sz="1050" b="1" dirty="0">
                <a:latin typeface="Comic Sans MS" pitchFamily="66" charset="0"/>
                <a:cs typeface="Arial" charset="0"/>
              </a:rPr>
              <a:t> </a:t>
            </a:r>
            <a:endParaRPr lang="en-GB" altLang="en-US" sz="1050" b="1" dirty="0">
              <a:latin typeface="Comic Sans MS" panose="030F0902030302020204" pitchFamily="66" charset="0"/>
            </a:endParaRPr>
          </a:p>
          <a:p>
            <a:pPr>
              <a:buFont typeface="Arial" panose="020B0604020202020204" pitchFamily="34" charset="0"/>
              <a:buNone/>
              <a:defRPr/>
            </a:pPr>
            <a:r>
              <a:rPr lang="en-GB" altLang="en-US" sz="1050" b="1" dirty="0">
                <a:latin typeface="Comic Sans MS" panose="030F0902030302020204" pitchFamily="66" charset="0"/>
              </a:rPr>
              <a:t>As Athletes </a:t>
            </a:r>
            <a:r>
              <a:rPr lang="en-GB" altLang="en-US" sz="1050" dirty="0">
                <a:latin typeface="Comic Sans MS" panose="030F0902030302020204" pitchFamily="66" charset="0"/>
              </a:rPr>
              <a:t>we will be learning about team building and dodging skills within differing sports.</a:t>
            </a:r>
          </a:p>
          <a:p>
            <a:pPr>
              <a:buFont typeface="Arial" panose="020B0604020202020204" pitchFamily="34" charset="0"/>
              <a:buNone/>
              <a:defRPr/>
            </a:pPr>
            <a:r>
              <a:rPr lang="en-GB" altLang="en-US" sz="1050" b="1" dirty="0">
                <a:latin typeface="Comic Sans MS" panose="030F0902030302020204" pitchFamily="66" charset="0"/>
              </a:rPr>
              <a:t>As Musicians </a:t>
            </a:r>
            <a:r>
              <a:rPr lang="en-GB" altLang="en-US" sz="1050" dirty="0">
                <a:latin typeface="Comic Sans MS" panose="030F0902030302020204" pitchFamily="66" charset="0"/>
              </a:rPr>
              <a:t>we are exploring a topic called “Our Land” – tying in well with our topic for this half term. We will explore the sounds and tones of different instruments, linking them to the noises we can hear in nature and the environment around us. </a:t>
            </a:r>
          </a:p>
          <a:p>
            <a:pPr>
              <a:buFont typeface="Arial" panose="020B0604020202020204" pitchFamily="34" charset="0"/>
              <a:buNone/>
              <a:defRPr/>
            </a:pPr>
            <a:r>
              <a:rPr lang="en-GB" altLang="en-US" sz="1050" b="1" dirty="0">
                <a:latin typeface="Comic Sans MS" panose="030F0902030302020204" pitchFamily="66" charset="0"/>
              </a:rPr>
              <a:t>As Emotionally Literate students </a:t>
            </a:r>
            <a:r>
              <a:rPr lang="en-GB" altLang="en-US" sz="1050" dirty="0">
                <a:latin typeface="Comic Sans MS" panose="030F0902030302020204" pitchFamily="66" charset="0"/>
              </a:rPr>
              <a:t>we will continue to explore and apply our school vision and values within different school experiences. We also will be looking at self-awareness, and how we can also look out for others. </a:t>
            </a:r>
            <a:endParaRPr lang="en-GB" sz="1050" dirty="0">
              <a:latin typeface="Comic Sans MS" panose="030F0902030302020204" pitchFamily="66" charset="0"/>
            </a:endParaRPr>
          </a:p>
          <a:p>
            <a:pPr>
              <a:buFont typeface="Arial" panose="020B0604020202020204" pitchFamily="34" charset="0"/>
              <a:buNone/>
              <a:defRPr/>
            </a:pPr>
            <a:r>
              <a:rPr lang="en-GB" altLang="en-US" sz="1050" b="1" dirty="0">
                <a:latin typeface="Comic Sans MS" panose="030F0902030302020204" pitchFamily="66" charset="0"/>
              </a:rPr>
              <a:t>As Computer Literate students </a:t>
            </a:r>
            <a:r>
              <a:rPr lang="en-GB" altLang="en-US" sz="1050" dirty="0">
                <a:latin typeface="Comic Sans MS" panose="030F0902030302020204" pitchFamily="66" charset="0"/>
              </a:rPr>
              <a:t>our unit of Online Safety will allow the children to explore safe ways in which we search for information on the internet and what we should not share with others. They will learn what a digital footprint is and why it is so important to make good choices when using devices such as computers and tablets. </a:t>
            </a:r>
            <a:endParaRPr lang="en-GB" altLang="en-US" sz="1050" dirty="0">
              <a:latin typeface="Comic Sans MS" panose="030F0702030302020204" pitchFamily="66" charset="0"/>
            </a:endParaRPr>
          </a:p>
        </p:txBody>
      </p:sp>
      <p:sp>
        <p:nvSpPr>
          <p:cNvPr id="16388" name="Text Box 2">
            <a:extLst>
              <a:ext uri="{FF2B5EF4-FFF2-40B4-BE49-F238E27FC236}">
                <a16:creationId xmlns:a16="http://schemas.microsoft.com/office/drawing/2014/main" id="{8BAE445B-D115-6CFC-43C1-D5D28D5C2B6D}"/>
              </a:ext>
            </a:extLst>
          </p:cNvPr>
          <p:cNvSpPr txBox="1">
            <a:spLocks noChangeArrowheads="1"/>
          </p:cNvSpPr>
          <p:nvPr/>
        </p:nvSpPr>
        <p:spPr bwMode="auto">
          <a:xfrm>
            <a:off x="4545013" y="280988"/>
            <a:ext cx="4419600" cy="5595937"/>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defRPr/>
            </a:pPr>
            <a:r>
              <a:rPr lang="en-GB" altLang="en-US" sz="1050" b="1" u="sng" dirty="0">
                <a:latin typeface="Comic Sans MS" panose="030F0902030302020204" pitchFamily="66" charset="0"/>
              </a:rPr>
              <a:t>Reminders</a:t>
            </a:r>
          </a:p>
          <a:p>
            <a:pPr eaLnBrk="1" hangingPunct="1">
              <a:spcBef>
                <a:spcPct val="0"/>
              </a:spcBef>
              <a:spcAft>
                <a:spcPts val="1000"/>
              </a:spcAft>
              <a:buNone/>
              <a:defRPr/>
            </a:pPr>
            <a:r>
              <a:rPr lang="en-US" altLang="en-US" sz="1050" dirty="0">
                <a:solidFill>
                  <a:srgbClr val="000000"/>
                </a:solidFill>
                <a:latin typeface="Comic Sans MS"/>
                <a:cs typeface="Arial"/>
              </a:rPr>
              <a:t>P.E Days: are on </a:t>
            </a:r>
            <a:r>
              <a:rPr lang="en-US" altLang="en-US" sz="1050" b="1" dirty="0">
                <a:solidFill>
                  <a:srgbClr val="000000"/>
                </a:solidFill>
                <a:latin typeface="Comic Sans MS"/>
                <a:cs typeface="Arial"/>
              </a:rPr>
              <a:t>Wednesdays </a:t>
            </a:r>
            <a:r>
              <a:rPr lang="en-US" altLang="en-US" sz="1050" dirty="0">
                <a:solidFill>
                  <a:srgbClr val="000000"/>
                </a:solidFill>
                <a:latin typeface="Comic Sans MS"/>
                <a:cs typeface="Arial"/>
              </a:rPr>
              <a:t>and </a:t>
            </a:r>
            <a:r>
              <a:rPr lang="en-US" altLang="en-US" sz="1050" b="1" dirty="0">
                <a:solidFill>
                  <a:srgbClr val="000000"/>
                </a:solidFill>
                <a:latin typeface="Comic Sans MS"/>
                <a:cs typeface="Arial"/>
              </a:rPr>
              <a:t>Fridays</a:t>
            </a:r>
            <a:r>
              <a:rPr lang="en-US" altLang="en-US" sz="1050" dirty="0">
                <a:solidFill>
                  <a:srgbClr val="000000"/>
                </a:solidFill>
                <a:latin typeface="Comic Sans MS"/>
                <a:cs typeface="Arial"/>
              </a:rPr>
              <a:t> – children should come to school in full PE kits on those days. Please keep an eye on the weather as it changes as some of our lessons will be outside and warmer kit may need to be worn. </a:t>
            </a:r>
          </a:p>
          <a:p>
            <a:pPr eaLnBrk="1" hangingPunct="1">
              <a:spcBef>
                <a:spcPct val="0"/>
              </a:spcBef>
              <a:spcAft>
                <a:spcPts val="1200"/>
              </a:spcAft>
              <a:buFontTx/>
              <a:buNone/>
              <a:defRPr/>
            </a:pPr>
            <a:r>
              <a:rPr lang="en-US" altLang="en-US" sz="1050" u="sng" dirty="0">
                <a:solidFill>
                  <a:srgbClr val="000000"/>
                </a:solidFill>
                <a:latin typeface="Comic Sans MS" panose="030F0902030302020204" pitchFamily="66" charset="0"/>
              </a:rPr>
              <a:t>Homework</a:t>
            </a:r>
          </a:p>
          <a:p>
            <a:pPr eaLnBrk="1" hangingPunct="1">
              <a:spcBef>
                <a:spcPct val="0"/>
              </a:spcBef>
              <a:spcAft>
                <a:spcPts val="1200"/>
              </a:spcAft>
              <a:buNone/>
              <a:defRPr/>
            </a:pPr>
            <a:r>
              <a:rPr lang="en-US" altLang="en-US" sz="1050" b="1" dirty="0">
                <a:solidFill>
                  <a:srgbClr val="000000"/>
                </a:solidFill>
                <a:latin typeface="Comic Sans MS"/>
                <a:cs typeface="Arial"/>
              </a:rPr>
              <a:t>Reading</a:t>
            </a:r>
            <a:r>
              <a:rPr lang="en-US" altLang="en-US" sz="1050" dirty="0">
                <a:solidFill>
                  <a:srgbClr val="000000"/>
                </a:solidFill>
                <a:latin typeface="Comic Sans MS"/>
                <a:cs typeface="Arial"/>
              </a:rPr>
              <a:t>: Children are expected to read </a:t>
            </a:r>
            <a:r>
              <a:rPr lang="en-US" altLang="en-US" sz="1050" b="1" dirty="0">
                <a:solidFill>
                  <a:srgbClr val="000000"/>
                </a:solidFill>
                <a:latin typeface="Comic Sans MS"/>
                <a:cs typeface="Arial"/>
              </a:rPr>
              <a:t>everyday </a:t>
            </a:r>
            <a:r>
              <a:rPr lang="en-US" altLang="en-US" sz="1050" dirty="0">
                <a:solidFill>
                  <a:srgbClr val="000000"/>
                </a:solidFill>
                <a:latin typeface="Comic Sans MS"/>
                <a:cs typeface="Arial"/>
              </a:rPr>
              <a:t>at home and record in their reading journals on a daily basis. </a:t>
            </a:r>
          </a:p>
          <a:p>
            <a:pPr eaLnBrk="1" hangingPunct="1">
              <a:spcBef>
                <a:spcPct val="0"/>
              </a:spcBef>
              <a:spcAft>
                <a:spcPts val="1200"/>
              </a:spcAft>
              <a:buNone/>
              <a:defRPr/>
            </a:pPr>
            <a:r>
              <a:rPr lang="en-US" altLang="en-US" sz="1050" b="1" dirty="0">
                <a:solidFill>
                  <a:srgbClr val="000000"/>
                </a:solidFill>
                <a:latin typeface="Comic Sans MS"/>
                <a:cs typeface="Arial"/>
              </a:rPr>
              <a:t>Emilie Spellings will be set weekly on the app. </a:t>
            </a:r>
            <a:endParaRPr lang="en-US" altLang="en-US" sz="1050" b="1" dirty="0">
              <a:solidFill>
                <a:srgbClr val="000000"/>
              </a:solidFill>
              <a:latin typeface="Comic Sans MS" panose="030F0902030302020204" pitchFamily="66" charset="0"/>
            </a:endParaRPr>
          </a:p>
          <a:p>
            <a:pPr eaLnBrk="1" hangingPunct="1">
              <a:spcBef>
                <a:spcPct val="0"/>
              </a:spcBef>
              <a:spcAft>
                <a:spcPts val="1200"/>
              </a:spcAft>
              <a:buFont typeface="Arial" panose="020B0604020202020204" pitchFamily="34" charset="0"/>
              <a:buNone/>
              <a:defRPr/>
            </a:pPr>
            <a:r>
              <a:rPr lang="en-US" altLang="en-US" sz="1050" b="1" dirty="0">
                <a:solidFill>
                  <a:srgbClr val="000000"/>
                </a:solidFill>
                <a:latin typeface="Comic Sans MS" panose="030F0902030302020204" pitchFamily="66" charset="0"/>
              </a:rPr>
              <a:t>Fruit: </a:t>
            </a:r>
            <a:r>
              <a:rPr lang="en-US" altLang="en-US" sz="1050" dirty="0">
                <a:solidFill>
                  <a:srgbClr val="000000"/>
                </a:solidFill>
                <a:latin typeface="Comic Sans MS" panose="030F0902030302020204" pitchFamily="66" charset="0"/>
              </a:rPr>
              <a:t>If you wish, you may provide your child with a piece of fruit to eat at morning break.</a:t>
            </a:r>
          </a:p>
          <a:p>
            <a:pPr eaLnBrk="1" hangingPunct="1">
              <a:spcBef>
                <a:spcPct val="0"/>
              </a:spcBef>
              <a:spcAft>
                <a:spcPts val="1200"/>
              </a:spcAft>
              <a:buFontTx/>
              <a:buNone/>
              <a:defRPr/>
            </a:pPr>
            <a:r>
              <a:rPr lang="en-US" altLang="en-US" sz="1050" b="1" u="sng" dirty="0">
                <a:latin typeface="Comic Sans MS" panose="030F0902030302020204" pitchFamily="66" charset="0"/>
              </a:rPr>
              <a:t>Learning Experiences</a:t>
            </a:r>
          </a:p>
          <a:p>
            <a:pPr>
              <a:defRPr/>
            </a:pPr>
            <a:r>
              <a:rPr lang="en-GB" sz="1200" kern="100" dirty="0">
                <a:latin typeface="Calibri"/>
                <a:ea typeface="Calibri"/>
                <a:cs typeface="Calibri"/>
              </a:rPr>
              <a:t>  </a:t>
            </a:r>
            <a:r>
              <a:rPr lang="en-GB" sz="1050" kern="100" dirty="0">
                <a:latin typeface="Comic Sans MS"/>
                <a:ea typeface="Calibri"/>
                <a:cs typeface="Calibri"/>
              </a:rPr>
              <a:t>Sunday 14th September - School Blessing service @ Jesus Church - 10.30am</a:t>
            </a:r>
          </a:p>
          <a:p>
            <a:pPr>
              <a:defRPr/>
            </a:pPr>
            <a:endParaRPr lang="en-GB" sz="1050" kern="100" dirty="0">
              <a:latin typeface="Comic Sans MS"/>
              <a:ea typeface="Calibri"/>
              <a:cs typeface="Calibri"/>
            </a:endParaRPr>
          </a:p>
          <a:p>
            <a:pPr>
              <a:defRPr/>
            </a:pPr>
            <a:r>
              <a:rPr lang="en-GB" sz="1050" kern="100" dirty="0">
                <a:latin typeface="Comic Sans MS"/>
                <a:ea typeface="Calibri"/>
                <a:cs typeface="Calibri"/>
              </a:rPr>
              <a:t>Thursday 25th September - Individual and sibling photographs </a:t>
            </a:r>
            <a:endParaRPr lang="en-GB" sz="2400">
              <a:latin typeface="Comic Sans MS"/>
            </a:endParaRPr>
          </a:p>
          <a:p>
            <a:pPr>
              <a:defRPr/>
            </a:pPr>
            <a:endParaRPr lang="en-GB" sz="1050" kern="100" dirty="0">
              <a:latin typeface="Comic Sans MS"/>
              <a:ea typeface="Calibri"/>
              <a:cs typeface="Calibri"/>
            </a:endParaRPr>
          </a:p>
          <a:p>
            <a:pPr>
              <a:defRPr/>
            </a:pPr>
            <a:r>
              <a:rPr lang="en-GB" sz="1050" kern="100" dirty="0">
                <a:latin typeface="Comic Sans MS"/>
                <a:ea typeface="Calibri"/>
                <a:cs typeface="Calibri"/>
              </a:rPr>
              <a:t>   Wednesday 1st October - School Harvest Festival @ Jesus Church 10am </a:t>
            </a:r>
          </a:p>
          <a:p>
            <a:pPr>
              <a:defRPr/>
            </a:pPr>
            <a:endParaRPr lang="en-GB" sz="1050" kern="100" dirty="0">
              <a:latin typeface="Comic Sans MS"/>
              <a:ea typeface="Calibri"/>
              <a:cs typeface="Calibri"/>
            </a:endParaRPr>
          </a:p>
          <a:p>
            <a:pPr>
              <a:defRPr/>
            </a:pPr>
            <a:r>
              <a:rPr lang="en-GB" sz="1050" kern="100" dirty="0">
                <a:latin typeface="Comic Sans MS"/>
                <a:ea typeface="Calibri"/>
                <a:cs typeface="Calibri"/>
              </a:rPr>
              <a:t>Week commencing 13th October - Multicultural Week </a:t>
            </a:r>
            <a:endParaRPr lang="en-GB" dirty="0">
              <a:latin typeface="Comic Sans MS"/>
            </a:endParaRPr>
          </a:p>
          <a:p>
            <a:pPr>
              <a:defRPr/>
            </a:pPr>
            <a:endParaRPr lang="en-GB" sz="1050" kern="100" dirty="0">
              <a:latin typeface="Comic Sans MS"/>
              <a:ea typeface="Calibri"/>
              <a:cs typeface="Calibri"/>
            </a:endParaRPr>
          </a:p>
          <a:p>
            <a:pPr>
              <a:defRPr/>
            </a:pPr>
            <a:r>
              <a:rPr lang="en-GB" sz="1050" kern="100">
                <a:latin typeface="Comic Sans MS"/>
                <a:ea typeface="Calibri"/>
                <a:cs typeface="Calibri"/>
              </a:rPr>
              <a:t>  Friday 17th October – Polio Day Fundraiser</a:t>
            </a:r>
            <a:endParaRPr lang="en-GB" sz="1050" kern="100" dirty="0">
              <a:latin typeface="Comic Sans MS" panose="030F0702030302020204" pitchFamily="66" charset="0"/>
              <a:ea typeface="Calibri"/>
              <a:cs typeface="Calibri"/>
            </a:endParaRPr>
          </a:p>
          <a:p>
            <a:pPr>
              <a:lnSpc>
                <a:spcPct val="114999"/>
              </a:lnSpc>
              <a:spcAft>
                <a:spcPts val="800"/>
              </a:spcAft>
              <a:defRPr/>
            </a:pPr>
            <a:endParaRPr lang="en-GB" sz="1050" kern="100" dirty="0">
              <a:latin typeface="Comic Sans MS" panose="030F0702030302020204" pitchFamily="66" charset="0"/>
              <a:cs typeface="Times New Roman"/>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MediaLengthInSeconds xmlns="450a6b86-6e86-4b74-93c9-116031be495f" xsi:nil="true"/>
    <SharedWithUsers xmlns="6a6f9b4c-029b-444e-addf-4d66571c9b6f">
      <UserInfo>
        <DisplayName/>
        <AccountId xsi:nil="true"/>
        <AccountType/>
      </UserInfo>
    </SharedWithUsers>
    <lcf76f155ced4ddcb4097134ff3c332f xmlns="450a6b86-6e86-4b74-93c9-116031be495f">
      <Terms xmlns="http://schemas.microsoft.com/office/infopath/2007/PartnerControls"/>
    </lcf76f155ced4ddcb4097134ff3c332f>
    <TaxCatchAll xmlns="6a6f9b4c-029b-444e-addf-4d66571c9b6f" xsi:nil="true"/>
  </documentManagement>
</p:properties>
</file>

<file path=customXml/itemProps1.xml><?xml version="1.0" encoding="utf-8"?>
<ds:datastoreItem xmlns:ds="http://schemas.openxmlformats.org/officeDocument/2006/customXml" ds:itemID="{F2878831-B471-4954-B2F4-1F3274FD54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3AA7730-F3AD-4271-94AA-1BEC0CF5346D}">
  <ds:schemaRefs>
    <ds:schemaRef ds:uri="http://schemas.microsoft.com/sharepoint/v3/contenttype/forms"/>
  </ds:schemaRefs>
</ds:datastoreItem>
</file>

<file path=customXml/itemProps3.xml><?xml version="1.0" encoding="utf-8"?>
<ds:datastoreItem xmlns:ds="http://schemas.openxmlformats.org/officeDocument/2006/customXml" ds:itemID="{A1F8115B-8446-4243-92C7-3EB21027AD50}">
  <ds:schemaRefs>
    <ds:schemaRef ds:uri="http://schemas.microsoft.com/office/2006/metadata/longProperties"/>
  </ds:schemaRefs>
</ds:datastoreItem>
</file>

<file path=customXml/itemProps4.xml><?xml version="1.0" encoding="utf-8"?>
<ds:datastoreItem xmlns:ds="http://schemas.openxmlformats.org/officeDocument/2006/customXml" ds:itemID="{B45DB084-978F-498F-80E0-C51138CDEEC7}">
  <ds:schemaRefs>
    <ds:schemaRef ds:uri="http://schemas.microsoft.com/office/2006/metadata/properties"/>
    <ds:schemaRef ds:uri="http://schemas.microsoft.com/office/infopath/2007/PartnerControls"/>
    <ds:schemaRef ds:uri="450a6b86-6e86-4b74-93c9-116031be495f"/>
    <ds:schemaRef ds:uri="6a6f9b4c-029b-444e-addf-4d66571c9b6f"/>
  </ds:schemaRefs>
</ds:datastoreItem>
</file>

<file path=docProps/app.xml><?xml version="1.0" encoding="utf-8"?>
<Properties xmlns="http://schemas.openxmlformats.org/officeDocument/2006/extended-properties" xmlns:vt="http://schemas.openxmlformats.org/officeDocument/2006/docPropsVTypes">
  <TotalTime>6266</TotalTime>
  <Words>1098</Words>
  <Application>Microsoft Office PowerPoint</Application>
  <PresentationFormat>On-screen Show (4:3)</PresentationFormat>
  <Paragraphs>39</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J Izard</cp:lastModifiedBy>
  <cp:revision>265</cp:revision>
  <cp:lastPrinted>2016-09-01T06:41:04Z</cp:lastPrinted>
  <dcterms:created xsi:type="dcterms:W3CDTF">2014-02-13T13:53:14Z</dcterms:created>
  <dcterms:modified xsi:type="dcterms:W3CDTF">2025-09-08T06:59:57Z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xd_Signature">
    <vt:lpwstr/>
  </property>
  <property fmtid="{D5CDD505-2E9C-101B-9397-08002B2CF9AE}" pid="3" name="display_urn:schemas-microsoft-com:office:office#Editor">
    <vt:lpwstr>S Munt</vt:lpwstr>
  </property>
  <property fmtid="{D5CDD505-2E9C-101B-9397-08002B2CF9AE}" pid="4" name="Order">
    <vt:lpwstr>1158200.00000000</vt:lpwstr>
  </property>
  <property fmtid="{D5CDD505-2E9C-101B-9397-08002B2CF9AE}" pid="5" name="xd_ProgID">
    <vt:lpwstr/>
  </property>
  <property fmtid="{D5CDD505-2E9C-101B-9397-08002B2CF9AE}" pid="6" name="SharedWithUsers">
    <vt:lpwstr/>
  </property>
  <property fmtid="{D5CDD505-2E9C-101B-9397-08002B2CF9AE}" pid="7" name="_ExtendedDescription">
    <vt:lpwstr/>
  </property>
  <property fmtid="{D5CDD505-2E9C-101B-9397-08002B2CF9AE}" pid="8" name="display_urn:schemas-microsoft-com:office:office#Author">
    <vt:lpwstr>S Munt</vt:lpwstr>
  </property>
  <property fmtid="{D5CDD505-2E9C-101B-9397-08002B2CF9AE}" pid="9" name="ComplianceAssetId">
    <vt:lpwstr/>
  </property>
  <property fmtid="{D5CDD505-2E9C-101B-9397-08002B2CF9AE}" pid="10" name="TemplateUrl">
    <vt:lpwstr/>
  </property>
  <property fmtid="{D5CDD505-2E9C-101B-9397-08002B2CF9AE}" pid="11" name="_SourceUrl">
    <vt:lpwstr/>
  </property>
  <property fmtid="{D5CDD505-2E9C-101B-9397-08002B2CF9AE}" pid="12" name="_SharedFileIndex">
    <vt:lpwstr/>
  </property>
  <property fmtid="{D5CDD505-2E9C-101B-9397-08002B2CF9AE}" pid="13" name="MediaLengthInSeconds">
    <vt:lpwstr/>
  </property>
  <property fmtid="{D5CDD505-2E9C-101B-9397-08002B2CF9AE}" pid="14" name="TaxCatchAll">
    <vt:lpwstr/>
  </property>
  <property fmtid="{D5CDD505-2E9C-101B-9397-08002B2CF9AE}" pid="15" name="lcf76f155ced4ddcb4097134ff3c332f">
    <vt:lpwstr/>
  </property>
  <property fmtid="{D5CDD505-2E9C-101B-9397-08002B2CF9AE}" pid="16" name="MediaServiceImageTags">
    <vt:lpwstr/>
  </property>
  <property fmtid="{D5CDD505-2E9C-101B-9397-08002B2CF9AE}" pid="17" name="ContentTypeId">
    <vt:lpwstr>0x010100B2454E0188772A4CA30BFEF8B53D0367</vt:lpwstr>
  </property>
</Properties>
</file>