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0" r:id="rId4"/>
  </p:sldMasterIdLst>
  <p:notesMasterIdLst>
    <p:notesMasterId r:id="rId31"/>
  </p:notesMasterIdLst>
  <p:sldIdLst>
    <p:sldId id="257" r:id="rId5"/>
    <p:sldId id="304" r:id="rId6"/>
    <p:sldId id="317" r:id="rId7"/>
    <p:sldId id="276" r:id="rId8"/>
    <p:sldId id="295" r:id="rId9"/>
    <p:sldId id="321" r:id="rId10"/>
    <p:sldId id="320" r:id="rId11"/>
    <p:sldId id="303" r:id="rId12"/>
    <p:sldId id="259" r:id="rId13"/>
    <p:sldId id="272" r:id="rId14"/>
    <p:sldId id="329" r:id="rId15"/>
    <p:sldId id="331" r:id="rId16"/>
    <p:sldId id="306" r:id="rId17"/>
    <p:sldId id="307" r:id="rId18"/>
    <p:sldId id="308" r:id="rId19"/>
    <p:sldId id="309" r:id="rId20"/>
    <p:sldId id="323" r:id="rId21"/>
    <p:sldId id="326" r:id="rId22"/>
    <p:sldId id="286" r:id="rId23"/>
    <p:sldId id="325" r:id="rId24"/>
    <p:sldId id="299" r:id="rId25"/>
    <p:sldId id="301" r:id="rId26"/>
    <p:sldId id="330" r:id="rId27"/>
    <p:sldId id="271" r:id="rId28"/>
    <p:sldId id="312" r:id="rId29"/>
    <p:sldId id="273" r:id="rId3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C000"/>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988A63FD-0D1B-1134-374B-045FF37E6E55}" v="11" dt="2025-09-05T07:57:25.101"/>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70" d="100"/>
          <a:sy n="70" d="100"/>
        </p:scale>
        <p:origin x="512" y="72"/>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 Type="http://schemas.openxmlformats.org/officeDocument/2006/relationships/customXml" Target="../customXml/item3.xml"/><Relationship Id="rId21" Type="http://schemas.openxmlformats.org/officeDocument/2006/relationships/slide" Target="slides/slide17.xml"/><Relationship Id="rId34" Type="http://schemas.openxmlformats.org/officeDocument/2006/relationships/theme" Target="theme/theme1.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viewProps" Target="viewProp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presProps" Target="pres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microsoft.com/office/2015/10/relationships/revisionInfo" Target="revisionInfo.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notesMaster" Target="notesMasters/notesMaster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tableStyles" Target="tableStyles.xml"/><Relationship Id="rId8" Type="http://schemas.openxmlformats.org/officeDocument/2006/relationships/slide" Target="slides/slide4.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F49686B9-C52E-4F2F-98A5-835289D220F1}" type="datetimeFigureOut">
              <a:rPr lang="en-GB" smtClean="0"/>
              <a:t>10/09/2025</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E8D7C04-F42F-433E-9CB0-0149CCAE954E}" type="slidenum">
              <a:rPr lang="en-GB" smtClean="0"/>
              <a:t>‹#›</a:t>
            </a:fld>
            <a:endParaRPr lang="en-GB"/>
          </a:p>
        </p:txBody>
      </p:sp>
    </p:spTree>
    <p:extLst>
      <p:ext uri="{BB962C8B-B14F-4D97-AF65-F5344CB8AC3E}">
        <p14:creationId xmlns:p14="http://schemas.microsoft.com/office/powerpoint/2010/main" val="110390097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Add Swimming Summer Term </a:t>
            </a:r>
          </a:p>
        </p:txBody>
      </p:sp>
      <p:sp>
        <p:nvSpPr>
          <p:cNvPr id="4" name="Slide Number Placeholder 3"/>
          <p:cNvSpPr>
            <a:spLocks noGrp="1"/>
          </p:cNvSpPr>
          <p:nvPr>
            <p:ph type="sldNum" sz="quarter" idx="10"/>
          </p:nvPr>
        </p:nvSpPr>
        <p:spPr/>
        <p:txBody>
          <a:bodyPr/>
          <a:lstStyle/>
          <a:p>
            <a:fld id="{715CE841-C062-4C23-A37C-C011AC17AA04}" type="slidenum">
              <a:rPr lang="en-GB" smtClean="0"/>
              <a:t>1</a:t>
            </a:fld>
            <a:endParaRPr lang="en-GB"/>
          </a:p>
        </p:txBody>
      </p:sp>
    </p:spTree>
    <p:extLst>
      <p:ext uri="{BB962C8B-B14F-4D97-AF65-F5344CB8AC3E}">
        <p14:creationId xmlns:p14="http://schemas.microsoft.com/office/powerpoint/2010/main" val="70569965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C4479A6-BD2B-452D-B47D-5236B561D58E}"/>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45915C5E-4727-4CA2-B867-4B9103C5717B}"/>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7FB658EF-D986-4A70-9764-C829780A43C6}"/>
              </a:ext>
            </a:extLst>
          </p:cNvPr>
          <p:cNvSpPr>
            <a:spLocks noGrp="1"/>
          </p:cNvSpPr>
          <p:nvPr>
            <p:ph type="dt" sz="half" idx="10"/>
          </p:nvPr>
        </p:nvSpPr>
        <p:spPr/>
        <p:txBody>
          <a:bodyPr/>
          <a:lstStyle/>
          <a:p>
            <a:fld id="{5858AC2E-0D31-4BF4-96E7-955908641D7A}" type="datetimeFigureOut">
              <a:rPr lang="en-GB" smtClean="0"/>
              <a:t>10/09/2025</a:t>
            </a:fld>
            <a:endParaRPr lang="en-GB"/>
          </a:p>
        </p:txBody>
      </p:sp>
      <p:sp>
        <p:nvSpPr>
          <p:cNvPr id="5" name="Footer Placeholder 4">
            <a:extLst>
              <a:ext uri="{FF2B5EF4-FFF2-40B4-BE49-F238E27FC236}">
                <a16:creationId xmlns:a16="http://schemas.microsoft.com/office/drawing/2014/main" id="{FAC47523-E04D-4807-BDA0-87CAA3999278}"/>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9F93B008-2825-46E6-87C4-D26ECBE26CAC}"/>
              </a:ext>
            </a:extLst>
          </p:cNvPr>
          <p:cNvSpPr>
            <a:spLocks noGrp="1"/>
          </p:cNvSpPr>
          <p:nvPr>
            <p:ph type="sldNum" sz="quarter" idx="12"/>
          </p:nvPr>
        </p:nvSpPr>
        <p:spPr/>
        <p:txBody>
          <a:bodyPr/>
          <a:lstStyle/>
          <a:p>
            <a:fld id="{F2DCB0C5-64D6-45DC-B53E-913FF130CC97}" type="slidenum">
              <a:rPr lang="en-GB" smtClean="0"/>
              <a:t>‹#›</a:t>
            </a:fld>
            <a:endParaRPr lang="en-GB"/>
          </a:p>
        </p:txBody>
      </p:sp>
    </p:spTree>
    <p:extLst>
      <p:ext uri="{BB962C8B-B14F-4D97-AF65-F5344CB8AC3E}">
        <p14:creationId xmlns:p14="http://schemas.microsoft.com/office/powerpoint/2010/main" val="22877355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F9D1E3F-78EE-45D2-9FFA-F0E9725EE3F5}"/>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A9E07917-2883-45CD-94F6-C7B3FB87D52A}"/>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434C19BB-6EB5-4786-A56E-A210B7C04495}"/>
              </a:ext>
            </a:extLst>
          </p:cNvPr>
          <p:cNvSpPr>
            <a:spLocks noGrp="1"/>
          </p:cNvSpPr>
          <p:nvPr>
            <p:ph type="dt" sz="half" idx="10"/>
          </p:nvPr>
        </p:nvSpPr>
        <p:spPr/>
        <p:txBody>
          <a:bodyPr/>
          <a:lstStyle/>
          <a:p>
            <a:fld id="{5858AC2E-0D31-4BF4-96E7-955908641D7A}" type="datetimeFigureOut">
              <a:rPr lang="en-GB" smtClean="0"/>
              <a:t>10/09/2025</a:t>
            </a:fld>
            <a:endParaRPr lang="en-GB"/>
          </a:p>
        </p:txBody>
      </p:sp>
      <p:sp>
        <p:nvSpPr>
          <p:cNvPr id="5" name="Footer Placeholder 4">
            <a:extLst>
              <a:ext uri="{FF2B5EF4-FFF2-40B4-BE49-F238E27FC236}">
                <a16:creationId xmlns:a16="http://schemas.microsoft.com/office/drawing/2014/main" id="{996DEF5C-8C1F-417B-A400-8712DBE0A269}"/>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DD0DE590-69F6-4116-A1A8-959F1201458D}"/>
              </a:ext>
            </a:extLst>
          </p:cNvPr>
          <p:cNvSpPr>
            <a:spLocks noGrp="1"/>
          </p:cNvSpPr>
          <p:nvPr>
            <p:ph type="sldNum" sz="quarter" idx="12"/>
          </p:nvPr>
        </p:nvSpPr>
        <p:spPr/>
        <p:txBody>
          <a:bodyPr/>
          <a:lstStyle/>
          <a:p>
            <a:fld id="{F2DCB0C5-64D6-45DC-B53E-913FF130CC97}" type="slidenum">
              <a:rPr lang="en-GB" smtClean="0"/>
              <a:t>‹#›</a:t>
            </a:fld>
            <a:endParaRPr lang="en-GB"/>
          </a:p>
        </p:txBody>
      </p:sp>
    </p:spTree>
    <p:extLst>
      <p:ext uri="{BB962C8B-B14F-4D97-AF65-F5344CB8AC3E}">
        <p14:creationId xmlns:p14="http://schemas.microsoft.com/office/powerpoint/2010/main" val="225788591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1D7BAEE-CC81-4504-9E43-F5736EBEA4CC}"/>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05F0F518-49E4-40D3-A77E-F8CCDA95405C}"/>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568A55A5-A40D-4579-9FC6-805F19E77F88}"/>
              </a:ext>
            </a:extLst>
          </p:cNvPr>
          <p:cNvSpPr>
            <a:spLocks noGrp="1"/>
          </p:cNvSpPr>
          <p:nvPr>
            <p:ph type="dt" sz="half" idx="10"/>
          </p:nvPr>
        </p:nvSpPr>
        <p:spPr/>
        <p:txBody>
          <a:bodyPr/>
          <a:lstStyle/>
          <a:p>
            <a:fld id="{5858AC2E-0D31-4BF4-96E7-955908641D7A}" type="datetimeFigureOut">
              <a:rPr lang="en-GB" smtClean="0"/>
              <a:t>10/09/2025</a:t>
            </a:fld>
            <a:endParaRPr lang="en-GB"/>
          </a:p>
        </p:txBody>
      </p:sp>
      <p:sp>
        <p:nvSpPr>
          <p:cNvPr id="5" name="Footer Placeholder 4">
            <a:extLst>
              <a:ext uri="{FF2B5EF4-FFF2-40B4-BE49-F238E27FC236}">
                <a16:creationId xmlns:a16="http://schemas.microsoft.com/office/drawing/2014/main" id="{F1626B53-A4DA-4164-9A76-C0A228621319}"/>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4EB71899-3D51-4CC7-8E9A-124B1E04DCB7}"/>
              </a:ext>
            </a:extLst>
          </p:cNvPr>
          <p:cNvSpPr>
            <a:spLocks noGrp="1"/>
          </p:cNvSpPr>
          <p:nvPr>
            <p:ph type="sldNum" sz="quarter" idx="12"/>
          </p:nvPr>
        </p:nvSpPr>
        <p:spPr/>
        <p:txBody>
          <a:bodyPr/>
          <a:lstStyle/>
          <a:p>
            <a:fld id="{F2DCB0C5-64D6-45DC-B53E-913FF130CC97}" type="slidenum">
              <a:rPr lang="en-GB" smtClean="0"/>
              <a:t>‹#›</a:t>
            </a:fld>
            <a:endParaRPr lang="en-GB"/>
          </a:p>
        </p:txBody>
      </p:sp>
    </p:spTree>
    <p:extLst>
      <p:ext uri="{BB962C8B-B14F-4D97-AF65-F5344CB8AC3E}">
        <p14:creationId xmlns:p14="http://schemas.microsoft.com/office/powerpoint/2010/main" val="168141248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6DADC9A-8334-40CE-BD53-C99123E1155C}"/>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B09BB2AD-3939-4674-9ACF-8D1C7DA4CDAE}"/>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75010CFD-C40B-4DAF-80B9-3813560A58CB}"/>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5E6018C6-A25D-4C60-A84B-46F26E9B34A9}"/>
              </a:ext>
            </a:extLst>
          </p:cNvPr>
          <p:cNvSpPr>
            <a:spLocks noGrp="1"/>
          </p:cNvSpPr>
          <p:nvPr>
            <p:ph type="dt" sz="half" idx="10"/>
          </p:nvPr>
        </p:nvSpPr>
        <p:spPr/>
        <p:txBody>
          <a:bodyPr/>
          <a:lstStyle/>
          <a:p>
            <a:fld id="{5858AC2E-0D31-4BF4-96E7-955908641D7A}" type="datetimeFigureOut">
              <a:rPr lang="en-GB" smtClean="0"/>
              <a:t>10/09/2025</a:t>
            </a:fld>
            <a:endParaRPr lang="en-GB"/>
          </a:p>
        </p:txBody>
      </p:sp>
      <p:sp>
        <p:nvSpPr>
          <p:cNvPr id="6" name="Footer Placeholder 5">
            <a:extLst>
              <a:ext uri="{FF2B5EF4-FFF2-40B4-BE49-F238E27FC236}">
                <a16:creationId xmlns:a16="http://schemas.microsoft.com/office/drawing/2014/main" id="{02D4FA41-DD47-442A-9801-5F760D1F1333}"/>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86FFEF6E-BBFF-4D51-B1EC-D9844BB50A5D}"/>
              </a:ext>
            </a:extLst>
          </p:cNvPr>
          <p:cNvSpPr>
            <a:spLocks noGrp="1"/>
          </p:cNvSpPr>
          <p:nvPr>
            <p:ph type="sldNum" sz="quarter" idx="12"/>
          </p:nvPr>
        </p:nvSpPr>
        <p:spPr/>
        <p:txBody>
          <a:bodyPr/>
          <a:lstStyle/>
          <a:p>
            <a:fld id="{F2DCB0C5-64D6-45DC-B53E-913FF130CC97}" type="slidenum">
              <a:rPr lang="en-GB" smtClean="0"/>
              <a:t>‹#›</a:t>
            </a:fld>
            <a:endParaRPr lang="en-GB"/>
          </a:p>
        </p:txBody>
      </p:sp>
    </p:spTree>
    <p:extLst>
      <p:ext uri="{BB962C8B-B14F-4D97-AF65-F5344CB8AC3E}">
        <p14:creationId xmlns:p14="http://schemas.microsoft.com/office/powerpoint/2010/main" val="131916026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473ABD0-AC2F-4755-B753-C6B1433F249A}"/>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B81E4999-BBC6-4CE9-BC9D-C12D803BFA4B}"/>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EF14CBF1-94C3-4C10-B37F-033F3629AA76}"/>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CDA36721-5676-4D15-A57E-6E00CF54DF70}"/>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10CED0F5-D98E-40E1-B600-94B7AD129FCA}"/>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FC14A337-434E-4717-89B2-F205E2519A7E}"/>
              </a:ext>
            </a:extLst>
          </p:cNvPr>
          <p:cNvSpPr>
            <a:spLocks noGrp="1"/>
          </p:cNvSpPr>
          <p:nvPr>
            <p:ph type="dt" sz="half" idx="10"/>
          </p:nvPr>
        </p:nvSpPr>
        <p:spPr/>
        <p:txBody>
          <a:bodyPr/>
          <a:lstStyle/>
          <a:p>
            <a:fld id="{5858AC2E-0D31-4BF4-96E7-955908641D7A}" type="datetimeFigureOut">
              <a:rPr lang="en-GB" smtClean="0"/>
              <a:t>10/09/2025</a:t>
            </a:fld>
            <a:endParaRPr lang="en-GB"/>
          </a:p>
        </p:txBody>
      </p:sp>
      <p:sp>
        <p:nvSpPr>
          <p:cNvPr id="8" name="Footer Placeholder 7">
            <a:extLst>
              <a:ext uri="{FF2B5EF4-FFF2-40B4-BE49-F238E27FC236}">
                <a16:creationId xmlns:a16="http://schemas.microsoft.com/office/drawing/2014/main" id="{E0AA3F29-90AD-440D-A3D4-E06207744126}"/>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A91F3ECC-19F0-43CB-888E-3219CA49C84A}"/>
              </a:ext>
            </a:extLst>
          </p:cNvPr>
          <p:cNvSpPr>
            <a:spLocks noGrp="1"/>
          </p:cNvSpPr>
          <p:nvPr>
            <p:ph type="sldNum" sz="quarter" idx="12"/>
          </p:nvPr>
        </p:nvSpPr>
        <p:spPr/>
        <p:txBody>
          <a:bodyPr/>
          <a:lstStyle/>
          <a:p>
            <a:fld id="{F2DCB0C5-64D6-45DC-B53E-913FF130CC97}" type="slidenum">
              <a:rPr lang="en-GB" smtClean="0"/>
              <a:t>‹#›</a:t>
            </a:fld>
            <a:endParaRPr lang="en-GB"/>
          </a:p>
        </p:txBody>
      </p:sp>
    </p:spTree>
    <p:extLst>
      <p:ext uri="{BB962C8B-B14F-4D97-AF65-F5344CB8AC3E}">
        <p14:creationId xmlns:p14="http://schemas.microsoft.com/office/powerpoint/2010/main" val="255907333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0787EF6-17F8-400B-8510-DAAD3EF047B3}"/>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E7746BE8-0119-495B-B1AC-F4230B9CD0D8}"/>
              </a:ext>
            </a:extLst>
          </p:cNvPr>
          <p:cNvSpPr>
            <a:spLocks noGrp="1"/>
          </p:cNvSpPr>
          <p:nvPr>
            <p:ph type="dt" sz="half" idx="10"/>
          </p:nvPr>
        </p:nvSpPr>
        <p:spPr/>
        <p:txBody>
          <a:bodyPr/>
          <a:lstStyle/>
          <a:p>
            <a:fld id="{5858AC2E-0D31-4BF4-96E7-955908641D7A}" type="datetimeFigureOut">
              <a:rPr lang="en-GB" smtClean="0"/>
              <a:t>10/09/2025</a:t>
            </a:fld>
            <a:endParaRPr lang="en-GB"/>
          </a:p>
        </p:txBody>
      </p:sp>
      <p:sp>
        <p:nvSpPr>
          <p:cNvPr id="4" name="Footer Placeholder 3">
            <a:extLst>
              <a:ext uri="{FF2B5EF4-FFF2-40B4-BE49-F238E27FC236}">
                <a16:creationId xmlns:a16="http://schemas.microsoft.com/office/drawing/2014/main" id="{F27F8B9D-979C-443F-A957-A65E4617CA82}"/>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E87C2C1C-7D4D-428F-9473-6E30D368D26D}"/>
              </a:ext>
            </a:extLst>
          </p:cNvPr>
          <p:cNvSpPr>
            <a:spLocks noGrp="1"/>
          </p:cNvSpPr>
          <p:nvPr>
            <p:ph type="sldNum" sz="quarter" idx="12"/>
          </p:nvPr>
        </p:nvSpPr>
        <p:spPr/>
        <p:txBody>
          <a:bodyPr/>
          <a:lstStyle/>
          <a:p>
            <a:fld id="{F2DCB0C5-64D6-45DC-B53E-913FF130CC97}" type="slidenum">
              <a:rPr lang="en-GB" smtClean="0"/>
              <a:t>‹#›</a:t>
            </a:fld>
            <a:endParaRPr lang="en-GB"/>
          </a:p>
        </p:txBody>
      </p:sp>
    </p:spTree>
    <p:extLst>
      <p:ext uri="{BB962C8B-B14F-4D97-AF65-F5344CB8AC3E}">
        <p14:creationId xmlns:p14="http://schemas.microsoft.com/office/powerpoint/2010/main" val="56819552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8DD03F90-4D8A-486E-A41C-2878E587B366}"/>
              </a:ext>
            </a:extLst>
          </p:cNvPr>
          <p:cNvSpPr>
            <a:spLocks noGrp="1"/>
          </p:cNvSpPr>
          <p:nvPr>
            <p:ph type="dt" sz="half" idx="10"/>
          </p:nvPr>
        </p:nvSpPr>
        <p:spPr/>
        <p:txBody>
          <a:bodyPr/>
          <a:lstStyle/>
          <a:p>
            <a:fld id="{5858AC2E-0D31-4BF4-96E7-955908641D7A}" type="datetimeFigureOut">
              <a:rPr lang="en-GB" smtClean="0"/>
              <a:t>10/09/2025</a:t>
            </a:fld>
            <a:endParaRPr lang="en-GB"/>
          </a:p>
        </p:txBody>
      </p:sp>
      <p:sp>
        <p:nvSpPr>
          <p:cNvPr id="3" name="Footer Placeholder 2">
            <a:extLst>
              <a:ext uri="{FF2B5EF4-FFF2-40B4-BE49-F238E27FC236}">
                <a16:creationId xmlns:a16="http://schemas.microsoft.com/office/drawing/2014/main" id="{1AD86797-9AE1-45BB-9AF9-341B520AC9EC}"/>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399B9EAE-1955-42D7-B2BC-F334FE066885}"/>
              </a:ext>
            </a:extLst>
          </p:cNvPr>
          <p:cNvSpPr>
            <a:spLocks noGrp="1"/>
          </p:cNvSpPr>
          <p:nvPr>
            <p:ph type="sldNum" sz="quarter" idx="12"/>
          </p:nvPr>
        </p:nvSpPr>
        <p:spPr/>
        <p:txBody>
          <a:bodyPr/>
          <a:lstStyle/>
          <a:p>
            <a:fld id="{F2DCB0C5-64D6-45DC-B53E-913FF130CC97}" type="slidenum">
              <a:rPr lang="en-GB" smtClean="0"/>
              <a:t>‹#›</a:t>
            </a:fld>
            <a:endParaRPr lang="en-GB"/>
          </a:p>
        </p:txBody>
      </p:sp>
    </p:spTree>
    <p:extLst>
      <p:ext uri="{BB962C8B-B14F-4D97-AF65-F5344CB8AC3E}">
        <p14:creationId xmlns:p14="http://schemas.microsoft.com/office/powerpoint/2010/main" val="391734703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215001C-920F-4351-BB75-CC3650718F4C}"/>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C91F4621-60E7-48B8-932E-6D5233550391}"/>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CF8F2E75-484A-4233-9A28-5DCB472CF8D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5576E663-D3AB-44B8-9CFA-59E911AB1881}"/>
              </a:ext>
            </a:extLst>
          </p:cNvPr>
          <p:cNvSpPr>
            <a:spLocks noGrp="1"/>
          </p:cNvSpPr>
          <p:nvPr>
            <p:ph type="dt" sz="half" idx="10"/>
          </p:nvPr>
        </p:nvSpPr>
        <p:spPr/>
        <p:txBody>
          <a:bodyPr/>
          <a:lstStyle/>
          <a:p>
            <a:fld id="{5858AC2E-0D31-4BF4-96E7-955908641D7A}" type="datetimeFigureOut">
              <a:rPr lang="en-GB" smtClean="0"/>
              <a:t>10/09/2025</a:t>
            </a:fld>
            <a:endParaRPr lang="en-GB"/>
          </a:p>
        </p:txBody>
      </p:sp>
      <p:sp>
        <p:nvSpPr>
          <p:cNvPr id="6" name="Footer Placeholder 5">
            <a:extLst>
              <a:ext uri="{FF2B5EF4-FFF2-40B4-BE49-F238E27FC236}">
                <a16:creationId xmlns:a16="http://schemas.microsoft.com/office/drawing/2014/main" id="{4247D15D-A3C5-4E44-B560-9FBF8C69D380}"/>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4A47B6BB-A4DD-4427-A21A-BE5F56FA2BB1}"/>
              </a:ext>
            </a:extLst>
          </p:cNvPr>
          <p:cNvSpPr>
            <a:spLocks noGrp="1"/>
          </p:cNvSpPr>
          <p:nvPr>
            <p:ph type="sldNum" sz="quarter" idx="12"/>
          </p:nvPr>
        </p:nvSpPr>
        <p:spPr/>
        <p:txBody>
          <a:bodyPr/>
          <a:lstStyle/>
          <a:p>
            <a:fld id="{F2DCB0C5-64D6-45DC-B53E-913FF130CC97}" type="slidenum">
              <a:rPr lang="en-GB" smtClean="0"/>
              <a:t>‹#›</a:t>
            </a:fld>
            <a:endParaRPr lang="en-GB"/>
          </a:p>
        </p:txBody>
      </p:sp>
    </p:spTree>
    <p:extLst>
      <p:ext uri="{BB962C8B-B14F-4D97-AF65-F5344CB8AC3E}">
        <p14:creationId xmlns:p14="http://schemas.microsoft.com/office/powerpoint/2010/main" val="130347353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6768A46-24EA-4EAB-B53E-4FE924EB785F}"/>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2BE10E74-BA54-4F9C-8737-DE17C8A66E08}"/>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BD1DCBF0-ACAE-47C4-BF71-509AB96BAF5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1AE6785B-D8F4-4305-95B6-270BEED488E4}"/>
              </a:ext>
            </a:extLst>
          </p:cNvPr>
          <p:cNvSpPr>
            <a:spLocks noGrp="1"/>
          </p:cNvSpPr>
          <p:nvPr>
            <p:ph type="dt" sz="half" idx="10"/>
          </p:nvPr>
        </p:nvSpPr>
        <p:spPr/>
        <p:txBody>
          <a:bodyPr/>
          <a:lstStyle/>
          <a:p>
            <a:fld id="{5858AC2E-0D31-4BF4-96E7-955908641D7A}" type="datetimeFigureOut">
              <a:rPr lang="en-GB" smtClean="0"/>
              <a:t>10/09/2025</a:t>
            </a:fld>
            <a:endParaRPr lang="en-GB"/>
          </a:p>
        </p:txBody>
      </p:sp>
      <p:sp>
        <p:nvSpPr>
          <p:cNvPr id="6" name="Footer Placeholder 5">
            <a:extLst>
              <a:ext uri="{FF2B5EF4-FFF2-40B4-BE49-F238E27FC236}">
                <a16:creationId xmlns:a16="http://schemas.microsoft.com/office/drawing/2014/main" id="{F4573781-49D7-4975-9363-A0AC899DA2DB}"/>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59549256-BD8C-442B-880F-9946B15427B0}"/>
              </a:ext>
            </a:extLst>
          </p:cNvPr>
          <p:cNvSpPr>
            <a:spLocks noGrp="1"/>
          </p:cNvSpPr>
          <p:nvPr>
            <p:ph type="sldNum" sz="quarter" idx="12"/>
          </p:nvPr>
        </p:nvSpPr>
        <p:spPr/>
        <p:txBody>
          <a:bodyPr/>
          <a:lstStyle/>
          <a:p>
            <a:fld id="{F2DCB0C5-64D6-45DC-B53E-913FF130CC97}" type="slidenum">
              <a:rPr lang="en-GB" smtClean="0"/>
              <a:t>‹#›</a:t>
            </a:fld>
            <a:endParaRPr lang="en-GB"/>
          </a:p>
        </p:txBody>
      </p:sp>
    </p:spTree>
    <p:extLst>
      <p:ext uri="{BB962C8B-B14F-4D97-AF65-F5344CB8AC3E}">
        <p14:creationId xmlns:p14="http://schemas.microsoft.com/office/powerpoint/2010/main" val="39856167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C8A667D-57FF-4737-A64A-AC2D0BBF12D7}"/>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E52EFEEA-67AC-49B1-A928-1A05513A72C5}"/>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4236E504-0D3E-49AE-8E6A-00089ED2DD72}"/>
              </a:ext>
            </a:extLst>
          </p:cNvPr>
          <p:cNvSpPr>
            <a:spLocks noGrp="1"/>
          </p:cNvSpPr>
          <p:nvPr>
            <p:ph type="dt" sz="half" idx="10"/>
          </p:nvPr>
        </p:nvSpPr>
        <p:spPr/>
        <p:txBody>
          <a:bodyPr/>
          <a:lstStyle/>
          <a:p>
            <a:fld id="{5858AC2E-0D31-4BF4-96E7-955908641D7A}" type="datetimeFigureOut">
              <a:rPr lang="en-GB" smtClean="0"/>
              <a:t>10/09/2025</a:t>
            </a:fld>
            <a:endParaRPr lang="en-GB"/>
          </a:p>
        </p:txBody>
      </p:sp>
      <p:sp>
        <p:nvSpPr>
          <p:cNvPr id="5" name="Footer Placeholder 4">
            <a:extLst>
              <a:ext uri="{FF2B5EF4-FFF2-40B4-BE49-F238E27FC236}">
                <a16:creationId xmlns:a16="http://schemas.microsoft.com/office/drawing/2014/main" id="{179A3B34-48C2-493B-A4AE-BCA336E3BE1D}"/>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8A04E5B9-9032-4EDE-B764-FB079D972218}"/>
              </a:ext>
            </a:extLst>
          </p:cNvPr>
          <p:cNvSpPr>
            <a:spLocks noGrp="1"/>
          </p:cNvSpPr>
          <p:nvPr>
            <p:ph type="sldNum" sz="quarter" idx="12"/>
          </p:nvPr>
        </p:nvSpPr>
        <p:spPr/>
        <p:txBody>
          <a:bodyPr/>
          <a:lstStyle/>
          <a:p>
            <a:fld id="{F2DCB0C5-64D6-45DC-B53E-913FF130CC97}" type="slidenum">
              <a:rPr lang="en-GB" smtClean="0"/>
              <a:t>‹#›</a:t>
            </a:fld>
            <a:endParaRPr lang="en-GB"/>
          </a:p>
        </p:txBody>
      </p:sp>
    </p:spTree>
    <p:extLst>
      <p:ext uri="{BB962C8B-B14F-4D97-AF65-F5344CB8AC3E}">
        <p14:creationId xmlns:p14="http://schemas.microsoft.com/office/powerpoint/2010/main" val="370653315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574DB96C-BB1D-425B-B041-A3A5E7EF5332}"/>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8119E6B6-81CC-4821-A624-55FD4E4A6DE4}"/>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983E20C8-0BB7-40E8-BE98-07ECC1C06455}"/>
              </a:ext>
            </a:extLst>
          </p:cNvPr>
          <p:cNvSpPr>
            <a:spLocks noGrp="1"/>
          </p:cNvSpPr>
          <p:nvPr>
            <p:ph type="dt" sz="half" idx="10"/>
          </p:nvPr>
        </p:nvSpPr>
        <p:spPr/>
        <p:txBody>
          <a:bodyPr/>
          <a:lstStyle/>
          <a:p>
            <a:fld id="{5858AC2E-0D31-4BF4-96E7-955908641D7A}" type="datetimeFigureOut">
              <a:rPr lang="en-GB" smtClean="0"/>
              <a:t>10/09/2025</a:t>
            </a:fld>
            <a:endParaRPr lang="en-GB"/>
          </a:p>
        </p:txBody>
      </p:sp>
      <p:sp>
        <p:nvSpPr>
          <p:cNvPr id="5" name="Footer Placeholder 4">
            <a:extLst>
              <a:ext uri="{FF2B5EF4-FFF2-40B4-BE49-F238E27FC236}">
                <a16:creationId xmlns:a16="http://schemas.microsoft.com/office/drawing/2014/main" id="{BEF90F22-A72D-42B6-81DB-39A9C5543BBB}"/>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AD3C08B3-F771-4F51-884B-E286F4C99784}"/>
              </a:ext>
            </a:extLst>
          </p:cNvPr>
          <p:cNvSpPr>
            <a:spLocks noGrp="1"/>
          </p:cNvSpPr>
          <p:nvPr>
            <p:ph type="sldNum" sz="quarter" idx="12"/>
          </p:nvPr>
        </p:nvSpPr>
        <p:spPr/>
        <p:txBody>
          <a:bodyPr/>
          <a:lstStyle/>
          <a:p>
            <a:fld id="{F2DCB0C5-64D6-45DC-B53E-913FF130CC97}" type="slidenum">
              <a:rPr lang="en-GB" smtClean="0"/>
              <a:t>‹#›</a:t>
            </a:fld>
            <a:endParaRPr lang="en-GB"/>
          </a:p>
        </p:txBody>
      </p:sp>
    </p:spTree>
    <p:extLst>
      <p:ext uri="{BB962C8B-B14F-4D97-AF65-F5344CB8AC3E}">
        <p14:creationId xmlns:p14="http://schemas.microsoft.com/office/powerpoint/2010/main" val="228582049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F70E23C6-F128-490E-9751-BE03F6A4E0F8}"/>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C1443CC9-5F8F-4585-9F99-BDC6F2AA3D45}"/>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8EB52AE7-0B5F-4D64-B529-4A83C0C37A31}"/>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858AC2E-0D31-4BF4-96E7-955908641D7A}" type="datetimeFigureOut">
              <a:rPr lang="en-GB" smtClean="0"/>
              <a:t>10/09/2025</a:t>
            </a:fld>
            <a:endParaRPr lang="en-GB"/>
          </a:p>
        </p:txBody>
      </p:sp>
      <p:sp>
        <p:nvSpPr>
          <p:cNvPr id="5" name="Footer Placeholder 4">
            <a:extLst>
              <a:ext uri="{FF2B5EF4-FFF2-40B4-BE49-F238E27FC236}">
                <a16:creationId xmlns:a16="http://schemas.microsoft.com/office/drawing/2014/main" id="{29DF388F-DD4F-4A69-AA29-4DFFE3B9F177}"/>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425B268B-A849-48E2-B1C6-D224510095BF}"/>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2DCB0C5-64D6-45DC-B53E-913FF130CC97}" type="slidenum">
              <a:rPr lang="en-GB" smtClean="0"/>
              <a:t>‹#›</a:t>
            </a:fld>
            <a:endParaRPr lang="en-GB"/>
          </a:p>
        </p:txBody>
      </p:sp>
    </p:spTree>
    <p:extLst>
      <p:ext uri="{BB962C8B-B14F-4D97-AF65-F5344CB8AC3E}">
        <p14:creationId xmlns:p14="http://schemas.microsoft.com/office/powerpoint/2010/main" val="659682078"/>
      </p:ext>
    </p:extLst>
  </p:cSld>
  <p:clrMap bg1="lt1" tx1="dk1" bg2="lt2" tx2="dk2" accent1="accent1" accent2="accent2" accent3="accent3" accent4="accent4" accent5="accent5" accent6="accent6" hlink="hlink" folHlink="folHlink"/>
  <p:sldLayoutIdLst>
    <p:sldLayoutId id="2147483671" r:id="rId1"/>
    <p:sldLayoutId id="2147483650" r:id="rId2"/>
    <p:sldLayoutId id="2147483673" r:id="rId3"/>
    <p:sldLayoutId id="2147483652" r:id="rId4"/>
    <p:sldLayoutId id="2147483675" r:id="rId5"/>
    <p:sldLayoutId id="2147483676" r:id="rId6"/>
    <p:sldLayoutId id="2147483677" r:id="rId7"/>
    <p:sldLayoutId id="2147483656" r:id="rId8"/>
    <p:sldLayoutId id="2147483657" r:id="rId9"/>
    <p:sldLayoutId id="2147483674" r:id="rId10"/>
    <p:sldLayoutId id="2147483672"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 Id="rId5" Type="http://schemas.openxmlformats.org/officeDocument/2006/relationships/image" Target="../media/image3.pn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9.svg"/><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png"/><Relationship Id="rId1" Type="http://schemas.openxmlformats.org/officeDocument/2006/relationships/slideLayout" Target="../slideLayouts/slideLayout1.xml"/><Relationship Id="rId4" Type="http://schemas.openxmlformats.org/officeDocument/2006/relationships/image" Target="../media/image16.png"/></Relationships>
</file>

<file path=ppt/slides/_rels/slide14.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4.pn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4.pn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4.pn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21.svg"/><Relationship Id="rId2" Type="http://schemas.openxmlformats.org/officeDocument/2006/relationships/image" Target="../media/image20.pn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image" Target="../media/image22.jpeg"/><Relationship Id="rId1" Type="http://schemas.openxmlformats.org/officeDocument/2006/relationships/slideLayout" Target="../slideLayouts/slideLayout1.xml"/><Relationship Id="rId6" Type="http://schemas.openxmlformats.org/officeDocument/2006/relationships/hyperlink" Target="https://www.fortyhill.com/page/?title=Uniform&amp;pid=54" TargetMode="External"/><Relationship Id="rId5" Type="http://schemas.openxmlformats.org/officeDocument/2006/relationships/image" Target="../media/image25.jpeg"/><Relationship Id="rId4" Type="http://schemas.openxmlformats.org/officeDocument/2006/relationships/image" Target="../media/image24.jpeg"/></Relationships>
</file>

<file path=ppt/slides/_rels/slide19.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3" Type="http://schemas.openxmlformats.org/officeDocument/2006/relationships/image" Target="../media/image29.svg"/><Relationship Id="rId2" Type="http://schemas.openxmlformats.org/officeDocument/2006/relationships/image" Target="../media/image28.pn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3" Type="http://schemas.openxmlformats.org/officeDocument/2006/relationships/hyperlink" Target="https://www.fortyhill.com/page/?title=Online+Safety&amp;pid=51" TargetMode="External"/><Relationship Id="rId2" Type="http://schemas.openxmlformats.org/officeDocument/2006/relationships/image" Target="../media/image30.png"/><Relationship Id="rId1" Type="http://schemas.openxmlformats.org/officeDocument/2006/relationships/slideLayout" Target="../slideLayouts/slideLayout1.xml"/><Relationship Id="rId5" Type="http://schemas.openxmlformats.org/officeDocument/2006/relationships/hyperlink" Target="https://www.youtube.com/watch?v=HAZU49hHMLE" TargetMode="External"/><Relationship Id="rId4" Type="http://schemas.openxmlformats.org/officeDocument/2006/relationships/image" Target="../media/image31.png"/></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3" Type="http://schemas.openxmlformats.org/officeDocument/2006/relationships/image" Target="../media/image32.jpeg"/><Relationship Id="rId2" Type="http://schemas.openxmlformats.org/officeDocument/2006/relationships/hyperlink" Target="http://www.fortyhill.com/" TargetMode="External"/><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3591186" y="886096"/>
            <a:ext cx="5400600" cy="1834609"/>
          </a:xfrm>
          <a:extLst>
            <a:ext uri="{FAA26D3D-D897-4be2-8F04-BA451C77F1D7}"/>
          </a:extLst>
        </p:spPr>
        <p:txBody>
          <a:bodyPr rtlCol="0">
            <a:normAutofit fontScale="90000"/>
          </a:bodyPr>
          <a:lstStyle/>
          <a:p>
            <a:pPr>
              <a:defRPr/>
            </a:pPr>
            <a:r>
              <a:rPr lang="en-GB" sz="7300" dirty="0">
                <a:latin typeface="Jokerman"/>
              </a:rPr>
              <a:t>Welcome to Year 5</a:t>
            </a:r>
            <a:br>
              <a:rPr lang="en-US" b="1" dirty="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ea typeface="+mj-ea"/>
                <a:cs typeface="+mj-cs"/>
              </a:rPr>
            </a:br>
            <a:endParaRPr lang="en-GB" dirty="0">
              <a:ea typeface="+mj-ea"/>
              <a:cs typeface="+mj-cs"/>
            </a:endParaRPr>
          </a:p>
        </p:txBody>
      </p:sp>
      <p:pic>
        <p:nvPicPr>
          <p:cNvPr id="2055" name="Picture 6"/>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938339" y="290514"/>
            <a:ext cx="1565275" cy="15128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 name="TextBox 2"/>
          <p:cNvSpPr txBox="1"/>
          <p:nvPr/>
        </p:nvSpPr>
        <p:spPr>
          <a:xfrm>
            <a:off x="384274" y="4916295"/>
            <a:ext cx="3486852" cy="769441"/>
          </a:xfrm>
          <a:prstGeom prst="rect">
            <a:avLst/>
          </a:prstGeom>
          <a:noFill/>
        </p:spPr>
        <p:txBody>
          <a:bodyPr wrap="none" rtlCol="0">
            <a:spAutoFit/>
          </a:bodyPr>
          <a:lstStyle/>
          <a:p>
            <a:r>
              <a:rPr lang="en-GB" sz="4400" dirty="0">
                <a:latin typeface="Jokerman" panose="04090605060D06020702" pitchFamily="82" charset="0"/>
              </a:rPr>
              <a:t>Miss Garcia </a:t>
            </a:r>
          </a:p>
        </p:txBody>
      </p:sp>
      <p:sp>
        <p:nvSpPr>
          <p:cNvPr id="10" name="TextBox 9"/>
          <p:cNvSpPr txBox="1"/>
          <p:nvPr/>
        </p:nvSpPr>
        <p:spPr>
          <a:xfrm>
            <a:off x="4995993" y="5053205"/>
            <a:ext cx="2871299" cy="707886"/>
          </a:xfrm>
          <a:prstGeom prst="rect">
            <a:avLst/>
          </a:prstGeom>
          <a:noFill/>
        </p:spPr>
        <p:txBody>
          <a:bodyPr wrap="none" rtlCol="0">
            <a:spAutoFit/>
          </a:bodyPr>
          <a:lstStyle/>
          <a:p>
            <a:r>
              <a:rPr lang="en-GB" sz="4000" dirty="0">
                <a:latin typeface="Jokerman" panose="04090605060D06020702" pitchFamily="82" charset="0"/>
              </a:rPr>
              <a:t>Mrs Buller</a:t>
            </a:r>
          </a:p>
        </p:txBody>
      </p:sp>
      <p:pic>
        <p:nvPicPr>
          <p:cNvPr id="4" name="Picture 3" descr="A screenshot of a person smiling&#10;&#10;AI-generated content may be incorrect.">
            <a:extLst>
              <a:ext uri="{FF2B5EF4-FFF2-40B4-BE49-F238E27FC236}">
                <a16:creationId xmlns:a16="http://schemas.microsoft.com/office/drawing/2014/main" id="{DB06FBD1-1EB3-B316-5240-B74AE55E0227}"/>
              </a:ext>
            </a:extLst>
          </p:cNvPr>
          <p:cNvPicPr>
            <a:picLocks noChangeAspect="1"/>
          </p:cNvPicPr>
          <p:nvPr/>
        </p:nvPicPr>
        <p:blipFill>
          <a:blip r:embed="rId4"/>
          <a:srcRect t="-72" r="-422" b="18701"/>
          <a:stretch>
            <a:fillRect/>
          </a:stretch>
        </p:blipFill>
        <p:spPr>
          <a:xfrm>
            <a:off x="5346246" y="2068740"/>
            <a:ext cx="2161733" cy="2844442"/>
          </a:xfrm>
          <a:prstGeom prst="rect">
            <a:avLst/>
          </a:prstGeom>
        </p:spPr>
      </p:pic>
      <p:pic>
        <p:nvPicPr>
          <p:cNvPr id="5" name="Picture 4" descr="A person smiling for a picture&#10;&#10;AI-generated content may be incorrect.">
            <a:extLst>
              <a:ext uri="{FF2B5EF4-FFF2-40B4-BE49-F238E27FC236}">
                <a16:creationId xmlns:a16="http://schemas.microsoft.com/office/drawing/2014/main" id="{63DA58D9-A473-4735-3870-7E95F5756745}"/>
              </a:ext>
            </a:extLst>
          </p:cNvPr>
          <p:cNvPicPr>
            <a:picLocks noChangeAspect="1"/>
          </p:cNvPicPr>
          <p:nvPr/>
        </p:nvPicPr>
        <p:blipFill>
          <a:blip r:embed="rId5"/>
          <a:stretch>
            <a:fillRect/>
          </a:stretch>
        </p:blipFill>
        <p:spPr>
          <a:xfrm>
            <a:off x="1050018" y="2072368"/>
            <a:ext cx="2000250" cy="2876550"/>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1" name="Rectangle 10">
            <a:extLst>
              <a:ext uri="{FF2B5EF4-FFF2-40B4-BE49-F238E27FC236}">
                <a16:creationId xmlns:a16="http://schemas.microsoft.com/office/drawing/2014/main" id="{23D09407-53BC-485E-B4CE-BC5E4FC4B2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69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921DB988-49FC-4608-B0A2-E2F3A401904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5" y="0"/>
            <a:ext cx="12191695"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741526" y="164863"/>
            <a:ext cx="10640754" cy="775845"/>
          </a:xfrm>
          <a:prstGeom prst="rect">
            <a:avLst/>
          </a:prstGeom>
        </p:spPr>
        <p:txBody>
          <a:bodyPr vert="horz" lIns="91440" tIns="45720" rIns="91440" bIns="45720" rtlCol="0" anchor="b">
            <a:normAutofit/>
          </a:bodyPr>
          <a:lstStyle/>
          <a:p>
            <a:pPr algn="ctr">
              <a:lnSpc>
                <a:spcPct val="90000"/>
              </a:lnSpc>
              <a:spcBef>
                <a:spcPct val="0"/>
              </a:spcBef>
              <a:spcAft>
                <a:spcPts val="600"/>
              </a:spcAft>
            </a:pPr>
            <a:r>
              <a:rPr lang="en-US" sz="4000" b="1" kern="1200" dirty="0">
                <a:solidFill>
                  <a:schemeClr val="tx2"/>
                </a:solidFill>
                <a:latin typeface="+mj-lt"/>
                <a:ea typeface="+mj-ea"/>
                <a:cs typeface="+mj-cs"/>
              </a:rPr>
              <a:t>Our </a:t>
            </a:r>
            <a:r>
              <a:rPr lang="en-US" sz="4000" b="1" dirty="0">
                <a:solidFill>
                  <a:schemeClr val="tx2"/>
                </a:solidFill>
                <a:latin typeface="+mj-lt"/>
                <a:ea typeface="+mj-ea"/>
                <a:cs typeface="+mj-cs"/>
              </a:rPr>
              <a:t>NEW Vision</a:t>
            </a:r>
            <a:r>
              <a:rPr lang="en-US" sz="4000" b="1" kern="1200" dirty="0">
                <a:solidFill>
                  <a:schemeClr val="tx2"/>
                </a:solidFill>
                <a:latin typeface="+mj-lt"/>
                <a:ea typeface="+mj-ea"/>
                <a:cs typeface="+mj-cs"/>
              </a:rPr>
              <a:t> and Values at Forty Hill CE</a:t>
            </a:r>
          </a:p>
        </p:txBody>
      </p:sp>
      <p:grpSp>
        <p:nvGrpSpPr>
          <p:cNvPr id="15" name="Group 14">
            <a:extLst>
              <a:ext uri="{FF2B5EF4-FFF2-40B4-BE49-F238E27FC236}">
                <a16:creationId xmlns:a16="http://schemas.microsoft.com/office/drawing/2014/main" id="{E9B930FD-8671-4C4C-ADCF-73AC1D0CD417}"/>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flipH="1">
            <a:off x="9676747" y="0"/>
            <a:ext cx="2514948" cy="2174333"/>
            <a:chOff x="-305" y="-4155"/>
            <a:chExt cx="2514948" cy="2174333"/>
          </a:xfrm>
        </p:grpSpPr>
        <p:sp>
          <p:nvSpPr>
            <p:cNvPr id="16" name="Freeform: Shape 15">
              <a:extLst>
                <a:ext uri="{FF2B5EF4-FFF2-40B4-BE49-F238E27FC236}">
                  <a16:creationId xmlns:a16="http://schemas.microsoft.com/office/drawing/2014/main" id="{C35B12C1-569C-4E37-AA33-7EF215F201B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0"/>
              <a:ext cx="2514948" cy="2170178"/>
            </a:xfrm>
            <a:custGeom>
              <a:avLst/>
              <a:gdLst>
                <a:gd name="connsiteX0" fmla="*/ 2466091 w 2514948"/>
                <a:gd name="connsiteY0" fmla="*/ 0 h 2170178"/>
                <a:gd name="connsiteX1" fmla="*/ 2514948 w 2514948"/>
                <a:gd name="connsiteY1" fmla="*/ 0 h 2170178"/>
                <a:gd name="connsiteX2" fmla="*/ 2512286 w 2514948"/>
                <a:gd name="connsiteY2" fmla="*/ 12375 h 2170178"/>
                <a:gd name="connsiteX3" fmla="*/ 2394961 w 2514948"/>
                <a:gd name="connsiteY3" fmla="*/ 368660 h 2170178"/>
                <a:gd name="connsiteX4" fmla="*/ 2289734 w 2514948"/>
                <a:gd name="connsiteY4" fmla="*/ 598078 h 2170178"/>
                <a:gd name="connsiteX5" fmla="*/ 2163747 w 2514948"/>
                <a:gd name="connsiteY5" fmla="*/ 819078 h 2170178"/>
                <a:gd name="connsiteX6" fmla="*/ 1852241 w 2514948"/>
                <a:gd name="connsiteY6" fmla="*/ 1228932 h 2170178"/>
                <a:gd name="connsiteX7" fmla="*/ 1668235 w 2514948"/>
                <a:gd name="connsiteY7" fmla="*/ 1413844 h 2170178"/>
                <a:gd name="connsiteX8" fmla="*/ 1619510 w 2514948"/>
                <a:gd name="connsiteY8" fmla="*/ 1457722 h 2170178"/>
                <a:gd name="connsiteX9" fmla="*/ 1569835 w 2514948"/>
                <a:gd name="connsiteY9" fmla="*/ 1500704 h 2170178"/>
                <a:gd name="connsiteX10" fmla="*/ 1467169 w 2514948"/>
                <a:gd name="connsiteY10" fmla="*/ 1583266 h 2170178"/>
                <a:gd name="connsiteX11" fmla="*/ 1018393 w 2514948"/>
                <a:gd name="connsiteY11" fmla="*/ 1867576 h 2170178"/>
                <a:gd name="connsiteX12" fmla="*/ 255857 w 2514948"/>
                <a:gd name="connsiteY12" fmla="*/ 2133049 h 2170178"/>
                <a:gd name="connsiteX13" fmla="*/ 0 w 2514948"/>
                <a:gd name="connsiteY13" fmla="*/ 2170178 h 2170178"/>
                <a:gd name="connsiteX14" fmla="*/ 0 w 2514948"/>
                <a:gd name="connsiteY14" fmla="*/ 1940056 h 2170178"/>
                <a:gd name="connsiteX15" fmla="*/ 201609 w 2514948"/>
                <a:gd name="connsiteY15" fmla="*/ 1902856 h 2170178"/>
                <a:gd name="connsiteX16" fmla="*/ 440974 w 2514948"/>
                <a:gd name="connsiteY16" fmla="*/ 1838472 h 2170178"/>
                <a:gd name="connsiteX17" fmla="*/ 674558 w 2514948"/>
                <a:gd name="connsiteY17" fmla="*/ 1756359 h 2170178"/>
                <a:gd name="connsiteX18" fmla="*/ 901222 w 2514948"/>
                <a:gd name="connsiteY18" fmla="*/ 1657142 h 2170178"/>
                <a:gd name="connsiteX19" fmla="*/ 1330943 w 2514948"/>
                <a:gd name="connsiteY19" fmla="*/ 1413396 h 2170178"/>
                <a:gd name="connsiteX20" fmla="*/ 1432566 w 2514948"/>
                <a:gd name="connsiteY20" fmla="*/ 1343193 h 2170178"/>
                <a:gd name="connsiteX21" fmla="*/ 1482527 w 2514948"/>
                <a:gd name="connsiteY21" fmla="*/ 1306926 h 2170178"/>
                <a:gd name="connsiteX22" fmla="*/ 1531821 w 2514948"/>
                <a:gd name="connsiteY22" fmla="*/ 1269765 h 2170178"/>
                <a:gd name="connsiteX23" fmla="*/ 1721986 w 2514948"/>
                <a:gd name="connsiteY23" fmla="*/ 1112073 h 2170178"/>
                <a:gd name="connsiteX24" fmla="*/ 2061460 w 2514948"/>
                <a:gd name="connsiteY24" fmla="*/ 754336 h 2170178"/>
                <a:gd name="connsiteX25" fmla="*/ 2206218 w 2514948"/>
                <a:gd name="connsiteY25" fmla="*/ 554827 h 2170178"/>
                <a:gd name="connsiteX26" fmla="*/ 2329455 w 2514948"/>
                <a:gd name="connsiteY26" fmla="*/ 341886 h 2170178"/>
                <a:gd name="connsiteX27" fmla="*/ 2356757 w 2514948"/>
                <a:gd name="connsiteY27" fmla="*/ 286815 h 2170178"/>
                <a:gd name="connsiteX28" fmla="*/ 2370030 w 2514948"/>
                <a:gd name="connsiteY28" fmla="*/ 259056 h 2170178"/>
                <a:gd name="connsiteX29" fmla="*/ 2382637 w 2514948"/>
                <a:gd name="connsiteY29" fmla="*/ 231028 h 2170178"/>
                <a:gd name="connsiteX30" fmla="*/ 2406716 w 2514948"/>
                <a:gd name="connsiteY30" fmla="*/ 174525 h 2170178"/>
                <a:gd name="connsiteX31" fmla="*/ 2429278 w 2514948"/>
                <a:gd name="connsiteY31" fmla="*/ 117393 h 21701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Lst>
              <a:rect l="l" t="t" r="r" b="b"/>
              <a:pathLst>
                <a:path w="2514948" h="2170178">
                  <a:moveTo>
                    <a:pt x="2466091" y="0"/>
                  </a:moveTo>
                  <a:lnTo>
                    <a:pt x="2514948" y="0"/>
                  </a:lnTo>
                  <a:lnTo>
                    <a:pt x="2512286" y="12375"/>
                  </a:lnTo>
                  <a:cubicBezTo>
                    <a:pt x="2481760" y="133161"/>
                    <a:pt x="2442526" y="252239"/>
                    <a:pt x="2394961" y="368660"/>
                  </a:cubicBezTo>
                  <a:cubicBezTo>
                    <a:pt x="2363109" y="446208"/>
                    <a:pt x="2328603" y="523039"/>
                    <a:pt x="2289734" y="598078"/>
                  </a:cubicBezTo>
                  <a:cubicBezTo>
                    <a:pt x="2251436" y="673387"/>
                    <a:pt x="2209251" y="747083"/>
                    <a:pt x="2163747" y="819078"/>
                  </a:cubicBezTo>
                  <a:cubicBezTo>
                    <a:pt x="2072646" y="962979"/>
                    <a:pt x="1968652" y="1100611"/>
                    <a:pt x="1852241" y="1228932"/>
                  </a:cubicBezTo>
                  <a:cubicBezTo>
                    <a:pt x="1793748" y="1292868"/>
                    <a:pt x="1732698" y="1354923"/>
                    <a:pt x="1668235" y="1413844"/>
                  </a:cubicBezTo>
                  <a:cubicBezTo>
                    <a:pt x="1652214" y="1428709"/>
                    <a:pt x="1636100" y="1443395"/>
                    <a:pt x="1619510" y="1457722"/>
                  </a:cubicBezTo>
                  <a:cubicBezTo>
                    <a:pt x="1603015" y="1472140"/>
                    <a:pt x="1586805" y="1486825"/>
                    <a:pt x="1569835" y="1500704"/>
                  </a:cubicBezTo>
                  <a:cubicBezTo>
                    <a:pt x="1536276" y="1528911"/>
                    <a:pt x="1501865" y="1556223"/>
                    <a:pt x="1467169" y="1583266"/>
                  </a:cubicBezTo>
                  <a:cubicBezTo>
                    <a:pt x="1327719" y="1690722"/>
                    <a:pt x="1177085" y="1785910"/>
                    <a:pt x="1018393" y="1867576"/>
                  </a:cubicBezTo>
                  <a:cubicBezTo>
                    <a:pt x="780425" y="1990142"/>
                    <a:pt x="522567" y="2080875"/>
                    <a:pt x="255857" y="2133049"/>
                  </a:cubicBezTo>
                  <a:lnTo>
                    <a:pt x="0" y="2170178"/>
                  </a:lnTo>
                  <a:lnTo>
                    <a:pt x="0" y="1940056"/>
                  </a:lnTo>
                  <a:lnTo>
                    <a:pt x="201609" y="1902856"/>
                  </a:lnTo>
                  <a:cubicBezTo>
                    <a:pt x="282186" y="1884231"/>
                    <a:pt x="362102" y="1863008"/>
                    <a:pt x="440974" y="1838472"/>
                  </a:cubicBezTo>
                  <a:cubicBezTo>
                    <a:pt x="519848" y="1814027"/>
                    <a:pt x="597771" y="1786627"/>
                    <a:pt x="674558" y="1756359"/>
                  </a:cubicBezTo>
                  <a:cubicBezTo>
                    <a:pt x="751250" y="1726003"/>
                    <a:pt x="826900" y="1692870"/>
                    <a:pt x="901222" y="1657142"/>
                  </a:cubicBezTo>
                  <a:cubicBezTo>
                    <a:pt x="1049865" y="1585774"/>
                    <a:pt x="1193581" y="1504376"/>
                    <a:pt x="1330943" y="1413396"/>
                  </a:cubicBezTo>
                  <a:cubicBezTo>
                    <a:pt x="1365165" y="1390563"/>
                    <a:pt x="1399293" y="1367370"/>
                    <a:pt x="1432566" y="1343193"/>
                  </a:cubicBezTo>
                  <a:cubicBezTo>
                    <a:pt x="1449441" y="1331373"/>
                    <a:pt x="1465936" y="1319104"/>
                    <a:pt x="1482527" y="1306926"/>
                  </a:cubicBezTo>
                  <a:cubicBezTo>
                    <a:pt x="1499210" y="1294837"/>
                    <a:pt x="1515611" y="1282391"/>
                    <a:pt x="1531821" y="1269765"/>
                  </a:cubicBezTo>
                  <a:cubicBezTo>
                    <a:pt x="1596947" y="1219350"/>
                    <a:pt x="1660652" y="1167055"/>
                    <a:pt x="1721986" y="1112073"/>
                  </a:cubicBezTo>
                  <a:cubicBezTo>
                    <a:pt x="1844940" y="1002469"/>
                    <a:pt x="1958983" y="882926"/>
                    <a:pt x="2061460" y="754336"/>
                  </a:cubicBezTo>
                  <a:cubicBezTo>
                    <a:pt x="2112652" y="690042"/>
                    <a:pt x="2161094" y="623510"/>
                    <a:pt x="2206218" y="554827"/>
                  </a:cubicBezTo>
                  <a:cubicBezTo>
                    <a:pt x="2250583" y="485787"/>
                    <a:pt x="2292484" y="415046"/>
                    <a:pt x="2329455" y="341886"/>
                  </a:cubicBezTo>
                  <a:cubicBezTo>
                    <a:pt x="2339030" y="323709"/>
                    <a:pt x="2347941" y="305261"/>
                    <a:pt x="2356757" y="286815"/>
                  </a:cubicBezTo>
                  <a:lnTo>
                    <a:pt x="2370030" y="259056"/>
                  </a:lnTo>
                  <a:lnTo>
                    <a:pt x="2382637" y="231028"/>
                  </a:lnTo>
                  <a:cubicBezTo>
                    <a:pt x="2390885" y="212312"/>
                    <a:pt x="2399227" y="193598"/>
                    <a:pt x="2406716" y="174525"/>
                  </a:cubicBezTo>
                  <a:cubicBezTo>
                    <a:pt x="2414206" y="155452"/>
                    <a:pt x="2422453" y="136646"/>
                    <a:pt x="2429278" y="117393"/>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Freeform: Shape 16">
              <a:extLst>
                <a:ext uri="{FF2B5EF4-FFF2-40B4-BE49-F238E27FC236}">
                  <a16:creationId xmlns:a16="http://schemas.microsoft.com/office/drawing/2014/main" id="{F23E2660-7810-46F6-8752-187127C830C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4155"/>
              <a:ext cx="2493062" cy="1947896"/>
            </a:xfrm>
            <a:custGeom>
              <a:avLst/>
              <a:gdLst>
                <a:gd name="connsiteX0" fmla="*/ 1896911 w 2493062"/>
                <a:gd name="connsiteY0" fmla="*/ 0 h 1947896"/>
                <a:gd name="connsiteX1" fmla="*/ 2493062 w 2493062"/>
                <a:gd name="connsiteY1" fmla="*/ 0 h 1947896"/>
                <a:gd name="connsiteX2" fmla="*/ 2435315 w 2493062"/>
                <a:gd name="connsiteY2" fmla="*/ 178165 h 1947896"/>
                <a:gd name="connsiteX3" fmla="*/ 93066 w 2493062"/>
                <a:gd name="connsiteY3" fmla="*/ 1935859 h 1947896"/>
                <a:gd name="connsiteX4" fmla="*/ 0 w 2493062"/>
                <a:gd name="connsiteY4" fmla="*/ 1947896 h 1947896"/>
                <a:gd name="connsiteX5" fmla="*/ 0 w 2493062"/>
                <a:gd name="connsiteY5" fmla="*/ 1404756 h 1947896"/>
                <a:gd name="connsiteX6" fmla="*/ 17392 w 2493062"/>
                <a:gd name="connsiteY6" fmla="*/ 1402364 h 1947896"/>
                <a:gd name="connsiteX7" fmla="*/ 464249 w 2493062"/>
                <a:gd name="connsiteY7" fmla="*/ 1281208 h 1947896"/>
                <a:gd name="connsiteX8" fmla="*/ 1260556 w 2493062"/>
                <a:gd name="connsiteY8" fmla="*/ 833835 h 1947896"/>
                <a:gd name="connsiteX9" fmla="*/ 1807924 w 2493062"/>
                <a:gd name="connsiteY9" fmla="*/ 193222 h 1947896"/>
                <a:gd name="connsiteX10" fmla="*/ 1874357 w 2493062"/>
                <a:gd name="connsiteY10" fmla="*/ 58333 h 194789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2493062" h="1947896">
                  <a:moveTo>
                    <a:pt x="1896911" y="0"/>
                  </a:moveTo>
                  <a:lnTo>
                    <a:pt x="2493062" y="0"/>
                  </a:lnTo>
                  <a:lnTo>
                    <a:pt x="2435315" y="178165"/>
                  </a:lnTo>
                  <a:cubicBezTo>
                    <a:pt x="2088122" y="1071812"/>
                    <a:pt x="1129732" y="1758033"/>
                    <a:pt x="93066" y="1935859"/>
                  </a:cubicBezTo>
                  <a:lnTo>
                    <a:pt x="0" y="1947896"/>
                  </a:lnTo>
                  <a:lnTo>
                    <a:pt x="0" y="1404756"/>
                  </a:lnTo>
                  <a:lnTo>
                    <a:pt x="17392" y="1402364"/>
                  </a:lnTo>
                  <a:cubicBezTo>
                    <a:pt x="167719" y="1375030"/>
                    <a:pt x="318070" y="1334398"/>
                    <a:pt x="464249" y="1281208"/>
                  </a:cubicBezTo>
                  <a:cubicBezTo>
                    <a:pt x="753480" y="1176081"/>
                    <a:pt x="1028869" y="1021346"/>
                    <a:pt x="1260556" y="833835"/>
                  </a:cubicBezTo>
                  <a:cubicBezTo>
                    <a:pt x="1491960" y="646594"/>
                    <a:pt x="1681177" y="425056"/>
                    <a:pt x="1807924" y="193222"/>
                  </a:cubicBezTo>
                  <a:cubicBezTo>
                    <a:pt x="1832328" y="148578"/>
                    <a:pt x="1854477" y="103599"/>
                    <a:pt x="1874357" y="58333"/>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Freeform: Shape 17">
              <a:extLst>
                <a:ext uri="{FF2B5EF4-FFF2-40B4-BE49-F238E27FC236}">
                  <a16:creationId xmlns:a16="http://schemas.microsoft.com/office/drawing/2014/main" id="{C991DC45-0378-45B3-B325-FB8F98545E6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0"/>
              <a:ext cx="2501089" cy="1972702"/>
            </a:xfrm>
            <a:custGeom>
              <a:avLst/>
              <a:gdLst>
                <a:gd name="connsiteX0" fmla="*/ 2318728 w 2501089"/>
                <a:gd name="connsiteY0" fmla="*/ 0 h 1972702"/>
                <a:gd name="connsiteX1" fmla="*/ 2501089 w 2501089"/>
                <a:gd name="connsiteY1" fmla="*/ 0 h 1972702"/>
                <a:gd name="connsiteX2" fmla="*/ 2453909 w 2501089"/>
                <a:gd name="connsiteY2" fmla="*/ 167837 h 1972702"/>
                <a:gd name="connsiteX3" fmla="*/ 2361125 w 2501089"/>
                <a:gd name="connsiteY3" fmla="*/ 392084 h 1972702"/>
                <a:gd name="connsiteX4" fmla="*/ 1768255 w 2501089"/>
                <a:gd name="connsiteY4" fmla="*/ 1167644 h 1972702"/>
                <a:gd name="connsiteX5" fmla="*/ 1375125 w 2501089"/>
                <a:gd name="connsiteY5" fmla="*/ 1471474 h 1972702"/>
                <a:gd name="connsiteX6" fmla="*/ 935735 w 2501089"/>
                <a:gd name="connsiteY6" fmla="*/ 1712713 h 1972702"/>
                <a:gd name="connsiteX7" fmla="*/ 212353 w 2501089"/>
                <a:gd name="connsiteY7" fmla="*/ 1940294 h 1972702"/>
                <a:gd name="connsiteX8" fmla="*/ 0 w 2501089"/>
                <a:gd name="connsiteY8" fmla="*/ 1972702 h 1972702"/>
                <a:gd name="connsiteX9" fmla="*/ 0 w 2501089"/>
                <a:gd name="connsiteY9" fmla="*/ 1732181 h 1972702"/>
                <a:gd name="connsiteX10" fmla="*/ 161195 w 2501089"/>
                <a:gd name="connsiteY10" fmla="*/ 1706590 h 1972702"/>
                <a:gd name="connsiteX11" fmla="*/ 388463 w 2501089"/>
                <a:gd name="connsiteY11" fmla="*/ 1652268 h 1972702"/>
                <a:gd name="connsiteX12" fmla="*/ 826716 w 2501089"/>
                <a:gd name="connsiteY12" fmla="*/ 1493950 h 1972702"/>
                <a:gd name="connsiteX13" fmla="*/ 1609847 w 2501089"/>
                <a:gd name="connsiteY13" fmla="*/ 1007535 h 1972702"/>
                <a:gd name="connsiteX14" fmla="*/ 1929982 w 2501089"/>
                <a:gd name="connsiteY14" fmla="*/ 682930 h 1972702"/>
                <a:gd name="connsiteX15" fmla="*/ 2183093 w 2501089"/>
                <a:gd name="connsiteY15" fmla="*/ 310149 h 1972702"/>
                <a:gd name="connsiteX16" fmla="*/ 2280286 w 2501089"/>
                <a:gd name="connsiteY16" fmla="*/ 108435 h 19727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2501089" h="1972702">
                  <a:moveTo>
                    <a:pt x="2318728" y="0"/>
                  </a:moveTo>
                  <a:lnTo>
                    <a:pt x="2501089" y="0"/>
                  </a:lnTo>
                  <a:lnTo>
                    <a:pt x="2453909" y="167837"/>
                  </a:lnTo>
                  <a:cubicBezTo>
                    <a:pt x="2427555" y="244153"/>
                    <a:pt x="2396627" y="319103"/>
                    <a:pt x="2361125" y="392084"/>
                  </a:cubicBezTo>
                  <a:cubicBezTo>
                    <a:pt x="2218453" y="684005"/>
                    <a:pt x="2011698" y="945211"/>
                    <a:pt x="1768255" y="1167644"/>
                  </a:cubicBezTo>
                  <a:cubicBezTo>
                    <a:pt x="1646250" y="1278860"/>
                    <a:pt x="1514385" y="1380316"/>
                    <a:pt x="1375125" y="1471474"/>
                  </a:cubicBezTo>
                  <a:cubicBezTo>
                    <a:pt x="1235677" y="1562542"/>
                    <a:pt x="1088928" y="1643672"/>
                    <a:pt x="935735" y="1712713"/>
                  </a:cubicBezTo>
                  <a:cubicBezTo>
                    <a:pt x="705659" y="1815533"/>
                    <a:pt x="462359" y="1892212"/>
                    <a:pt x="212353" y="1940294"/>
                  </a:cubicBezTo>
                  <a:lnTo>
                    <a:pt x="0" y="1972702"/>
                  </a:lnTo>
                  <a:lnTo>
                    <a:pt x="0" y="1732181"/>
                  </a:lnTo>
                  <a:lnTo>
                    <a:pt x="161195" y="1706590"/>
                  </a:lnTo>
                  <a:cubicBezTo>
                    <a:pt x="237638" y="1691378"/>
                    <a:pt x="313477" y="1673222"/>
                    <a:pt x="388463" y="1652268"/>
                  </a:cubicBezTo>
                  <a:cubicBezTo>
                    <a:pt x="538529" y="1610539"/>
                    <a:pt x="684898" y="1556543"/>
                    <a:pt x="826716" y="1493950"/>
                  </a:cubicBezTo>
                  <a:cubicBezTo>
                    <a:pt x="1111207" y="1370107"/>
                    <a:pt x="1376832" y="1205881"/>
                    <a:pt x="1609847" y="1007535"/>
                  </a:cubicBezTo>
                  <a:cubicBezTo>
                    <a:pt x="1725975" y="908049"/>
                    <a:pt x="1833571" y="799519"/>
                    <a:pt x="1929982" y="682930"/>
                  </a:cubicBezTo>
                  <a:cubicBezTo>
                    <a:pt x="2026581" y="566520"/>
                    <a:pt x="2111806" y="441692"/>
                    <a:pt x="2183093" y="310149"/>
                  </a:cubicBezTo>
                  <a:cubicBezTo>
                    <a:pt x="2218738" y="244422"/>
                    <a:pt x="2251396" y="177150"/>
                    <a:pt x="2280286" y="108435"/>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sz="800"/>
            </a:p>
          </p:txBody>
        </p:sp>
        <p:sp>
          <p:nvSpPr>
            <p:cNvPr id="19" name="Freeform: Shape 18">
              <a:extLst>
                <a:ext uri="{FF2B5EF4-FFF2-40B4-BE49-F238E27FC236}">
                  <a16:creationId xmlns:a16="http://schemas.microsoft.com/office/drawing/2014/main" id="{E228F5BA-5150-4554-B7EA-93F371F3B17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2491105" cy="1943661"/>
            </a:xfrm>
            <a:custGeom>
              <a:avLst/>
              <a:gdLst>
                <a:gd name="connsiteX0" fmla="*/ 1995408 w 2491105"/>
                <a:gd name="connsiteY0" fmla="*/ 0 h 1943661"/>
                <a:gd name="connsiteX1" fmla="*/ 2491105 w 2491105"/>
                <a:gd name="connsiteY1" fmla="*/ 0 h 1943661"/>
                <a:gd name="connsiteX2" fmla="*/ 2434705 w 2491105"/>
                <a:gd name="connsiteY2" fmla="*/ 174009 h 1943661"/>
                <a:gd name="connsiteX3" fmla="*/ 92457 w 2491105"/>
                <a:gd name="connsiteY3" fmla="*/ 1931703 h 1943661"/>
                <a:gd name="connsiteX4" fmla="*/ 0 w 2491105"/>
                <a:gd name="connsiteY4" fmla="*/ 1943661 h 1943661"/>
                <a:gd name="connsiteX5" fmla="*/ 0 w 2491105"/>
                <a:gd name="connsiteY5" fmla="*/ 1491489 h 1943661"/>
                <a:gd name="connsiteX6" fmla="*/ 34107 w 2491105"/>
                <a:gd name="connsiteY6" fmla="*/ 1486836 h 1943661"/>
                <a:gd name="connsiteX7" fmla="*/ 497577 w 2491105"/>
                <a:gd name="connsiteY7" fmla="*/ 1360598 h 1943661"/>
                <a:gd name="connsiteX8" fmla="*/ 1321566 w 2491105"/>
                <a:gd name="connsiteY8" fmla="*/ 897645 h 1943661"/>
                <a:gd name="connsiteX9" fmla="*/ 1891495 w 2491105"/>
                <a:gd name="connsiteY9" fmla="*/ 230078 h 1943661"/>
                <a:gd name="connsiteX10" fmla="*/ 1961469 w 2491105"/>
                <a:gd name="connsiteY10" fmla="*/ 87885 h 19436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2491105" h="1943661">
                  <a:moveTo>
                    <a:pt x="1995408" y="0"/>
                  </a:moveTo>
                  <a:lnTo>
                    <a:pt x="2491105" y="0"/>
                  </a:lnTo>
                  <a:lnTo>
                    <a:pt x="2434705" y="174009"/>
                  </a:lnTo>
                  <a:cubicBezTo>
                    <a:pt x="2087512" y="1067655"/>
                    <a:pt x="1129122" y="1753877"/>
                    <a:pt x="92457" y="1931703"/>
                  </a:cubicBezTo>
                  <a:lnTo>
                    <a:pt x="0" y="1943661"/>
                  </a:lnTo>
                  <a:lnTo>
                    <a:pt x="0" y="1491489"/>
                  </a:lnTo>
                  <a:lnTo>
                    <a:pt x="34107" y="1486836"/>
                  </a:lnTo>
                  <a:cubicBezTo>
                    <a:pt x="189055" y="1458696"/>
                    <a:pt x="343908" y="1416565"/>
                    <a:pt x="497577" y="1360598"/>
                  </a:cubicBezTo>
                  <a:cubicBezTo>
                    <a:pt x="796856" y="1251889"/>
                    <a:pt x="1081725" y="1091781"/>
                    <a:pt x="1321566" y="897645"/>
                  </a:cubicBezTo>
                  <a:cubicBezTo>
                    <a:pt x="1565577" y="700195"/>
                    <a:pt x="1757355" y="475523"/>
                    <a:pt x="1891495" y="230078"/>
                  </a:cubicBezTo>
                  <a:cubicBezTo>
                    <a:pt x="1917197" y="183033"/>
                    <a:pt x="1940526" y="135619"/>
                    <a:pt x="1961469" y="87885"/>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pic>
        <p:nvPicPr>
          <p:cNvPr id="3" name="Picture 2" descr="A screenshot of a card&#10;&#10;Description automatically generated">
            <a:extLst>
              <a:ext uri="{FF2B5EF4-FFF2-40B4-BE49-F238E27FC236}">
                <a16:creationId xmlns:a16="http://schemas.microsoft.com/office/drawing/2014/main" id="{5D45907E-64EE-3A98-5D5D-DA9B8F752DA3}"/>
              </a:ext>
            </a:extLst>
          </p:cNvPr>
          <p:cNvPicPr>
            <a:picLocks noChangeAspect="1"/>
          </p:cNvPicPr>
          <p:nvPr/>
        </p:nvPicPr>
        <p:blipFill>
          <a:blip r:embed="rId2"/>
          <a:stretch>
            <a:fillRect/>
          </a:stretch>
        </p:blipFill>
        <p:spPr>
          <a:xfrm>
            <a:off x="495095" y="1714835"/>
            <a:ext cx="11442280" cy="4259925"/>
          </a:xfrm>
          <a:prstGeom prst="rect">
            <a:avLst/>
          </a:prstGeom>
        </p:spPr>
      </p:pic>
      <p:grpSp>
        <p:nvGrpSpPr>
          <p:cNvPr id="21" name="Group 20">
            <a:extLst>
              <a:ext uri="{FF2B5EF4-FFF2-40B4-BE49-F238E27FC236}">
                <a16:creationId xmlns:a16="http://schemas.microsoft.com/office/drawing/2014/main" id="{383C2651-AE0C-4AE4-8725-E2F9414FE219}"/>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rot="10800000" flipH="1">
            <a:off x="-305" y="4322879"/>
            <a:ext cx="3378428" cy="2535121"/>
            <a:chOff x="-305" y="-1"/>
            <a:chExt cx="3832880" cy="2876136"/>
          </a:xfrm>
        </p:grpSpPr>
        <p:sp>
          <p:nvSpPr>
            <p:cNvPr id="22" name="Freeform: Shape 21">
              <a:extLst>
                <a:ext uri="{FF2B5EF4-FFF2-40B4-BE49-F238E27FC236}">
                  <a16:creationId xmlns:a16="http://schemas.microsoft.com/office/drawing/2014/main" id="{CCE13265-B5D2-47B4-A199-E05F390D5B9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3815424" cy="2653659"/>
            </a:xfrm>
            <a:custGeom>
              <a:avLst/>
              <a:gdLst>
                <a:gd name="connsiteX0" fmla="*/ 3203055 w 3815424"/>
                <a:gd name="connsiteY0" fmla="*/ 0 h 2653659"/>
                <a:gd name="connsiteX1" fmla="*/ 3815424 w 3815424"/>
                <a:gd name="connsiteY1" fmla="*/ 0 h 2653659"/>
                <a:gd name="connsiteX2" fmla="*/ 3801025 w 3815424"/>
                <a:gd name="connsiteY2" fmla="*/ 214243 h 2653659"/>
                <a:gd name="connsiteX3" fmla="*/ 587142 w 3815424"/>
                <a:gd name="connsiteY3" fmla="*/ 2653659 h 2653659"/>
                <a:gd name="connsiteX4" fmla="*/ 53389 w 3815424"/>
                <a:gd name="connsiteY4" fmla="*/ 2605041 h 2653659"/>
                <a:gd name="connsiteX5" fmla="*/ 0 w 3815424"/>
                <a:gd name="connsiteY5" fmla="*/ 2593136 h 2653659"/>
                <a:gd name="connsiteX6" fmla="*/ 0 w 3815424"/>
                <a:gd name="connsiteY6" fmla="*/ 1994836 h 2653659"/>
                <a:gd name="connsiteX7" fmla="*/ 159710 w 3815424"/>
                <a:gd name="connsiteY7" fmla="*/ 2035054 h 2653659"/>
                <a:gd name="connsiteX8" fmla="*/ 587142 w 3815424"/>
                <a:gd name="connsiteY8" fmla="*/ 2075152 h 2653659"/>
                <a:gd name="connsiteX9" fmla="*/ 1549283 w 3815424"/>
                <a:gd name="connsiteY9" fmla="*/ 1900153 h 2653659"/>
                <a:gd name="connsiteX10" fmla="*/ 2406698 w 3815424"/>
                <a:gd name="connsiteY10" fmla="*/ 1418450 h 2653659"/>
                <a:gd name="connsiteX11" fmla="*/ 2996069 w 3815424"/>
                <a:gd name="connsiteY11" fmla="*/ 728678 h 2653659"/>
                <a:gd name="connsiteX12" fmla="*/ 3193967 w 3815424"/>
                <a:gd name="connsiteY12" fmla="*/ 137719 h 265365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3815424" h="2653659">
                  <a:moveTo>
                    <a:pt x="3203055" y="0"/>
                  </a:moveTo>
                  <a:lnTo>
                    <a:pt x="3815424" y="0"/>
                  </a:lnTo>
                  <a:lnTo>
                    <a:pt x="3801025" y="214243"/>
                  </a:lnTo>
                  <a:cubicBezTo>
                    <a:pt x="3616317" y="1584467"/>
                    <a:pt x="2091637" y="2653659"/>
                    <a:pt x="587142" y="2653659"/>
                  </a:cubicBezTo>
                  <a:cubicBezTo>
                    <a:pt x="400192" y="2653659"/>
                    <a:pt x="222112" y="2636953"/>
                    <a:pt x="53389" y="2605041"/>
                  </a:cubicBezTo>
                  <a:lnTo>
                    <a:pt x="0" y="2593136"/>
                  </a:lnTo>
                  <a:lnTo>
                    <a:pt x="0" y="1994836"/>
                  </a:lnTo>
                  <a:lnTo>
                    <a:pt x="159710" y="2035054"/>
                  </a:lnTo>
                  <a:cubicBezTo>
                    <a:pt x="295467" y="2061726"/>
                    <a:pt x="438268" y="2075152"/>
                    <a:pt x="587142" y="2075152"/>
                  </a:cubicBezTo>
                  <a:cubicBezTo>
                    <a:pt x="901731" y="2075152"/>
                    <a:pt x="1234490" y="2014697"/>
                    <a:pt x="1549283" y="1900153"/>
                  </a:cubicBezTo>
                  <a:cubicBezTo>
                    <a:pt x="1860709" y="1786959"/>
                    <a:pt x="2157231" y="1620350"/>
                    <a:pt x="2406698" y="1418450"/>
                  </a:cubicBezTo>
                  <a:cubicBezTo>
                    <a:pt x="2655859" y="1216840"/>
                    <a:pt x="2859596" y="978302"/>
                    <a:pt x="2996069" y="728678"/>
                  </a:cubicBezTo>
                  <a:cubicBezTo>
                    <a:pt x="3101178" y="536396"/>
                    <a:pt x="3167417" y="338366"/>
                    <a:pt x="3193967" y="137719"/>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Freeform: Shape 22">
              <a:extLst>
                <a:ext uri="{FF2B5EF4-FFF2-40B4-BE49-F238E27FC236}">
                  <a16:creationId xmlns:a16="http://schemas.microsoft.com/office/drawing/2014/main" id="{693EBD03-D832-462C-9304-7273698ED4F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3815424" cy="2653660"/>
            </a:xfrm>
            <a:custGeom>
              <a:avLst/>
              <a:gdLst>
                <a:gd name="connsiteX0" fmla="*/ 3305038 w 3815424"/>
                <a:gd name="connsiteY0" fmla="*/ 0 h 2653660"/>
                <a:gd name="connsiteX1" fmla="*/ 3815424 w 3815424"/>
                <a:gd name="connsiteY1" fmla="*/ 0 h 2653660"/>
                <a:gd name="connsiteX2" fmla="*/ 3801025 w 3815424"/>
                <a:gd name="connsiteY2" fmla="*/ 214244 h 2653660"/>
                <a:gd name="connsiteX3" fmla="*/ 587142 w 3815424"/>
                <a:gd name="connsiteY3" fmla="*/ 2653660 h 2653660"/>
                <a:gd name="connsiteX4" fmla="*/ 53389 w 3815424"/>
                <a:gd name="connsiteY4" fmla="*/ 2605042 h 2653660"/>
                <a:gd name="connsiteX5" fmla="*/ 0 w 3815424"/>
                <a:gd name="connsiteY5" fmla="*/ 2593137 h 2653660"/>
                <a:gd name="connsiteX6" fmla="*/ 0 w 3815424"/>
                <a:gd name="connsiteY6" fmla="*/ 2094444 h 2653660"/>
                <a:gd name="connsiteX7" fmla="*/ 137675 w 3815424"/>
                <a:gd name="connsiteY7" fmla="*/ 2129195 h 2653660"/>
                <a:gd name="connsiteX8" fmla="*/ 587142 w 3815424"/>
                <a:gd name="connsiteY8" fmla="*/ 2171571 h 2653660"/>
                <a:gd name="connsiteX9" fmla="*/ 1585826 w 3815424"/>
                <a:gd name="connsiteY9" fmla="*/ 1990112 h 2653660"/>
                <a:gd name="connsiteX10" fmla="*/ 2473046 w 3815424"/>
                <a:gd name="connsiteY10" fmla="*/ 1491633 h 2653660"/>
                <a:gd name="connsiteX11" fmla="*/ 3086710 w 3815424"/>
                <a:gd name="connsiteY11" fmla="*/ 772838 h 2653660"/>
                <a:gd name="connsiteX12" fmla="*/ 3295217 w 3815424"/>
                <a:gd name="connsiteY12" fmla="*/ 149229 h 26536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3815424" h="2653660">
                  <a:moveTo>
                    <a:pt x="3305038" y="0"/>
                  </a:moveTo>
                  <a:lnTo>
                    <a:pt x="3815424" y="0"/>
                  </a:lnTo>
                  <a:lnTo>
                    <a:pt x="3801025" y="214244"/>
                  </a:lnTo>
                  <a:cubicBezTo>
                    <a:pt x="3616317" y="1584467"/>
                    <a:pt x="2091637" y="2653660"/>
                    <a:pt x="587142" y="2653660"/>
                  </a:cubicBezTo>
                  <a:cubicBezTo>
                    <a:pt x="400192" y="2653660"/>
                    <a:pt x="222112" y="2636954"/>
                    <a:pt x="53389" y="2605042"/>
                  </a:cubicBezTo>
                  <a:lnTo>
                    <a:pt x="0" y="2593137"/>
                  </a:lnTo>
                  <a:lnTo>
                    <a:pt x="0" y="2094444"/>
                  </a:lnTo>
                  <a:lnTo>
                    <a:pt x="137675" y="2129195"/>
                  </a:lnTo>
                  <a:cubicBezTo>
                    <a:pt x="280616" y="2157374"/>
                    <a:pt x="430766" y="2171571"/>
                    <a:pt x="587142" y="2171571"/>
                  </a:cubicBezTo>
                  <a:cubicBezTo>
                    <a:pt x="918879" y="2171571"/>
                    <a:pt x="1254904" y="2110634"/>
                    <a:pt x="1585826" y="1990112"/>
                  </a:cubicBezTo>
                  <a:cubicBezTo>
                    <a:pt x="1908071" y="1873061"/>
                    <a:pt x="2214800" y="1700666"/>
                    <a:pt x="2473046" y="1491633"/>
                  </a:cubicBezTo>
                  <a:cubicBezTo>
                    <a:pt x="2735782" y="1279031"/>
                    <a:pt x="2942276" y="1037118"/>
                    <a:pt x="3086710" y="772838"/>
                  </a:cubicBezTo>
                  <a:cubicBezTo>
                    <a:pt x="3197408" y="570216"/>
                    <a:pt x="3267226" y="361248"/>
                    <a:pt x="3295217" y="149229"/>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Freeform: Shape 23">
              <a:extLst>
                <a:ext uri="{FF2B5EF4-FFF2-40B4-BE49-F238E27FC236}">
                  <a16:creationId xmlns:a16="http://schemas.microsoft.com/office/drawing/2014/main" id="{0D53D3E2-805E-40D2-964F-352BF6D476B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3815986" cy="2675935"/>
            </a:xfrm>
            <a:custGeom>
              <a:avLst/>
              <a:gdLst>
                <a:gd name="connsiteX0" fmla="*/ 3648768 w 3815986"/>
                <a:gd name="connsiteY0" fmla="*/ 0 h 2675935"/>
                <a:gd name="connsiteX1" fmla="*/ 3815986 w 3815986"/>
                <a:gd name="connsiteY1" fmla="*/ 0 h 2675935"/>
                <a:gd name="connsiteX2" fmla="*/ 3804695 w 3815986"/>
                <a:gd name="connsiteY2" fmla="*/ 200084 h 2675935"/>
                <a:gd name="connsiteX3" fmla="*/ 3762590 w 3815986"/>
                <a:gd name="connsiteY3" fmla="*/ 455543 h 2675935"/>
                <a:gd name="connsiteX4" fmla="*/ 3592332 w 3815986"/>
                <a:gd name="connsiteY4" fmla="*/ 947274 h 2675935"/>
                <a:gd name="connsiteX5" fmla="*/ 2953967 w 3815986"/>
                <a:gd name="connsiteY5" fmla="*/ 1782349 h 2675935"/>
                <a:gd name="connsiteX6" fmla="*/ 2530669 w 3815986"/>
                <a:gd name="connsiteY6" fmla="*/ 2109494 h 2675935"/>
                <a:gd name="connsiteX7" fmla="*/ 2057561 w 3815986"/>
                <a:gd name="connsiteY7" fmla="*/ 2369245 h 2675935"/>
                <a:gd name="connsiteX8" fmla="*/ 1007330 w 3815986"/>
                <a:gd name="connsiteY8" fmla="*/ 2655701 h 2675935"/>
                <a:gd name="connsiteX9" fmla="*/ 732765 w 3815986"/>
                <a:gd name="connsiteY9" fmla="*/ 2674696 h 2675935"/>
                <a:gd name="connsiteX10" fmla="*/ 457666 w 3815986"/>
                <a:gd name="connsiteY10" fmla="*/ 2670839 h 2675935"/>
                <a:gd name="connsiteX11" fmla="*/ 183574 w 3815986"/>
                <a:gd name="connsiteY11" fmla="*/ 2643312 h 2675935"/>
                <a:gd name="connsiteX12" fmla="*/ 0 w 3815986"/>
                <a:gd name="connsiteY12" fmla="*/ 2607798 h 2675935"/>
                <a:gd name="connsiteX13" fmla="*/ 0 w 3815986"/>
                <a:gd name="connsiteY13" fmla="*/ 2356652 h 2675935"/>
                <a:gd name="connsiteX14" fmla="*/ 222195 w 3815986"/>
                <a:gd name="connsiteY14" fmla="*/ 2396940 h 2675935"/>
                <a:gd name="connsiteX15" fmla="*/ 472364 w 3815986"/>
                <a:gd name="connsiteY15" fmla="*/ 2419092 h 2675935"/>
                <a:gd name="connsiteX16" fmla="*/ 974972 w 3815986"/>
                <a:gd name="connsiteY16" fmla="*/ 2402122 h 2675935"/>
                <a:gd name="connsiteX17" fmla="*/ 1468292 w 3815986"/>
                <a:gd name="connsiteY17" fmla="*/ 2304162 h 2675935"/>
                <a:gd name="connsiteX18" fmla="*/ 1940176 w 3815986"/>
                <a:gd name="connsiteY18" fmla="*/ 2133695 h 2675935"/>
                <a:gd name="connsiteX19" fmla="*/ 2783403 w 3815986"/>
                <a:gd name="connsiteY19" fmla="*/ 1609954 h 2675935"/>
                <a:gd name="connsiteX20" fmla="*/ 3128104 w 3815986"/>
                <a:gd name="connsiteY20" fmla="*/ 1260439 h 2675935"/>
                <a:gd name="connsiteX21" fmla="*/ 3400639 w 3815986"/>
                <a:gd name="connsiteY21" fmla="*/ 859052 h 2675935"/>
                <a:gd name="connsiteX22" fmla="*/ 3585595 w 3815986"/>
                <a:gd name="connsiteY22" fmla="*/ 415336 h 2675935"/>
                <a:gd name="connsiteX23" fmla="*/ 3635918 w 3815986"/>
                <a:gd name="connsiteY23" fmla="*/ 181137 h 26759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3815986" h="2675935">
                  <a:moveTo>
                    <a:pt x="3648768" y="0"/>
                  </a:moveTo>
                  <a:lnTo>
                    <a:pt x="3815986" y="0"/>
                  </a:lnTo>
                  <a:lnTo>
                    <a:pt x="3804695" y="200084"/>
                  </a:lnTo>
                  <a:cubicBezTo>
                    <a:pt x="3795228" y="285751"/>
                    <a:pt x="3781167" y="371032"/>
                    <a:pt x="3762590" y="455543"/>
                  </a:cubicBezTo>
                  <a:cubicBezTo>
                    <a:pt x="3725537" y="624467"/>
                    <a:pt x="3668784" y="790112"/>
                    <a:pt x="3592332" y="947274"/>
                  </a:cubicBezTo>
                  <a:cubicBezTo>
                    <a:pt x="3438712" y="1261596"/>
                    <a:pt x="3216091" y="1542847"/>
                    <a:pt x="2953967" y="1782349"/>
                  </a:cubicBezTo>
                  <a:cubicBezTo>
                    <a:pt x="2822599" y="1902099"/>
                    <a:pt x="2680615" y="2011341"/>
                    <a:pt x="2530669" y="2109494"/>
                  </a:cubicBezTo>
                  <a:cubicBezTo>
                    <a:pt x="2380520" y="2207551"/>
                    <a:pt x="2222510" y="2294906"/>
                    <a:pt x="2057561" y="2369245"/>
                  </a:cubicBezTo>
                  <a:cubicBezTo>
                    <a:pt x="1727252" y="2516859"/>
                    <a:pt x="1371629" y="2614434"/>
                    <a:pt x="1007330" y="2655701"/>
                  </a:cubicBezTo>
                  <a:cubicBezTo>
                    <a:pt x="916281" y="2665873"/>
                    <a:pt x="824568" y="2672188"/>
                    <a:pt x="732765" y="2674696"/>
                  </a:cubicBezTo>
                  <a:cubicBezTo>
                    <a:pt x="640963" y="2677203"/>
                    <a:pt x="549072" y="2675901"/>
                    <a:pt x="457666" y="2670839"/>
                  </a:cubicBezTo>
                  <a:cubicBezTo>
                    <a:pt x="366106" y="2665584"/>
                    <a:pt x="274572" y="2656521"/>
                    <a:pt x="183574" y="2643312"/>
                  </a:cubicBezTo>
                  <a:lnTo>
                    <a:pt x="0" y="2607798"/>
                  </a:lnTo>
                  <a:lnTo>
                    <a:pt x="0" y="2356652"/>
                  </a:lnTo>
                  <a:lnTo>
                    <a:pt x="222195" y="2396940"/>
                  </a:lnTo>
                  <a:cubicBezTo>
                    <a:pt x="304990" y="2407980"/>
                    <a:pt x="388511" y="2415283"/>
                    <a:pt x="472364" y="2419092"/>
                  </a:cubicBezTo>
                  <a:cubicBezTo>
                    <a:pt x="640376" y="2427095"/>
                    <a:pt x="808184" y="2421791"/>
                    <a:pt x="974972" y="2402122"/>
                  </a:cubicBezTo>
                  <a:cubicBezTo>
                    <a:pt x="1141658" y="2382358"/>
                    <a:pt x="1306812" y="2349286"/>
                    <a:pt x="1468292" y="2304162"/>
                  </a:cubicBezTo>
                  <a:cubicBezTo>
                    <a:pt x="1629874" y="2259231"/>
                    <a:pt x="1787475" y="2201091"/>
                    <a:pt x="1940176" y="2133695"/>
                  </a:cubicBezTo>
                  <a:cubicBezTo>
                    <a:pt x="2246498" y="2000349"/>
                    <a:pt x="2532507" y="1823520"/>
                    <a:pt x="2783403" y="1609954"/>
                  </a:cubicBezTo>
                  <a:cubicBezTo>
                    <a:pt x="2908442" y="1502833"/>
                    <a:pt x="3024295" y="1385975"/>
                    <a:pt x="3128104" y="1260439"/>
                  </a:cubicBezTo>
                  <a:cubicBezTo>
                    <a:pt x="3232116" y="1135096"/>
                    <a:pt x="3323881" y="1000689"/>
                    <a:pt x="3400639" y="859052"/>
                  </a:cubicBezTo>
                  <a:cubicBezTo>
                    <a:pt x="3477399" y="717510"/>
                    <a:pt x="3541296" y="569316"/>
                    <a:pt x="3585595" y="415336"/>
                  </a:cubicBezTo>
                  <a:cubicBezTo>
                    <a:pt x="3607796" y="338540"/>
                    <a:pt x="3624638" y="260224"/>
                    <a:pt x="3635918" y="181137"/>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Freeform: Shape 24">
              <a:extLst>
                <a:ext uri="{FF2B5EF4-FFF2-40B4-BE49-F238E27FC236}">
                  <a16:creationId xmlns:a16="http://schemas.microsoft.com/office/drawing/2014/main" id="{B7A9A916-A926-43E6-800F-432ABC3F244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3832270" cy="2876136"/>
            </a:xfrm>
            <a:custGeom>
              <a:avLst/>
              <a:gdLst>
                <a:gd name="connsiteX0" fmla="*/ 3800718 w 3832270"/>
                <a:gd name="connsiteY0" fmla="*/ 0 h 2876136"/>
                <a:gd name="connsiteX1" fmla="*/ 3832270 w 3832270"/>
                <a:gd name="connsiteY1" fmla="*/ 0 h 2876136"/>
                <a:gd name="connsiteX2" fmla="*/ 3824562 w 3832270"/>
                <a:gd name="connsiteY2" fmla="*/ 143769 h 2876136"/>
                <a:gd name="connsiteX3" fmla="*/ 3628155 w 3832270"/>
                <a:gd name="connsiteY3" fmla="*/ 922055 h 2876136"/>
                <a:gd name="connsiteX4" fmla="*/ 3514853 w 3832270"/>
                <a:gd name="connsiteY4" fmla="*/ 1169078 h 2876136"/>
                <a:gd name="connsiteX5" fmla="*/ 3379198 w 3832270"/>
                <a:gd name="connsiteY5" fmla="*/ 1407037 h 2876136"/>
                <a:gd name="connsiteX6" fmla="*/ 3043787 w 3832270"/>
                <a:gd name="connsiteY6" fmla="*/ 1848342 h 2876136"/>
                <a:gd name="connsiteX7" fmla="*/ 2845661 w 3832270"/>
                <a:gd name="connsiteY7" fmla="*/ 2047444 h 2876136"/>
                <a:gd name="connsiteX8" fmla="*/ 2793197 w 3832270"/>
                <a:gd name="connsiteY8" fmla="*/ 2094689 h 2876136"/>
                <a:gd name="connsiteX9" fmla="*/ 2739710 w 3832270"/>
                <a:gd name="connsiteY9" fmla="*/ 2140969 h 2876136"/>
                <a:gd name="connsiteX10" fmla="*/ 2629166 w 3832270"/>
                <a:gd name="connsiteY10" fmla="*/ 2229867 h 2876136"/>
                <a:gd name="connsiteX11" fmla="*/ 2145952 w 3832270"/>
                <a:gd name="connsiteY11" fmla="*/ 2535994 h 2876136"/>
                <a:gd name="connsiteX12" fmla="*/ 1034987 w 3832270"/>
                <a:gd name="connsiteY12" fmla="*/ 2863910 h 2876136"/>
                <a:gd name="connsiteX13" fmla="*/ 741909 w 3832270"/>
                <a:gd name="connsiteY13" fmla="*/ 2875939 h 2876136"/>
                <a:gd name="connsiteX14" fmla="*/ 450208 w 3832270"/>
                <a:gd name="connsiteY14" fmla="*/ 2857451 h 2876136"/>
                <a:gd name="connsiteX15" fmla="*/ 22215 w 3832270"/>
                <a:gd name="connsiteY15" fmla="*/ 2775923 h 2876136"/>
                <a:gd name="connsiteX16" fmla="*/ 0 w 3832270"/>
                <a:gd name="connsiteY16" fmla="*/ 2769256 h 2876136"/>
                <a:gd name="connsiteX17" fmla="*/ 0 w 3832270"/>
                <a:gd name="connsiteY17" fmla="*/ 2590612 h 2876136"/>
                <a:gd name="connsiteX18" fmla="*/ 199046 w 3832270"/>
                <a:gd name="connsiteY18" fmla="*/ 2627410 h 2876136"/>
                <a:gd name="connsiteX19" fmla="*/ 468174 w 3832270"/>
                <a:gd name="connsiteY19" fmla="*/ 2649670 h 2876136"/>
                <a:gd name="connsiteX20" fmla="*/ 1003650 w 3832270"/>
                <a:gd name="connsiteY20" fmla="*/ 2622480 h 2876136"/>
                <a:gd name="connsiteX21" fmla="*/ 1266489 w 3832270"/>
                <a:gd name="connsiteY21" fmla="*/ 2573982 h 2876136"/>
                <a:gd name="connsiteX22" fmla="*/ 1524223 w 3832270"/>
                <a:gd name="connsiteY22" fmla="*/ 2504657 h 2876136"/>
                <a:gd name="connsiteX23" fmla="*/ 1775731 w 3832270"/>
                <a:gd name="connsiteY23" fmla="*/ 2416243 h 2876136"/>
                <a:gd name="connsiteX24" fmla="*/ 2019789 w 3832270"/>
                <a:gd name="connsiteY24" fmla="*/ 2309412 h 2876136"/>
                <a:gd name="connsiteX25" fmla="*/ 2482486 w 3832270"/>
                <a:gd name="connsiteY25" fmla="*/ 2046962 h 2876136"/>
                <a:gd name="connsiteX26" fmla="*/ 2591908 w 3832270"/>
                <a:gd name="connsiteY26" fmla="*/ 1971371 h 2876136"/>
                <a:gd name="connsiteX27" fmla="*/ 2645702 w 3832270"/>
                <a:gd name="connsiteY27" fmla="*/ 1932321 h 2876136"/>
                <a:gd name="connsiteX28" fmla="*/ 2698779 w 3832270"/>
                <a:gd name="connsiteY28" fmla="*/ 1892309 h 2876136"/>
                <a:gd name="connsiteX29" fmla="*/ 2903537 w 3832270"/>
                <a:gd name="connsiteY29" fmla="*/ 1722516 h 2876136"/>
                <a:gd name="connsiteX30" fmla="*/ 3269061 w 3832270"/>
                <a:gd name="connsiteY30" fmla="*/ 1337327 h 2876136"/>
                <a:gd name="connsiteX31" fmla="*/ 3424928 w 3832270"/>
                <a:gd name="connsiteY31" fmla="*/ 1122508 h 2876136"/>
                <a:gd name="connsiteX32" fmla="*/ 3557622 w 3832270"/>
                <a:gd name="connsiteY32" fmla="*/ 893226 h 2876136"/>
                <a:gd name="connsiteX33" fmla="*/ 3587019 w 3832270"/>
                <a:gd name="connsiteY33" fmla="*/ 833929 h 2876136"/>
                <a:gd name="connsiteX34" fmla="*/ 3601310 w 3832270"/>
                <a:gd name="connsiteY34" fmla="*/ 804040 h 2876136"/>
                <a:gd name="connsiteX35" fmla="*/ 3614885 w 3832270"/>
                <a:gd name="connsiteY35" fmla="*/ 773861 h 2876136"/>
                <a:gd name="connsiteX36" fmla="*/ 3640812 w 3832270"/>
                <a:gd name="connsiteY36" fmla="*/ 713022 h 2876136"/>
                <a:gd name="connsiteX37" fmla="*/ 3665105 w 3832270"/>
                <a:gd name="connsiteY37" fmla="*/ 651506 h 2876136"/>
                <a:gd name="connsiteX38" fmla="*/ 3744110 w 3832270"/>
                <a:gd name="connsiteY38" fmla="*/ 399567 h 2876136"/>
                <a:gd name="connsiteX39" fmla="*/ 3792123 w 3832270"/>
                <a:gd name="connsiteY39" fmla="*/ 140444 h 28761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Lst>
              <a:rect l="l" t="t" r="r" b="b"/>
              <a:pathLst>
                <a:path w="3832270" h="2876136">
                  <a:moveTo>
                    <a:pt x="3800718" y="0"/>
                  </a:moveTo>
                  <a:lnTo>
                    <a:pt x="3832270" y="0"/>
                  </a:lnTo>
                  <a:lnTo>
                    <a:pt x="3824562" y="143769"/>
                  </a:lnTo>
                  <a:cubicBezTo>
                    <a:pt x="3797131" y="409191"/>
                    <a:pt x="3730585" y="671345"/>
                    <a:pt x="3628155" y="922055"/>
                  </a:cubicBezTo>
                  <a:cubicBezTo>
                    <a:pt x="3593858" y="1005553"/>
                    <a:pt x="3556704" y="1088280"/>
                    <a:pt x="3514853" y="1169078"/>
                  </a:cubicBezTo>
                  <a:cubicBezTo>
                    <a:pt x="3473616" y="1250166"/>
                    <a:pt x="3428194" y="1329517"/>
                    <a:pt x="3379198" y="1407037"/>
                  </a:cubicBezTo>
                  <a:cubicBezTo>
                    <a:pt x="3281106" y="1561980"/>
                    <a:pt x="3169132" y="1710174"/>
                    <a:pt x="3043787" y="1848342"/>
                  </a:cubicBezTo>
                  <a:cubicBezTo>
                    <a:pt x="2980806" y="1917184"/>
                    <a:pt x="2915071" y="1984001"/>
                    <a:pt x="2845661" y="2047444"/>
                  </a:cubicBezTo>
                  <a:cubicBezTo>
                    <a:pt x="2828411" y="2063450"/>
                    <a:pt x="2811060" y="2079263"/>
                    <a:pt x="2793197" y="2094689"/>
                  </a:cubicBezTo>
                  <a:cubicBezTo>
                    <a:pt x="2775436" y="2110213"/>
                    <a:pt x="2757982" y="2126025"/>
                    <a:pt x="2739710" y="2140969"/>
                  </a:cubicBezTo>
                  <a:cubicBezTo>
                    <a:pt x="2703576" y="2171341"/>
                    <a:pt x="2666524" y="2200749"/>
                    <a:pt x="2629166" y="2229867"/>
                  </a:cubicBezTo>
                  <a:cubicBezTo>
                    <a:pt x="2479015" y="2345569"/>
                    <a:pt x="2316821" y="2448061"/>
                    <a:pt x="2145952" y="2535994"/>
                  </a:cubicBezTo>
                  <a:cubicBezTo>
                    <a:pt x="1804312" y="2711957"/>
                    <a:pt x="1424600" y="2826982"/>
                    <a:pt x="1034987" y="2863910"/>
                  </a:cubicBezTo>
                  <a:cubicBezTo>
                    <a:pt x="937762" y="2873167"/>
                    <a:pt x="839720" y="2877096"/>
                    <a:pt x="741909" y="2875939"/>
                  </a:cubicBezTo>
                  <a:cubicBezTo>
                    <a:pt x="644097" y="2874782"/>
                    <a:pt x="546515" y="2868539"/>
                    <a:pt x="450208" y="2857451"/>
                  </a:cubicBezTo>
                  <a:cubicBezTo>
                    <a:pt x="305520" y="2840674"/>
                    <a:pt x="162095" y="2813810"/>
                    <a:pt x="22215" y="2775923"/>
                  </a:cubicBezTo>
                  <a:lnTo>
                    <a:pt x="0" y="2769256"/>
                  </a:lnTo>
                  <a:lnTo>
                    <a:pt x="0" y="2590612"/>
                  </a:lnTo>
                  <a:lnTo>
                    <a:pt x="199046" y="2627410"/>
                  </a:lnTo>
                  <a:cubicBezTo>
                    <a:pt x="288321" y="2639209"/>
                    <a:pt x="378197" y="2646537"/>
                    <a:pt x="468174" y="2649670"/>
                  </a:cubicBezTo>
                  <a:cubicBezTo>
                    <a:pt x="648333" y="2656805"/>
                    <a:pt x="826655" y="2647163"/>
                    <a:pt x="1003650" y="2622480"/>
                  </a:cubicBezTo>
                  <a:cubicBezTo>
                    <a:pt x="1091943" y="2609658"/>
                    <a:pt x="1179725" y="2593747"/>
                    <a:pt x="1266489" y="2573982"/>
                  </a:cubicBezTo>
                  <a:cubicBezTo>
                    <a:pt x="1353250" y="2553927"/>
                    <a:pt x="1439298" y="2531076"/>
                    <a:pt x="1524223" y="2504657"/>
                  </a:cubicBezTo>
                  <a:cubicBezTo>
                    <a:pt x="1609149" y="2478336"/>
                    <a:pt x="1693052" y="2448833"/>
                    <a:pt x="1775731" y="2416243"/>
                  </a:cubicBezTo>
                  <a:cubicBezTo>
                    <a:pt x="1858309" y="2383557"/>
                    <a:pt x="1939764" y="2347882"/>
                    <a:pt x="2019789" y="2309412"/>
                  </a:cubicBezTo>
                  <a:cubicBezTo>
                    <a:pt x="2179839" y="2232567"/>
                    <a:pt x="2334583" y="2144923"/>
                    <a:pt x="2482486" y="2046962"/>
                  </a:cubicBezTo>
                  <a:cubicBezTo>
                    <a:pt x="2519334" y="2022376"/>
                    <a:pt x="2556081" y="1997403"/>
                    <a:pt x="2591908" y="1971371"/>
                  </a:cubicBezTo>
                  <a:cubicBezTo>
                    <a:pt x="2610077" y="1958644"/>
                    <a:pt x="2627838" y="1945434"/>
                    <a:pt x="2645702" y="1932321"/>
                  </a:cubicBezTo>
                  <a:cubicBezTo>
                    <a:pt x="2663666" y="1919305"/>
                    <a:pt x="2681325" y="1905903"/>
                    <a:pt x="2698779" y="1892309"/>
                  </a:cubicBezTo>
                  <a:cubicBezTo>
                    <a:pt x="2768903" y="1838025"/>
                    <a:pt x="2837496" y="1781717"/>
                    <a:pt x="2903537" y="1722516"/>
                  </a:cubicBezTo>
                  <a:cubicBezTo>
                    <a:pt x="3035926" y="1604501"/>
                    <a:pt x="3158720" y="1475784"/>
                    <a:pt x="3269061" y="1337327"/>
                  </a:cubicBezTo>
                  <a:cubicBezTo>
                    <a:pt x="3324182" y="1268099"/>
                    <a:pt x="3376341" y="1196461"/>
                    <a:pt x="3424928" y="1122508"/>
                  </a:cubicBezTo>
                  <a:cubicBezTo>
                    <a:pt x="3472697" y="1048170"/>
                    <a:pt x="3517814" y="972000"/>
                    <a:pt x="3557622" y="893226"/>
                  </a:cubicBezTo>
                  <a:cubicBezTo>
                    <a:pt x="3567931" y="873654"/>
                    <a:pt x="3577526" y="853791"/>
                    <a:pt x="3587019" y="833929"/>
                  </a:cubicBezTo>
                  <a:lnTo>
                    <a:pt x="3601310" y="804040"/>
                  </a:lnTo>
                  <a:lnTo>
                    <a:pt x="3614885" y="773861"/>
                  </a:lnTo>
                  <a:cubicBezTo>
                    <a:pt x="3623766" y="753709"/>
                    <a:pt x="3632748" y="733559"/>
                    <a:pt x="3640812" y="713022"/>
                  </a:cubicBezTo>
                  <a:cubicBezTo>
                    <a:pt x="3648876" y="692485"/>
                    <a:pt x="3657756" y="672236"/>
                    <a:pt x="3665105" y="651506"/>
                  </a:cubicBezTo>
                  <a:cubicBezTo>
                    <a:pt x="3696544" y="569166"/>
                    <a:pt x="3723185" y="485089"/>
                    <a:pt x="3744110" y="399567"/>
                  </a:cubicBezTo>
                  <a:cubicBezTo>
                    <a:pt x="3765341" y="314238"/>
                    <a:pt x="3781392" y="227654"/>
                    <a:pt x="3792123" y="140444"/>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Tree>
    <p:extLst>
      <p:ext uri="{BB962C8B-B14F-4D97-AF65-F5344CB8AC3E}">
        <p14:creationId xmlns:p14="http://schemas.microsoft.com/office/powerpoint/2010/main" val="148741299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1" name="Rectangle 10">
            <a:extLst>
              <a:ext uri="{FF2B5EF4-FFF2-40B4-BE49-F238E27FC236}">
                <a16:creationId xmlns:a16="http://schemas.microsoft.com/office/drawing/2014/main" id="{23D09407-53BC-485E-B4CE-BC5E4FC4B2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69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921DB988-49FC-4608-B0A2-E2F3A401904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5" y="0"/>
            <a:ext cx="12191695"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466172" y="308637"/>
            <a:ext cx="10640754" cy="775845"/>
          </a:xfrm>
          <a:prstGeom prst="rect">
            <a:avLst/>
          </a:prstGeom>
        </p:spPr>
        <p:txBody>
          <a:bodyPr vert="horz" lIns="91440" tIns="45720" rIns="91440" bIns="45720" rtlCol="0" anchor="b">
            <a:normAutofit/>
          </a:bodyPr>
          <a:lstStyle/>
          <a:p>
            <a:pPr algn="ctr">
              <a:lnSpc>
                <a:spcPct val="90000"/>
              </a:lnSpc>
              <a:spcBef>
                <a:spcPct val="0"/>
              </a:spcBef>
              <a:spcAft>
                <a:spcPts val="600"/>
              </a:spcAft>
            </a:pPr>
            <a:r>
              <a:rPr lang="en-US" sz="4000" b="1" dirty="0">
                <a:solidFill>
                  <a:schemeClr val="tx2"/>
                </a:solidFill>
                <a:latin typeface="+mj-lt"/>
                <a:ea typeface="+mj-ea"/>
                <a:cs typeface="+mj-cs"/>
              </a:rPr>
              <a:t>Our School Priorities 2025-2026</a:t>
            </a:r>
            <a:endParaRPr lang="en-US" dirty="0">
              <a:ea typeface="+mj-ea"/>
              <a:cs typeface="+mj-cs"/>
            </a:endParaRPr>
          </a:p>
        </p:txBody>
      </p:sp>
      <p:grpSp>
        <p:nvGrpSpPr>
          <p:cNvPr id="15" name="Group 14">
            <a:extLst>
              <a:ext uri="{FF2B5EF4-FFF2-40B4-BE49-F238E27FC236}">
                <a16:creationId xmlns:a16="http://schemas.microsoft.com/office/drawing/2014/main" id="{E9B930FD-8671-4C4C-ADCF-73AC1D0CD417}"/>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flipH="1">
            <a:off x="9676747" y="0"/>
            <a:ext cx="2514948" cy="2174333"/>
            <a:chOff x="-305" y="-4155"/>
            <a:chExt cx="2514948" cy="2174333"/>
          </a:xfrm>
        </p:grpSpPr>
        <p:sp>
          <p:nvSpPr>
            <p:cNvPr id="16" name="Freeform: Shape 15">
              <a:extLst>
                <a:ext uri="{FF2B5EF4-FFF2-40B4-BE49-F238E27FC236}">
                  <a16:creationId xmlns:a16="http://schemas.microsoft.com/office/drawing/2014/main" id="{C35B12C1-569C-4E37-AA33-7EF215F201B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0"/>
              <a:ext cx="2514948" cy="2170178"/>
            </a:xfrm>
            <a:custGeom>
              <a:avLst/>
              <a:gdLst>
                <a:gd name="connsiteX0" fmla="*/ 2466091 w 2514948"/>
                <a:gd name="connsiteY0" fmla="*/ 0 h 2170178"/>
                <a:gd name="connsiteX1" fmla="*/ 2514948 w 2514948"/>
                <a:gd name="connsiteY1" fmla="*/ 0 h 2170178"/>
                <a:gd name="connsiteX2" fmla="*/ 2512286 w 2514948"/>
                <a:gd name="connsiteY2" fmla="*/ 12375 h 2170178"/>
                <a:gd name="connsiteX3" fmla="*/ 2394961 w 2514948"/>
                <a:gd name="connsiteY3" fmla="*/ 368660 h 2170178"/>
                <a:gd name="connsiteX4" fmla="*/ 2289734 w 2514948"/>
                <a:gd name="connsiteY4" fmla="*/ 598078 h 2170178"/>
                <a:gd name="connsiteX5" fmla="*/ 2163747 w 2514948"/>
                <a:gd name="connsiteY5" fmla="*/ 819078 h 2170178"/>
                <a:gd name="connsiteX6" fmla="*/ 1852241 w 2514948"/>
                <a:gd name="connsiteY6" fmla="*/ 1228932 h 2170178"/>
                <a:gd name="connsiteX7" fmla="*/ 1668235 w 2514948"/>
                <a:gd name="connsiteY7" fmla="*/ 1413844 h 2170178"/>
                <a:gd name="connsiteX8" fmla="*/ 1619510 w 2514948"/>
                <a:gd name="connsiteY8" fmla="*/ 1457722 h 2170178"/>
                <a:gd name="connsiteX9" fmla="*/ 1569835 w 2514948"/>
                <a:gd name="connsiteY9" fmla="*/ 1500704 h 2170178"/>
                <a:gd name="connsiteX10" fmla="*/ 1467169 w 2514948"/>
                <a:gd name="connsiteY10" fmla="*/ 1583266 h 2170178"/>
                <a:gd name="connsiteX11" fmla="*/ 1018393 w 2514948"/>
                <a:gd name="connsiteY11" fmla="*/ 1867576 h 2170178"/>
                <a:gd name="connsiteX12" fmla="*/ 255857 w 2514948"/>
                <a:gd name="connsiteY12" fmla="*/ 2133049 h 2170178"/>
                <a:gd name="connsiteX13" fmla="*/ 0 w 2514948"/>
                <a:gd name="connsiteY13" fmla="*/ 2170178 h 2170178"/>
                <a:gd name="connsiteX14" fmla="*/ 0 w 2514948"/>
                <a:gd name="connsiteY14" fmla="*/ 1940056 h 2170178"/>
                <a:gd name="connsiteX15" fmla="*/ 201609 w 2514948"/>
                <a:gd name="connsiteY15" fmla="*/ 1902856 h 2170178"/>
                <a:gd name="connsiteX16" fmla="*/ 440974 w 2514948"/>
                <a:gd name="connsiteY16" fmla="*/ 1838472 h 2170178"/>
                <a:gd name="connsiteX17" fmla="*/ 674558 w 2514948"/>
                <a:gd name="connsiteY17" fmla="*/ 1756359 h 2170178"/>
                <a:gd name="connsiteX18" fmla="*/ 901222 w 2514948"/>
                <a:gd name="connsiteY18" fmla="*/ 1657142 h 2170178"/>
                <a:gd name="connsiteX19" fmla="*/ 1330943 w 2514948"/>
                <a:gd name="connsiteY19" fmla="*/ 1413396 h 2170178"/>
                <a:gd name="connsiteX20" fmla="*/ 1432566 w 2514948"/>
                <a:gd name="connsiteY20" fmla="*/ 1343193 h 2170178"/>
                <a:gd name="connsiteX21" fmla="*/ 1482527 w 2514948"/>
                <a:gd name="connsiteY21" fmla="*/ 1306926 h 2170178"/>
                <a:gd name="connsiteX22" fmla="*/ 1531821 w 2514948"/>
                <a:gd name="connsiteY22" fmla="*/ 1269765 h 2170178"/>
                <a:gd name="connsiteX23" fmla="*/ 1721986 w 2514948"/>
                <a:gd name="connsiteY23" fmla="*/ 1112073 h 2170178"/>
                <a:gd name="connsiteX24" fmla="*/ 2061460 w 2514948"/>
                <a:gd name="connsiteY24" fmla="*/ 754336 h 2170178"/>
                <a:gd name="connsiteX25" fmla="*/ 2206218 w 2514948"/>
                <a:gd name="connsiteY25" fmla="*/ 554827 h 2170178"/>
                <a:gd name="connsiteX26" fmla="*/ 2329455 w 2514948"/>
                <a:gd name="connsiteY26" fmla="*/ 341886 h 2170178"/>
                <a:gd name="connsiteX27" fmla="*/ 2356757 w 2514948"/>
                <a:gd name="connsiteY27" fmla="*/ 286815 h 2170178"/>
                <a:gd name="connsiteX28" fmla="*/ 2370030 w 2514948"/>
                <a:gd name="connsiteY28" fmla="*/ 259056 h 2170178"/>
                <a:gd name="connsiteX29" fmla="*/ 2382637 w 2514948"/>
                <a:gd name="connsiteY29" fmla="*/ 231028 h 2170178"/>
                <a:gd name="connsiteX30" fmla="*/ 2406716 w 2514948"/>
                <a:gd name="connsiteY30" fmla="*/ 174525 h 2170178"/>
                <a:gd name="connsiteX31" fmla="*/ 2429278 w 2514948"/>
                <a:gd name="connsiteY31" fmla="*/ 117393 h 21701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Lst>
              <a:rect l="l" t="t" r="r" b="b"/>
              <a:pathLst>
                <a:path w="2514948" h="2170178">
                  <a:moveTo>
                    <a:pt x="2466091" y="0"/>
                  </a:moveTo>
                  <a:lnTo>
                    <a:pt x="2514948" y="0"/>
                  </a:lnTo>
                  <a:lnTo>
                    <a:pt x="2512286" y="12375"/>
                  </a:lnTo>
                  <a:cubicBezTo>
                    <a:pt x="2481760" y="133161"/>
                    <a:pt x="2442526" y="252239"/>
                    <a:pt x="2394961" y="368660"/>
                  </a:cubicBezTo>
                  <a:cubicBezTo>
                    <a:pt x="2363109" y="446208"/>
                    <a:pt x="2328603" y="523039"/>
                    <a:pt x="2289734" y="598078"/>
                  </a:cubicBezTo>
                  <a:cubicBezTo>
                    <a:pt x="2251436" y="673387"/>
                    <a:pt x="2209251" y="747083"/>
                    <a:pt x="2163747" y="819078"/>
                  </a:cubicBezTo>
                  <a:cubicBezTo>
                    <a:pt x="2072646" y="962979"/>
                    <a:pt x="1968652" y="1100611"/>
                    <a:pt x="1852241" y="1228932"/>
                  </a:cubicBezTo>
                  <a:cubicBezTo>
                    <a:pt x="1793748" y="1292868"/>
                    <a:pt x="1732698" y="1354923"/>
                    <a:pt x="1668235" y="1413844"/>
                  </a:cubicBezTo>
                  <a:cubicBezTo>
                    <a:pt x="1652214" y="1428709"/>
                    <a:pt x="1636100" y="1443395"/>
                    <a:pt x="1619510" y="1457722"/>
                  </a:cubicBezTo>
                  <a:cubicBezTo>
                    <a:pt x="1603015" y="1472140"/>
                    <a:pt x="1586805" y="1486825"/>
                    <a:pt x="1569835" y="1500704"/>
                  </a:cubicBezTo>
                  <a:cubicBezTo>
                    <a:pt x="1536276" y="1528911"/>
                    <a:pt x="1501865" y="1556223"/>
                    <a:pt x="1467169" y="1583266"/>
                  </a:cubicBezTo>
                  <a:cubicBezTo>
                    <a:pt x="1327719" y="1690722"/>
                    <a:pt x="1177085" y="1785910"/>
                    <a:pt x="1018393" y="1867576"/>
                  </a:cubicBezTo>
                  <a:cubicBezTo>
                    <a:pt x="780425" y="1990142"/>
                    <a:pt x="522567" y="2080875"/>
                    <a:pt x="255857" y="2133049"/>
                  </a:cubicBezTo>
                  <a:lnTo>
                    <a:pt x="0" y="2170178"/>
                  </a:lnTo>
                  <a:lnTo>
                    <a:pt x="0" y="1940056"/>
                  </a:lnTo>
                  <a:lnTo>
                    <a:pt x="201609" y="1902856"/>
                  </a:lnTo>
                  <a:cubicBezTo>
                    <a:pt x="282186" y="1884231"/>
                    <a:pt x="362102" y="1863008"/>
                    <a:pt x="440974" y="1838472"/>
                  </a:cubicBezTo>
                  <a:cubicBezTo>
                    <a:pt x="519848" y="1814027"/>
                    <a:pt x="597771" y="1786627"/>
                    <a:pt x="674558" y="1756359"/>
                  </a:cubicBezTo>
                  <a:cubicBezTo>
                    <a:pt x="751250" y="1726003"/>
                    <a:pt x="826900" y="1692870"/>
                    <a:pt x="901222" y="1657142"/>
                  </a:cubicBezTo>
                  <a:cubicBezTo>
                    <a:pt x="1049865" y="1585774"/>
                    <a:pt x="1193581" y="1504376"/>
                    <a:pt x="1330943" y="1413396"/>
                  </a:cubicBezTo>
                  <a:cubicBezTo>
                    <a:pt x="1365165" y="1390563"/>
                    <a:pt x="1399293" y="1367370"/>
                    <a:pt x="1432566" y="1343193"/>
                  </a:cubicBezTo>
                  <a:cubicBezTo>
                    <a:pt x="1449441" y="1331373"/>
                    <a:pt x="1465936" y="1319104"/>
                    <a:pt x="1482527" y="1306926"/>
                  </a:cubicBezTo>
                  <a:cubicBezTo>
                    <a:pt x="1499210" y="1294837"/>
                    <a:pt x="1515611" y="1282391"/>
                    <a:pt x="1531821" y="1269765"/>
                  </a:cubicBezTo>
                  <a:cubicBezTo>
                    <a:pt x="1596947" y="1219350"/>
                    <a:pt x="1660652" y="1167055"/>
                    <a:pt x="1721986" y="1112073"/>
                  </a:cubicBezTo>
                  <a:cubicBezTo>
                    <a:pt x="1844940" y="1002469"/>
                    <a:pt x="1958983" y="882926"/>
                    <a:pt x="2061460" y="754336"/>
                  </a:cubicBezTo>
                  <a:cubicBezTo>
                    <a:pt x="2112652" y="690042"/>
                    <a:pt x="2161094" y="623510"/>
                    <a:pt x="2206218" y="554827"/>
                  </a:cubicBezTo>
                  <a:cubicBezTo>
                    <a:pt x="2250583" y="485787"/>
                    <a:pt x="2292484" y="415046"/>
                    <a:pt x="2329455" y="341886"/>
                  </a:cubicBezTo>
                  <a:cubicBezTo>
                    <a:pt x="2339030" y="323709"/>
                    <a:pt x="2347941" y="305261"/>
                    <a:pt x="2356757" y="286815"/>
                  </a:cubicBezTo>
                  <a:lnTo>
                    <a:pt x="2370030" y="259056"/>
                  </a:lnTo>
                  <a:lnTo>
                    <a:pt x="2382637" y="231028"/>
                  </a:lnTo>
                  <a:cubicBezTo>
                    <a:pt x="2390885" y="212312"/>
                    <a:pt x="2399227" y="193598"/>
                    <a:pt x="2406716" y="174525"/>
                  </a:cubicBezTo>
                  <a:cubicBezTo>
                    <a:pt x="2414206" y="155452"/>
                    <a:pt x="2422453" y="136646"/>
                    <a:pt x="2429278" y="117393"/>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Freeform: Shape 16">
              <a:extLst>
                <a:ext uri="{FF2B5EF4-FFF2-40B4-BE49-F238E27FC236}">
                  <a16:creationId xmlns:a16="http://schemas.microsoft.com/office/drawing/2014/main" id="{F23E2660-7810-46F6-8752-187127C830C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4155"/>
              <a:ext cx="2493062" cy="1947896"/>
            </a:xfrm>
            <a:custGeom>
              <a:avLst/>
              <a:gdLst>
                <a:gd name="connsiteX0" fmla="*/ 1896911 w 2493062"/>
                <a:gd name="connsiteY0" fmla="*/ 0 h 1947896"/>
                <a:gd name="connsiteX1" fmla="*/ 2493062 w 2493062"/>
                <a:gd name="connsiteY1" fmla="*/ 0 h 1947896"/>
                <a:gd name="connsiteX2" fmla="*/ 2435315 w 2493062"/>
                <a:gd name="connsiteY2" fmla="*/ 178165 h 1947896"/>
                <a:gd name="connsiteX3" fmla="*/ 93066 w 2493062"/>
                <a:gd name="connsiteY3" fmla="*/ 1935859 h 1947896"/>
                <a:gd name="connsiteX4" fmla="*/ 0 w 2493062"/>
                <a:gd name="connsiteY4" fmla="*/ 1947896 h 1947896"/>
                <a:gd name="connsiteX5" fmla="*/ 0 w 2493062"/>
                <a:gd name="connsiteY5" fmla="*/ 1404756 h 1947896"/>
                <a:gd name="connsiteX6" fmla="*/ 17392 w 2493062"/>
                <a:gd name="connsiteY6" fmla="*/ 1402364 h 1947896"/>
                <a:gd name="connsiteX7" fmla="*/ 464249 w 2493062"/>
                <a:gd name="connsiteY7" fmla="*/ 1281208 h 1947896"/>
                <a:gd name="connsiteX8" fmla="*/ 1260556 w 2493062"/>
                <a:gd name="connsiteY8" fmla="*/ 833835 h 1947896"/>
                <a:gd name="connsiteX9" fmla="*/ 1807924 w 2493062"/>
                <a:gd name="connsiteY9" fmla="*/ 193222 h 1947896"/>
                <a:gd name="connsiteX10" fmla="*/ 1874357 w 2493062"/>
                <a:gd name="connsiteY10" fmla="*/ 58333 h 194789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2493062" h="1947896">
                  <a:moveTo>
                    <a:pt x="1896911" y="0"/>
                  </a:moveTo>
                  <a:lnTo>
                    <a:pt x="2493062" y="0"/>
                  </a:lnTo>
                  <a:lnTo>
                    <a:pt x="2435315" y="178165"/>
                  </a:lnTo>
                  <a:cubicBezTo>
                    <a:pt x="2088122" y="1071812"/>
                    <a:pt x="1129732" y="1758033"/>
                    <a:pt x="93066" y="1935859"/>
                  </a:cubicBezTo>
                  <a:lnTo>
                    <a:pt x="0" y="1947896"/>
                  </a:lnTo>
                  <a:lnTo>
                    <a:pt x="0" y="1404756"/>
                  </a:lnTo>
                  <a:lnTo>
                    <a:pt x="17392" y="1402364"/>
                  </a:lnTo>
                  <a:cubicBezTo>
                    <a:pt x="167719" y="1375030"/>
                    <a:pt x="318070" y="1334398"/>
                    <a:pt x="464249" y="1281208"/>
                  </a:cubicBezTo>
                  <a:cubicBezTo>
                    <a:pt x="753480" y="1176081"/>
                    <a:pt x="1028869" y="1021346"/>
                    <a:pt x="1260556" y="833835"/>
                  </a:cubicBezTo>
                  <a:cubicBezTo>
                    <a:pt x="1491960" y="646594"/>
                    <a:pt x="1681177" y="425056"/>
                    <a:pt x="1807924" y="193222"/>
                  </a:cubicBezTo>
                  <a:cubicBezTo>
                    <a:pt x="1832328" y="148578"/>
                    <a:pt x="1854477" y="103599"/>
                    <a:pt x="1874357" y="58333"/>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Freeform: Shape 17">
              <a:extLst>
                <a:ext uri="{FF2B5EF4-FFF2-40B4-BE49-F238E27FC236}">
                  <a16:creationId xmlns:a16="http://schemas.microsoft.com/office/drawing/2014/main" id="{C991DC45-0378-45B3-B325-FB8F98545E6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0"/>
              <a:ext cx="2501089" cy="1972702"/>
            </a:xfrm>
            <a:custGeom>
              <a:avLst/>
              <a:gdLst>
                <a:gd name="connsiteX0" fmla="*/ 2318728 w 2501089"/>
                <a:gd name="connsiteY0" fmla="*/ 0 h 1972702"/>
                <a:gd name="connsiteX1" fmla="*/ 2501089 w 2501089"/>
                <a:gd name="connsiteY1" fmla="*/ 0 h 1972702"/>
                <a:gd name="connsiteX2" fmla="*/ 2453909 w 2501089"/>
                <a:gd name="connsiteY2" fmla="*/ 167837 h 1972702"/>
                <a:gd name="connsiteX3" fmla="*/ 2361125 w 2501089"/>
                <a:gd name="connsiteY3" fmla="*/ 392084 h 1972702"/>
                <a:gd name="connsiteX4" fmla="*/ 1768255 w 2501089"/>
                <a:gd name="connsiteY4" fmla="*/ 1167644 h 1972702"/>
                <a:gd name="connsiteX5" fmla="*/ 1375125 w 2501089"/>
                <a:gd name="connsiteY5" fmla="*/ 1471474 h 1972702"/>
                <a:gd name="connsiteX6" fmla="*/ 935735 w 2501089"/>
                <a:gd name="connsiteY6" fmla="*/ 1712713 h 1972702"/>
                <a:gd name="connsiteX7" fmla="*/ 212353 w 2501089"/>
                <a:gd name="connsiteY7" fmla="*/ 1940294 h 1972702"/>
                <a:gd name="connsiteX8" fmla="*/ 0 w 2501089"/>
                <a:gd name="connsiteY8" fmla="*/ 1972702 h 1972702"/>
                <a:gd name="connsiteX9" fmla="*/ 0 w 2501089"/>
                <a:gd name="connsiteY9" fmla="*/ 1732181 h 1972702"/>
                <a:gd name="connsiteX10" fmla="*/ 161195 w 2501089"/>
                <a:gd name="connsiteY10" fmla="*/ 1706590 h 1972702"/>
                <a:gd name="connsiteX11" fmla="*/ 388463 w 2501089"/>
                <a:gd name="connsiteY11" fmla="*/ 1652268 h 1972702"/>
                <a:gd name="connsiteX12" fmla="*/ 826716 w 2501089"/>
                <a:gd name="connsiteY12" fmla="*/ 1493950 h 1972702"/>
                <a:gd name="connsiteX13" fmla="*/ 1609847 w 2501089"/>
                <a:gd name="connsiteY13" fmla="*/ 1007535 h 1972702"/>
                <a:gd name="connsiteX14" fmla="*/ 1929982 w 2501089"/>
                <a:gd name="connsiteY14" fmla="*/ 682930 h 1972702"/>
                <a:gd name="connsiteX15" fmla="*/ 2183093 w 2501089"/>
                <a:gd name="connsiteY15" fmla="*/ 310149 h 1972702"/>
                <a:gd name="connsiteX16" fmla="*/ 2280286 w 2501089"/>
                <a:gd name="connsiteY16" fmla="*/ 108435 h 19727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2501089" h="1972702">
                  <a:moveTo>
                    <a:pt x="2318728" y="0"/>
                  </a:moveTo>
                  <a:lnTo>
                    <a:pt x="2501089" y="0"/>
                  </a:lnTo>
                  <a:lnTo>
                    <a:pt x="2453909" y="167837"/>
                  </a:lnTo>
                  <a:cubicBezTo>
                    <a:pt x="2427555" y="244153"/>
                    <a:pt x="2396627" y="319103"/>
                    <a:pt x="2361125" y="392084"/>
                  </a:cubicBezTo>
                  <a:cubicBezTo>
                    <a:pt x="2218453" y="684005"/>
                    <a:pt x="2011698" y="945211"/>
                    <a:pt x="1768255" y="1167644"/>
                  </a:cubicBezTo>
                  <a:cubicBezTo>
                    <a:pt x="1646250" y="1278860"/>
                    <a:pt x="1514385" y="1380316"/>
                    <a:pt x="1375125" y="1471474"/>
                  </a:cubicBezTo>
                  <a:cubicBezTo>
                    <a:pt x="1235677" y="1562542"/>
                    <a:pt x="1088928" y="1643672"/>
                    <a:pt x="935735" y="1712713"/>
                  </a:cubicBezTo>
                  <a:cubicBezTo>
                    <a:pt x="705659" y="1815533"/>
                    <a:pt x="462359" y="1892212"/>
                    <a:pt x="212353" y="1940294"/>
                  </a:cubicBezTo>
                  <a:lnTo>
                    <a:pt x="0" y="1972702"/>
                  </a:lnTo>
                  <a:lnTo>
                    <a:pt x="0" y="1732181"/>
                  </a:lnTo>
                  <a:lnTo>
                    <a:pt x="161195" y="1706590"/>
                  </a:lnTo>
                  <a:cubicBezTo>
                    <a:pt x="237638" y="1691378"/>
                    <a:pt x="313477" y="1673222"/>
                    <a:pt x="388463" y="1652268"/>
                  </a:cubicBezTo>
                  <a:cubicBezTo>
                    <a:pt x="538529" y="1610539"/>
                    <a:pt x="684898" y="1556543"/>
                    <a:pt x="826716" y="1493950"/>
                  </a:cubicBezTo>
                  <a:cubicBezTo>
                    <a:pt x="1111207" y="1370107"/>
                    <a:pt x="1376832" y="1205881"/>
                    <a:pt x="1609847" y="1007535"/>
                  </a:cubicBezTo>
                  <a:cubicBezTo>
                    <a:pt x="1725975" y="908049"/>
                    <a:pt x="1833571" y="799519"/>
                    <a:pt x="1929982" y="682930"/>
                  </a:cubicBezTo>
                  <a:cubicBezTo>
                    <a:pt x="2026581" y="566520"/>
                    <a:pt x="2111806" y="441692"/>
                    <a:pt x="2183093" y="310149"/>
                  </a:cubicBezTo>
                  <a:cubicBezTo>
                    <a:pt x="2218738" y="244422"/>
                    <a:pt x="2251396" y="177150"/>
                    <a:pt x="2280286" y="108435"/>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sz="800"/>
            </a:p>
          </p:txBody>
        </p:sp>
        <p:sp>
          <p:nvSpPr>
            <p:cNvPr id="19" name="Freeform: Shape 18">
              <a:extLst>
                <a:ext uri="{FF2B5EF4-FFF2-40B4-BE49-F238E27FC236}">
                  <a16:creationId xmlns:a16="http://schemas.microsoft.com/office/drawing/2014/main" id="{E228F5BA-5150-4554-B7EA-93F371F3B17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2491105" cy="1943661"/>
            </a:xfrm>
            <a:custGeom>
              <a:avLst/>
              <a:gdLst>
                <a:gd name="connsiteX0" fmla="*/ 1995408 w 2491105"/>
                <a:gd name="connsiteY0" fmla="*/ 0 h 1943661"/>
                <a:gd name="connsiteX1" fmla="*/ 2491105 w 2491105"/>
                <a:gd name="connsiteY1" fmla="*/ 0 h 1943661"/>
                <a:gd name="connsiteX2" fmla="*/ 2434705 w 2491105"/>
                <a:gd name="connsiteY2" fmla="*/ 174009 h 1943661"/>
                <a:gd name="connsiteX3" fmla="*/ 92457 w 2491105"/>
                <a:gd name="connsiteY3" fmla="*/ 1931703 h 1943661"/>
                <a:gd name="connsiteX4" fmla="*/ 0 w 2491105"/>
                <a:gd name="connsiteY4" fmla="*/ 1943661 h 1943661"/>
                <a:gd name="connsiteX5" fmla="*/ 0 w 2491105"/>
                <a:gd name="connsiteY5" fmla="*/ 1491489 h 1943661"/>
                <a:gd name="connsiteX6" fmla="*/ 34107 w 2491105"/>
                <a:gd name="connsiteY6" fmla="*/ 1486836 h 1943661"/>
                <a:gd name="connsiteX7" fmla="*/ 497577 w 2491105"/>
                <a:gd name="connsiteY7" fmla="*/ 1360598 h 1943661"/>
                <a:gd name="connsiteX8" fmla="*/ 1321566 w 2491105"/>
                <a:gd name="connsiteY8" fmla="*/ 897645 h 1943661"/>
                <a:gd name="connsiteX9" fmla="*/ 1891495 w 2491105"/>
                <a:gd name="connsiteY9" fmla="*/ 230078 h 1943661"/>
                <a:gd name="connsiteX10" fmla="*/ 1961469 w 2491105"/>
                <a:gd name="connsiteY10" fmla="*/ 87885 h 19436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2491105" h="1943661">
                  <a:moveTo>
                    <a:pt x="1995408" y="0"/>
                  </a:moveTo>
                  <a:lnTo>
                    <a:pt x="2491105" y="0"/>
                  </a:lnTo>
                  <a:lnTo>
                    <a:pt x="2434705" y="174009"/>
                  </a:lnTo>
                  <a:cubicBezTo>
                    <a:pt x="2087512" y="1067655"/>
                    <a:pt x="1129122" y="1753877"/>
                    <a:pt x="92457" y="1931703"/>
                  </a:cubicBezTo>
                  <a:lnTo>
                    <a:pt x="0" y="1943661"/>
                  </a:lnTo>
                  <a:lnTo>
                    <a:pt x="0" y="1491489"/>
                  </a:lnTo>
                  <a:lnTo>
                    <a:pt x="34107" y="1486836"/>
                  </a:lnTo>
                  <a:cubicBezTo>
                    <a:pt x="189055" y="1458696"/>
                    <a:pt x="343908" y="1416565"/>
                    <a:pt x="497577" y="1360598"/>
                  </a:cubicBezTo>
                  <a:cubicBezTo>
                    <a:pt x="796856" y="1251889"/>
                    <a:pt x="1081725" y="1091781"/>
                    <a:pt x="1321566" y="897645"/>
                  </a:cubicBezTo>
                  <a:cubicBezTo>
                    <a:pt x="1565577" y="700195"/>
                    <a:pt x="1757355" y="475523"/>
                    <a:pt x="1891495" y="230078"/>
                  </a:cubicBezTo>
                  <a:cubicBezTo>
                    <a:pt x="1917197" y="183033"/>
                    <a:pt x="1940526" y="135619"/>
                    <a:pt x="1961469" y="87885"/>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21" name="Group 20">
            <a:extLst>
              <a:ext uri="{FF2B5EF4-FFF2-40B4-BE49-F238E27FC236}">
                <a16:creationId xmlns:a16="http://schemas.microsoft.com/office/drawing/2014/main" id="{383C2651-AE0C-4AE4-8725-E2F9414FE219}"/>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rot="10800000" flipH="1">
            <a:off x="-305" y="4322879"/>
            <a:ext cx="3378428" cy="2535121"/>
            <a:chOff x="-305" y="-1"/>
            <a:chExt cx="3832880" cy="2876136"/>
          </a:xfrm>
        </p:grpSpPr>
        <p:sp>
          <p:nvSpPr>
            <p:cNvPr id="22" name="Freeform: Shape 21">
              <a:extLst>
                <a:ext uri="{FF2B5EF4-FFF2-40B4-BE49-F238E27FC236}">
                  <a16:creationId xmlns:a16="http://schemas.microsoft.com/office/drawing/2014/main" id="{CCE13265-B5D2-47B4-A199-E05F390D5B9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3815424" cy="2653659"/>
            </a:xfrm>
            <a:custGeom>
              <a:avLst/>
              <a:gdLst>
                <a:gd name="connsiteX0" fmla="*/ 3203055 w 3815424"/>
                <a:gd name="connsiteY0" fmla="*/ 0 h 2653659"/>
                <a:gd name="connsiteX1" fmla="*/ 3815424 w 3815424"/>
                <a:gd name="connsiteY1" fmla="*/ 0 h 2653659"/>
                <a:gd name="connsiteX2" fmla="*/ 3801025 w 3815424"/>
                <a:gd name="connsiteY2" fmla="*/ 214243 h 2653659"/>
                <a:gd name="connsiteX3" fmla="*/ 587142 w 3815424"/>
                <a:gd name="connsiteY3" fmla="*/ 2653659 h 2653659"/>
                <a:gd name="connsiteX4" fmla="*/ 53389 w 3815424"/>
                <a:gd name="connsiteY4" fmla="*/ 2605041 h 2653659"/>
                <a:gd name="connsiteX5" fmla="*/ 0 w 3815424"/>
                <a:gd name="connsiteY5" fmla="*/ 2593136 h 2653659"/>
                <a:gd name="connsiteX6" fmla="*/ 0 w 3815424"/>
                <a:gd name="connsiteY6" fmla="*/ 1994836 h 2653659"/>
                <a:gd name="connsiteX7" fmla="*/ 159710 w 3815424"/>
                <a:gd name="connsiteY7" fmla="*/ 2035054 h 2653659"/>
                <a:gd name="connsiteX8" fmla="*/ 587142 w 3815424"/>
                <a:gd name="connsiteY8" fmla="*/ 2075152 h 2653659"/>
                <a:gd name="connsiteX9" fmla="*/ 1549283 w 3815424"/>
                <a:gd name="connsiteY9" fmla="*/ 1900153 h 2653659"/>
                <a:gd name="connsiteX10" fmla="*/ 2406698 w 3815424"/>
                <a:gd name="connsiteY10" fmla="*/ 1418450 h 2653659"/>
                <a:gd name="connsiteX11" fmla="*/ 2996069 w 3815424"/>
                <a:gd name="connsiteY11" fmla="*/ 728678 h 2653659"/>
                <a:gd name="connsiteX12" fmla="*/ 3193967 w 3815424"/>
                <a:gd name="connsiteY12" fmla="*/ 137719 h 265365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3815424" h="2653659">
                  <a:moveTo>
                    <a:pt x="3203055" y="0"/>
                  </a:moveTo>
                  <a:lnTo>
                    <a:pt x="3815424" y="0"/>
                  </a:lnTo>
                  <a:lnTo>
                    <a:pt x="3801025" y="214243"/>
                  </a:lnTo>
                  <a:cubicBezTo>
                    <a:pt x="3616317" y="1584467"/>
                    <a:pt x="2091637" y="2653659"/>
                    <a:pt x="587142" y="2653659"/>
                  </a:cubicBezTo>
                  <a:cubicBezTo>
                    <a:pt x="400192" y="2653659"/>
                    <a:pt x="222112" y="2636953"/>
                    <a:pt x="53389" y="2605041"/>
                  </a:cubicBezTo>
                  <a:lnTo>
                    <a:pt x="0" y="2593136"/>
                  </a:lnTo>
                  <a:lnTo>
                    <a:pt x="0" y="1994836"/>
                  </a:lnTo>
                  <a:lnTo>
                    <a:pt x="159710" y="2035054"/>
                  </a:lnTo>
                  <a:cubicBezTo>
                    <a:pt x="295467" y="2061726"/>
                    <a:pt x="438268" y="2075152"/>
                    <a:pt x="587142" y="2075152"/>
                  </a:cubicBezTo>
                  <a:cubicBezTo>
                    <a:pt x="901731" y="2075152"/>
                    <a:pt x="1234490" y="2014697"/>
                    <a:pt x="1549283" y="1900153"/>
                  </a:cubicBezTo>
                  <a:cubicBezTo>
                    <a:pt x="1860709" y="1786959"/>
                    <a:pt x="2157231" y="1620350"/>
                    <a:pt x="2406698" y="1418450"/>
                  </a:cubicBezTo>
                  <a:cubicBezTo>
                    <a:pt x="2655859" y="1216840"/>
                    <a:pt x="2859596" y="978302"/>
                    <a:pt x="2996069" y="728678"/>
                  </a:cubicBezTo>
                  <a:cubicBezTo>
                    <a:pt x="3101178" y="536396"/>
                    <a:pt x="3167417" y="338366"/>
                    <a:pt x="3193967" y="137719"/>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Freeform: Shape 22">
              <a:extLst>
                <a:ext uri="{FF2B5EF4-FFF2-40B4-BE49-F238E27FC236}">
                  <a16:creationId xmlns:a16="http://schemas.microsoft.com/office/drawing/2014/main" id="{693EBD03-D832-462C-9304-7273698ED4F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3815424" cy="2653660"/>
            </a:xfrm>
            <a:custGeom>
              <a:avLst/>
              <a:gdLst>
                <a:gd name="connsiteX0" fmla="*/ 3305038 w 3815424"/>
                <a:gd name="connsiteY0" fmla="*/ 0 h 2653660"/>
                <a:gd name="connsiteX1" fmla="*/ 3815424 w 3815424"/>
                <a:gd name="connsiteY1" fmla="*/ 0 h 2653660"/>
                <a:gd name="connsiteX2" fmla="*/ 3801025 w 3815424"/>
                <a:gd name="connsiteY2" fmla="*/ 214244 h 2653660"/>
                <a:gd name="connsiteX3" fmla="*/ 587142 w 3815424"/>
                <a:gd name="connsiteY3" fmla="*/ 2653660 h 2653660"/>
                <a:gd name="connsiteX4" fmla="*/ 53389 w 3815424"/>
                <a:gd name="connsiteY4" fmla="*/ 2605042 h 2653660"/>
                <a:gd name="connsiteX5" fmla="*/ 0 w 3815424"/>
                <a:gd name="connsiteY5" fmla="*/ 2593137 h 2653660"/>
                <a:gd name="connsiteX6" fmla="*/ 0 w 3815424"/>
                <a:gd name="connsiteY6" fmla="*/ 2094444 h 2653660"/>
                <a:gd name="connsiteX7" fmla="*/ 137675 w 3815424"/>
                <a:gd name="connsiteY7" fmla="*/ 2129195 h 2653660"/>
                <a:gd name="connsiteX8" fmla="*/ 587142 w 3815424"/>
                <a:gd name="connsiteY8" fmla="*/ 2171571 h 2653660"/>
                <a:gd name="connsiteX9" fmla="*/ 1585826 w 3815424"/>
                <a:gd name="connsiteY9" fmla="*/ 1990112 h 2653660"/>
                <a:gd name="connsiteX10" fmla="*/ 2473046 w 3815424"/>
                <a:gd name="connsiteY10" fmla="*/ 1491633 h 2653660"/>
                <a:gd name="connsiteX11" fmla="*/ 3086710 w 3815424"/>
                <a:gd name="connsiteY11" fmla="*/ 772838 h 2653660"/>
                <a:gd name="connsiteX12" fmla="*/ 3295217 w 3815424"/>
                <a:gd name="connsiteY12" fmla="*/ 149229 h 26536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3815424" h="2653660">
                  <a:moveTo>
                    <a:pt x="3305038" y="0"/>
                  </a:moveTo>
                  <a:lnTo>
                    <a:pt x="3815424" y="0"/>
                  </a:lnTo>
                  <a:lnTo>
                    <a:pt x="3801025" y="214244"/>
                  </a:lnTo>
                  <a:cubicBezTo>
                    <a:pt x="3616317" y="1584467"/>
                    <a:pt x="2091637" y="2653660"/>
                    <a:pt x="587142" y="2653660"/>
                  </a:cubicBezTo>
                  <a:cubicBezTo>
                    <a:pt x="400192" y="2653660"/>
                    <a:pt x="222112" y="2636954"/>
                    <a:pt x="53389" y="2605042"/>
                  </a:cubicBezTo>
                  <a:lnTo>
                    <a:pt x="0" y="2593137"/>
                  </a:lnTo>
                  <a:lnTo>
                    <a:pt x="0" y="2094444"/>
                  </a:lnTo>
                  <a:lnTo>
                    <a:pt x="137675" y="2129195"/>
                  </a:lnTo>
                  <a:cubicBezTo>
                    <a:pt x="280616" y="2157374"/>
                    <a:pt x="430766" y="2171571"/>
                    <a:pt x="587142" y="2171571"/>
                  </a:cubicBezTo>
                  <a:cubicBezTo>
                    <a:pt x="918879" y="2171571"/>
                    <a:pt x="1254904" y="2110634"/>
                    <a:pt x="1585826" y="1990112"/>
                  </a:cubicBezTo>
                  <a:cubicBezTo>
                    <a:pt x="1908071" y="1873061"/>
                    <a:pt x="2214800" y="1700666"/>
                    <a:pt x="2473046" y="1491633"/>
                  </a:cubicBezTo>
                  <a:cubicBezTo>
                    <a:pt x="2735782" y="1279031"/>
                    <a:pt x="2942276" y="1037118"/>
                    <a:pt x="3086710" y="772838"/>
                  </a:cubicBezTo>
                  <a:cubicBezTo>
                    <a:pt x="3197408" y="570216"/>
                    <a:pt x="3267226" y="361248"/>
                    <a:pt x="3295217" y="149229"/>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Freeform: Shape 23">
              <a:extLst>
                <a:ext uri="{FF2B5EF4-FFF2-40B4-BE49-F238E27FC236}">
                  <a16:creationId xmlns:a16="http://schemas.microsoft.com/office/drawing/2014/main" id="{0D53D3E2-805E-40D2-964F-352BF6D476B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3815986" cy="2675935"/>
            </a:xfrm>
            <a:custGeom>
              <a:avLst/>
              <a:gdLst>
                <a:gd name="connsiteX0" fmla="*/ 3648768 w 3815986"/>
                <a:gd name="connsiteY0" fmla="*/ 0 h 2675935"/>
                <a:gd name="connsiteX1" fmla="*/ 3815986 w 3815986"/>
                <a:gd name="connsiteY1" fmla="*/ 0 h 2675935"/>
                <a:gd name="connsiteX2" fmla="*/ 3804695 w 3815986"/>
                <a:gd name="connsiteY2" fmla="*/ 200084 h 2675935"/>
                <a:gd name="connsiteX3" fmla="*/ 3762590 w 3815986"/>
                <a:gd name="connsiteY3" fmla="*/ 455543 h 2675935"/>
                <a:gd name="connsiteX4" fmla="*/ 3592332 w 3815986"/>
                <a:gd name="connsiteY4" fmla="*/ 947274 h 2675935"/>
                <a:gd name="connsiteX5" fmla="*/ 2953967 w 3815986"/>
                <a:gd name="connsiteY5" fmla="*/ 1782349 h 2675935"/>
                <a:gd name="connsiteX6" fmla="*/ 2530669 w 3815986"/>
                <a:gd name="connsiteY6" fmla="*/ 2109494 h 2675935"/>
                <a:gd name="connsiteX7" fmla="*/ 2057561 w 3815986"/>
                <a:gd name="connsiteY7" fmla="*/ 2369245 h 2675935"/>
                <a:gd name="connsiteX8" fmla="*/ 1007330 w 3815986"/>
                <a:gd name="connsiteY8" fmla="*/ 2655701 h 2675935"/>
                <a:gd name="connsiteX9" fmla="*/ 732765 w 3815986"/>
                <a:gd name="connsiteY9" fmla="*/ 2674696 h 2675935"/>
                <a:gd name="connsiteX10" fmla="*/ 457666 w 3815986"/>
                <a:gd name="connsiteY10" fmla="*/ 2670839 h 2675935"/>
                <a:gd name="connsiteX11" fmla="*/ 183574 w 3815986"/>
                <a:gd name="connsiteY11" fmla="*/ 2643312 h 2675935"/>
                <a:gd name="connsiteX12" fmla="*/ 0 w 3815986"/>
                <a:gd name="connsiteY12" fmla="*/ 2607798 h 2675935"/>
                <a:gd name="connsiteX13" fmla="*/ 0 w 3815986"/>
                <a:gd name="connsiteY13" fmla="*/ 2356652 h 2675935"/>
                <a:gd name="connsiteX14" fmla="*/ 222195 w 3815986"/>
                <a:gd name="connsiteY14" fmla="*/ 2396940 h 2675935"/>
                <a:gd name="connsiteX15" fmla="*/ 472364 w 3815986"/>
                <a:gd name="connsiteY15" fmla="*/ 2419092 h 2675935"/>
                <a:gd name="connsiteX16" fmla="*/ 974972 w 3815986"/>
                <a:gd name="connsiteY16" fmla="*/ 2402122 h 2675935"/>
                <a:gd name="connsiteX17" fmla="*/ 1468292 w 3815986"/>
                <a:gd name="connsiteY17" fmla="*/ 2304162 h 2675935"/>
                <a:gd name="connsiteX18" fmla="*/ 1940176 w 3815986"/>
                <a:gd name="connsiteY18" fmla="*/ 2133695 h 2675935"/>
                <a:gd name="connsiteX19" fmla="*/ 2783403 w 3815986"/>
                <a:gd name="connsiteY19" fmla="*/ 1609954 h 2675935"/>
                <a:gd name="connsiteX20" fmla="*/ 3128104 w 3815986"/>
                <a:gd name="connsiteY20" fmla="*/ 1260439 h 2675935"/>
                <a:gd name="connsiteX21" fmla="*/ 3400639 w 3815986"/>
                <a:gd name="connsiteY21" fmla="*/ 859052 h 2675935"/>
                <a:gd name="connsiteX22" fmla="*/ 3585595 w 3815986"/>
                <a:gd name="connsiteY22" fmla="*/ 415336 h 2675935"/>
                <a:gd name="connsiteX23" fmla="*/ 3635918 w 3815986"/>
                <a:gd name="connsiteY23" fmla="*/ 181137 h 26759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3815986" h="2675935">
                  <a:moveTo>
                    <a:pt x="3648768" y="0"/>
                  </a:moveTo>
                  <a:lnTo>
                    <a:pt x="3815986" y="0"/>
                  </a:lnTo>
                  <a:lnTo>
                    <a:pt x="3804695" y="200084"/>
                  </a:lnTo>
                  <a:cubicBezTo>
                    <a:pt x="3795228" y="285751"/>
                    <a:pt x="3781167" y="371032"/>
                    <a:pt x="3762590" y="455543"/>
                  </a:cubicBezTo>
                  <a:cubicBezTo>
                    <a:pt x="3725537" y="624467"/>
                    <a:pt x="3668784" y="790112"/>
                    <a:pt x="3592332" y="947274"/>
                  </a:cubicBezTo>
                  <a:cubicBezTo>
                    <a:pt x="3438712" y="1261596"/>
                    <a:pt x="3216091" y="1542847"/>
                    <a:pt x="2953967" y="1782349"/>
                  </a:cubicBezTo>
                  <a:cubicBezTo>
                    <a:pt x="2822599" y="1902099"/>
                    <a:pt x="2680615" y="2011341"/>
                    <a:pt x="2530669" y="2109494"/>
                  </a:cubicBezTo>
                  <a:cubicBezTo>
                    <a:pt x="2380520" y="2207551"/>
                    <a:pt x="2222510" y="2294906"/>
                    <a:pt x="2057561" y="2369245"/>
                  </a:cubicBezTo>
                  <a:cubicBezTo>
                    <a:pt x="1727252" y="2516859"/>
                    <a:pt x="1371629" y="2614434"/>
                    <a:pt x="1007330" y="2655701"/>
                  </a:cubicBezTo>
                  <a:cubicBezTo>
                    <a:pt x="916281" y="2665873"/>
                    <a:pt x="824568" y="2672188"/>
                    <a:pt x="732765" y="2674696"/>
                  </a:cubicBezTo>
                  <a:cubicBezTo>
                    <a:pt x="640963" y="2677203"/>
                    <a:pt x="549072" y="2675901"/>
                    <a:pt x="457666" y="2670839"/>
                  </a:cubicBezTo>
                  <a:cubicBezTo>
                    <a:pt x="366106" y="2665584"/>
                    <a:pt x="274572" y="2656521"/>
                    <a:pt x="183574" y="2643312"/>
                  </a:cubicBezTo>
                  <a:lnTo>
                    <a:pt x="0" y="2607798"/>
                  </a:lnTo>
                  <a:lnTo>
                    <a:pt x="0" y="2356652"/>
                  </a:lnTo>
                  <a:lnTo>
                    <a:pt x="222195" y="2396940"/>
                  </a:lnTo>
                  <a:cubicBezTo>
                    <a:pt x="304990" y="2407980"/>
                    <a:pt x="388511" y="2415283"/>
                    <a:pt x="472364" y="2419092"/>
                  </a:cubicBezTo>
                  <a:cubicBezTo>
                    <a:pt x="640376" y="2427095"/>
                    <a:pt x="808184" y="2421791"/>
                    <a:pt x="974972" y="2402122"/>
                  </a:cubicBezTo>
                  <a:cubicBezTo>
                    <a:pt x="1141658" y="2382358"/>
                    <a:pt x="1306812" y="2349286"/>
                    <a:pt x="1468292" y="2304162"/>
                  </a:cubicBezTo>
                  <a:cubicBezTo>
                    <a:pt x="1629874" y="2259231"/>
                    <a:pt x="1787475" y="2201091"/>
                    <a:pt x="1940176" y="2133695"/>
                  </a:cubicBezTo>
                  <a:cubicBezTo>
                    <a:pt x="2246498" y="2000349"/>
                    <a:pt x="2532507" y="1823520"/>
                    <a:pt x="2783403" y="1609954"/>
                  </a:cubicBezTo>
                  <a:cubicBezTo>
                    <a:pt x="2908442" y="1502833"/>
                    <a:pt x="3024295" y="1385975"/>
                    <a:pt x="3128104" y="1260439"/>
                  </a:cubicBezTo>
                  <a:cubicBezTo>
                    <a:pt x="3232116" y="1135096"/>
                    <a:pt x="3323881" y="1000689"/>
                    <a:pt x="3400639" y="859052"/>
                  </a:cubicBezTo>
                  <a:cubicBezTo>
                    <a:pt x="3477399" y="717510"/>
                    <a:pt x="3541296" y="569316"/>
                    <a:pt x="3585595" y="415336"/>
                  </a:cubicBezTo>
                  <a:cubicBezTo>
                    <a:pt x="3607796" y="338540"/>
                    <a:pt x="3624638" y="260224"/>
                    <a:pt x="3635918" y="181137"/>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Freeform: Shape 24">
              <a:extLst>
                <a:ext uri="{FF2B5EF4-FFF2-40B4-BE49-F238E27FC236}">
                  <a16:creationId xmlns:a16="http://schemas.microsoft.com/office/drawing/2014/main" id="{B7A9A916-A926-43E6-800F-432ABC3F244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3832270" cy="2876136"/>
            </a:xfrm>
            <a:custGeom>
              <a:avLst/>
              <a:gdLst>
                <a:gd name="connsiteX0" fmla="*/ 3800718 w 3832270"/>
                <a:gd name="connsiteY0" fmla="*/ 0 h 2876136"/>
                <a:gd name="connsiteX1" fmla="*/ 3832270 w 3832270"/>
                <a:gd name="connsiteY1" fmla="*/ 0 h 2876136"/>
                <a:gd name="connsiteX2" fmla="*/ 3824562 w 3832270"/>
                <a:gd name="connsiteY2" fmla="*/ 143769 h 2876136"/>
                <a:gd name="connsiteX3" fmla="*/ 3628155 w 3832270"/>
                <a:gd name="connsiteY3" fmla="*/ 922055 h 2876136"/>
                <a:gd name="connsiteX4" fmla="*/ 3514853 w 3832270"/>
                <a:gd name="connsiteY4" fmla="*/ 1169078 h 2876136"/>
                <a:gd name="connsiteX5" fmla="*/ 3379198 w 3832270"/>
                <a:gd name="connsiteY5" fmla="*/ 1407037 h 2876136"/>
                <a:gd name="connsiteX6" fmla="*/ 3043787 w 3832270"/>
                <a:gd name="connsiteY6" fmla="*/ 1848342 h 2876136"/>
                <a:gd name="connsiteX7" fmla="*/ 2845661 w 3832270"/>
                <a:gd name="connsiteY7" fmla="*/ 2047444 h 2876136"/>
                <a:gd name="connsiteX8" fmla="*/ 2793197 w 3832270"/>
                <a:gd name="connsiteY8" fmla="*/ 2094689 h 2876136"/>
                <a:gd name="connsiteX9" fmla="*/ 2739710 w 3832270"/>
                <a:gd name="connsiteY9" fmla="*/ 2140969 h 2876136"/>
                <a:gd name="connsiteX10" fmla="*/ 2629166 w 3832270"/>
                <a:gd name="connsiteY10" fmla="*/ 2229867 h 2876136"/>
                <a:gd name="connsiteX11" fmla="*/ 2145952 w 3832270"/>
                <a:gd name="connsiteY11" fmla="*/ 2535994 h 2876136"/>
                <a:gd name="connsiteX12" fmla="*/ 1034987 w 3832270"/>
                <a:gd name="connsiteY12" fmla="*/ 2863910 h 2876136"/>
                <a:gd name="connsiteX13" fmla="*/ 741909 w 3832270"/>
                <a:gd name="connsiteY13" fmla="*/ 2875939 h 2876136"/>
                <a:gd name="connsiteX14" fmla="*/ 450208 w 3832270"/>
                <a:gd name="connsiteY14" fmla="*/ 2857451 h 2876136"/>
                <a:gd name="connsiteX15" fmla="*/ 22215 w 3832270"/>
                <a:gd name="connsiteY15" fmla="*/ 2775923 h 2876136"/>
                <a:gd name="connsiteX16" fmla="*/ 0 w 3832270"/>
                <a:gd name="connsiteY16" fmla="*/ 2769256 h 2876136"/>
                <a:gd name="connsiteX17" fmla="*/ 0 w 3832270"/>
                <a:gd name="connsiteY17" fmla="*/ 2590612 h 2876136"/>
                <a:gd name="connsiteX18" fmla="*/ 199046 w 3832270"/>
                <a:gd name="connsiteY18" fmla="*/ 2627410 h 2876136"/>
                <a:gd name="connsiteX19" fmla="*/ 468174 w 3832270"/>
                <a:gd name="connsiteY19" fmla="*/ 2649670 h 2876136"/>
                <a:gd name="connsiteX20" fmla="*/ 1003650 w 3832270"/>
                <a:gd name="connsiteY20" fmla="*/ 2622480 h 2876136"/>
                <a:gd name="connsiteX21" fmla="*/ 1266489 w 3832270"/>
                <a:gd name="connsiteY21" fmla="*/ 2573982 h 2876136"/>
                <a:gd name="connsiteX22" fmla="*/ 1524223 w 3832270"/>
                <a:gd name="connsiteY22" fmla="*/ 2504657 h 2876136"/>
                <a:gd name="connsiteX23" fmla="*/ 1775731 w 3832270"/>
                <a:gd name="connsiteY23" fmla="*/ 2416243 h 2876136"/>
                <a:gd name="connsiteX24" fmla="*/ 2019789 w 3832270"/>
                <a:gd name="connsiteY24" fmla="*/ 2309412 h 2876136"/>
                <a:gd name="connsiteX25" fmla="*/ 2482486 w 3832270"/>
                <a:gd name="connsiteY25" fmla="*/ 2046962 h 2876136"/>
                <a:gd name="connsiteX26" fmla="*/ 2591908 w 3832270"/>
                <a:gd name="connsiteY26" fmla="*/ 1971371 h 2876136"/>
                <a:gd name="connsiteX27" fmla="*/ 2645702 w 3832270"/>
                <a:gd name="connsiteY27" fmla="*/ 1932321 h 2876136"/>
                <a:gd name="connsiteX28" fmla="*/ 2698779 w 3832270"/>
                <a:gd name="connsiteY28" fmla="*/ 1892309 h 2876136"/>
                <a:gd name="connsiteX29" fmla="*/ 2903537 w 3832270"/>
                <a:gd name="connsiteY29" fmla="*/ 1722516 h 2876136"/>
                <a:gd name="connsiteX30" fmla="*/ 3269061 w 3832270"/>
                <a:gd name="connsiteY30" fmla="*/ 1337327 h 2876136"/>
                <a:gd name="connsiteX31" fmla="*/ 3424928 w 3832270"/>
                <a:gd name="connsiteY31" fmla="*/ 1122508 h 2876136"/>
                <a:gd name="connsiteX32" fmla="*/ 3557622 w 3832270"/>
                <a:gd name="connsiteY32" fmla="*/ 893226 h 2876136"/>
                <a:gd name="connsiteX33" fmla="*/ 3587019 w 3832270"/>
                <a:gd name="connsiteY33" fmla="*/ 833929 h 2876136"/>
                <a:gd name="connsiteX34" fmla="*/ 3601310 w 3832270"/>
                <a:gd name="connsiteY34" fmla="*/ 804040 h 2876136"/>
                <a:gd name="connsiteX35" fmla="*/ 3614885 w 3832270"/>
                <a:gd name="connsiteY35" fmla="*/ 773861 h 2876136"/>
                <a:gd name="connsiteX36" fmla="*/ 3640812 w 3832270"/>
                <a:gd name="connsiteY36" fmla="*/ 713022 h 2876136"/>
                <a:gd name="connsiteX37" fmla="*/ 3665105 w 3832270"/>
                <a:gd name="connsiteY37" fmla="*/ 651506 h 2876136"/>
                <a:gd name="connsiteX38" fmla="*/ 3744110 w 3832270"/>
                <a:gd name="connsiteY38" fmla="*/ 399567 h 2876136"/>
                <a:gd name="connsiteX39" fmla="*/ 3792123 w 3832270"/>
                <a:gd name="connsiteY39" fmla="*/ 140444 h 28761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Lst>
              <a:rect l="l" t="t" r="r" b="b"/>
              <a:pathLst>
                <a:path w="3832270" h="2876136">
                  <a:moveTo>
                    <a:pt x="3800718" y="0"/>
                  </a:moveTo>
                  <a:lnTo>
                    <a:pt x="3832270" y="0"/>
                  </a:lnTo>
                  <a:lnTo>
                    <a:pt x="3824562" y="143769"/>
                  </a:lnTo>
                  <a:cubicBezTo>
                    <a:pt x="3797131" y="409191"/>
                    <a:pt x="3730585" y="671345"/>
                    <a:pt x="3628155" y="922055"/>
                  </a:cubicBezTo>
                  <a:cubicBezTo>
                    <a:pt x="3593858" y="1005553"/>
                    <a:pt x="3556704" y="1088280"/>
                    <a:pt x="3514853" y="1169078"/>
                  </a:cubicBezTo>
                  <a:cubicBezTo>
                    <a:pt x="3473616" y="1250166"/>
                    <a:pt x="3428194" y="1329517"/>
                    <a:pt x="3379198" y="1407037"/>
                  </a:cubicBezTo>
                  <a:cubicBezTo>
                    <a:pt x="3281106" y="1561980"/>
                    <a:pt x="3169132" y="1710174"/>
                    <a:pt x="3043787" y="1848342"/>
                  </a:cubicBezTo>
                  <a:cubicBezTo>
                    <a:pt x="2980806" y="1917184"/>
                    <a:pt x="2915071" y="1984001"/>
                    <a:pt x="2845661" y="2047444"/>
                  </a:cubicBezTo>
                  <a:cubicBezTo>
                    <a:pt x="2828411" y="2063450"/>
                    <a:pt x="2811060" y="2079263"/>
                    <a:pt x="2793197" y="2094689"/>
                  </a:cubicBezTo>
                  <a:cubicBezTo>
                    <a:pt x="2775436" y="2110213"/>
                    <a:pt x="2757982" y="2126025"/>
                    <a:pt x="2739710" y="2140969"/>
                  </a:cubicBezTo>
                  <a:cubicBezTo>
                    <a:pt x="2703576" y="2171341"/>
                    <a:pt x="2666524" y="2200749"/>
                    <a:pt x="2629166" y="2229867"/>
                  </a:cubicBezTo>
                  <a:cubicBezTo>
                    <a:pt x="2479015" y="2345569"/>
                    <a:pt x="2316821" y="2448061"/>
                    <a:pt x="2145952" y="2535994"/>
                  </a:cubicBezTo>
                  <a:cubicBezTo>
                    <a:pt x="1804312" y="2711957"/>
                    <a:pt x="1424600" y="2826982"/>
                    <a:pt x="1034987" y="2863910"/>
                  </a:cubicBezTo>
                  <a:cubicBezTo>
                    <a:pt x="937762" y="2873167"/>
                    <a:pt x="839720" y="2877096"/>
                    <a:pt x="741909" y="2875939"/>
                  </a:cubicBezTo>
                  <a:cubicBezTo>
                    <a:pt x="644097" y="2874782"/>
                    <a:pt x="546515" y="2868539"/>
                    <a:pt x="450208" y="2857451"/>
                  </a:cubicBezTo>
                  <a:cubicBezTo>
                    <a:pt x="305520" y="2840674"/>
                    <a:pt x="162095" y="2813810"/>
                    <a:pt x="22215" y="2775923"/>
                  </a:cubicBezTo>
                  <a:lnTo>
                    <a:pt x="0" y="2769256"/>
                  </a:lnTo>
                  <a:lnTo>
                    <a:pt x="0" y="2590612"/>
                  </a:lnTo>
                  <a:lnTo>
                    <a:pt x="199046" y="2627410"/>
                  </a:lnTo>
                  <a:cubicBezTo>
                    <a:pt x="288321" y="2639209"/>
                    <a:pt x="378197" y="2646537"/>
                    <a:pt x="468174" y="2649670"/>
                  </a:cubicBezTo>
                  <a:cubicBezTo>
                    <a:pt x="648333" y="2656805"/>
                    <a:pt x="826655" y="2647163"/>
                    <a:pt x="1003650" y="2622480"/>
                  </a:cubicBezTo>
                  <a:cubicBezTo>
                    <a:pt x="1091943" y="2609658"/>
                    <a:pt x="1179725" y="2593747"/>
                    <a:pt x="1266489" y="2573982"/>
                  </a:cubicBezTo>
                  <a:cubicBezTo>
                    <a:pt x="1353250" y="2553927"/>
                    <a:pt x="1439298" y="2531076"/>
                    <a:pt x="1524223" y="2504657"/>
                  </a:cubicBezTo>
                  <a:cubicBezTo>
                    <a:pt x="1609149" y="2478336"/>
                    <a:pt x="1693052" y="2448833"/>
                    <a:pt x="1775731" y="2416243"/>
                  </a:cubicBezTo>
                  <a:cubicBezTo>
                    <a:pt x="1858309" y="2383557"/>
                    <a:pt x="1939764" y="2347882"/>
                    <a:pt x="2019789" y="2309412"/>
                  </a:cubicBezTo>
                  <a:cubicBezTo>
                    <a:pt x="2179839" y="2232567"/>
                    <a:pt x="2334583" y="2144923"/>
                    <a:pt x="2482486" y="2046962"/>
                  </a:cubicBezTo>
                  <a:cubicBezTo>
                    <a:pt x="2519334" y="2022376"/>
                    <a:pt x="2556081" y="1997403"/>
                    <a:pt x="2591908" y="1971371"/>
                  </a:cubicBezTo>
                  <a:cubicBezTo>
                    <a:pt x="2610077" y="1958644"/>
                    <a:pt x="2627838" y="1945434"/>
                    <a:pt x="2645702" y="1932321"/>
                  </a:cubicBezTo>
                  <a:cubicBezTo>
                    <a:pt x="2663666" y="1919305"/>
                    <a:pt x="2681325" y="1905903"/>
                    <a:pt x="2698779" y="1892309"/>
                  </a:cubicBezTo>
                  <a:cubicBezTo>
                    <a:pt x="2768903" y="1838025"/>
                    <a:pt x="2837496" y="1781717"/>
                    <a:pt x="2903537" y="1722516"/>
                  </a:cubicBezTo>
                  <a:cubicBezTo>
                    <a:pt x="3035926" y="1604501"/>
                    <a:pt x="3158720" y="1475784"/>
                    <a:pt x="3269061" y="1337327"/>
                  </a:cubicBezTo>
                  <a:cubicBezTo>
                    <a:pt x="3324182" y="1268099"/>
                    <a:pt x="3376341" y="1196461"/>
                    <a:pt x="3424928" y="1122508"/>
                  </a:cubicBezTo>
                  <a:cubicBezTo>
                    <a:pt x="3472697" y="1048170"/>
                    <a:pt x="3517814" y="972000"/>
                    <a:pt x="3557622" y="893226"/>
                  </a:cubicBezTo>
                  <a:cubicBezTo>
                    <a:pt x="3567931" y="873654"/>
                    <a:pt x="3577526" y="853791"/>
                    <a:pt x="3587019" y="833929"/>
                  </a:cubicBezTo>
                  <a:lnTo>
                    <a:pt x="3601310" y="804040"/>
                  </a:lnTo>
                  <a:lnTo>
                    <a:pt x="3614885" y="773861"/>
                  </a:lnTo>
                  <a:cubicBezTo>
                    <a:pt x="3623766" y="753709"/>
                    <a:pt x="3632748" y="733559"/>
                    <a:pt x="3640812" y="713022"/>
                  </a:cubicBezTo>
                  <a:cubicBezTo>
                    <a:pt x="3648876" y="692485"/>
                    <a:pt x="3657756" y="672236"/>
                    <a:pt x="3665105" y="651506"/>
                  </a:cubicBezTo>
                  <a:cubicBezTo>
                    <a:pt x="3696544" y="569166"/>
                    <a:pt x="3723185" y="485089"/>
                    <a:pt x="3744110" y="399567"/>
                  </a:cubicBezTo>
                  <a:cubicBezTo>
                    <a:pt x="3765341" y="314238"/>
                    <a:pt x="3781392" y="227654"/>
                    <a:pt x="3792123" y="140444"/>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pic>
        <p:nvPicPr>
          <p:cNvPr id="4" name="Picture 3">
            <a:extLst>
              <a:ext uri="{FF2B5EF4-FFF2-40B4-BE49-F238E27FC236}">
                <a16:creationId xmlns:a16="http://schemas.microsoft.com/office/drawing/2014/main" id="{B1EBE1F0-840C-E2EA-FABC-F0BB7759309E}"/>
              </a:ext>
            </a:extLst>
          </p:cNvPr>
          <p:cNvPicPr>
            <a:picLocks noChangeAspect="1"/>
          </p:cNvPicPr>
          <p:nvPr/>
        </p:nvPicPr>
        <p:blipFill>
          <a:blip r:embed="rId2"/>
          <a:stretch>
            <a:fillRect/>
          </a:stretch>
        </p:blipFill>
        <p:spPr>
          <a:xfrm>
            <a:off x="132518" y="85258"/>
            <a:ext cx="11910130" cy="6678044"/>
          </a:xfrm>
          <a:prstGeom prst="rect">
            <a:avLst/>
          </a:prstGeom>
        </p:spPr>
      </p:pic>
    </p:spTree>
    <p:extLst>
      <p:ext uri="{BB962C8B-B14F-4D97-AF65-F5344CB8AC3E}">
        <p14:creationId xmlns:p14="http://schemas.microsoft.com/office/powerpoint/2010/main" val="30478442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Title 4"/>
          <p:cNvSpPr>
            <a:spLocks noGrp="1"/>
          </p:cNvSpPr>
          <p:nvPr>
            <p:ph type="ctrTitle"/>
          </p:nvPr>
        </p:nvSpPr>
        <p:spPr>
          <a:xfrm>
            <a:off x="2154621" y="163660"/>
            <a:ext cx="7668344" cy="969061"/>
          </a:xfrm>
        </p:spPr>
        <p:txBody>
          <a:bodyPr/>
          <a:lstStyle/>
          <a:p>
            <a:pPr eaLnBrk="1" hangingPunct="1"/>
            <a:r>
              <a:rPr lang="en-GB" altLang="en-US" b="1" dirty="0">
                <a:solidFill>
                  <a:schemeClr val="accent6">
                    <a:lumMod val="75000"/>
                  </a:schemeClr>
                </a:solidFill>
                <a:latin typeface="+mn-lt"/>
              </a:rPr>
              <a:t>Whole Curriculum</a:t>
            </a:r>
          </a:p>
        </p:txBody>
      </p:sp>
      <p:sp>
        <p:nvSpPr>
          <p:cNvPr id="6" name="Subtitle 5"/>
          <p:cNvSpPr>
            <a:spLocks noGrp="1"/>
          </p:cNvSpPr>
          <p:nvPr>
            <p:ph type="subTitle" idx="1"/>
          </p:nvPr>
        </p:nvSpPr>
        <p:spPr>
          <a:xfrm>
            <a:off x="254506" y="4679855"/>
            <a:ext cx="11682676" cy="1057275"/>
          </a:xfrm>
        </p:spPr>
        <p:txBody>
          <a:bodyPr rtlCol="0">
            <a:noAutofit/>
          </a:bodyPr>
          <a:lstStyle/>
          <a:p>
            <a:pPr>
              <a:defRPr/>
            </a:pPr>
            <a:r>
              <a:rPr lang="en-GB" dirty="0">
                <a:solidFill>
                  <a:schemeClr val="tx1"/>
                </a:solidFill>
                <a:latin typeface="Comic Sans MS" panose="030F0702030302020204" pitchFamily="66" charset="0"/>
              </a:rPr>
              <a:t>Please see your </a:t>
            </a:r>
            <a:r>
              <a:rPr lang="en-GB" b="1" dirty="0">
                <a:solidFill>
                  <a:schemeClr val="accent6">
                    <a:lumMod val="75000"/>
                  </a:schemeClr>
                </a:solidFill>
                <a:latin typeface="Comic Sans MS" panose="030F0702030302020204" pitchFamily="66" charset="0"/>
              </a:rPr>
              <a:t>class overview </a:t>
            </a:r>
            <a:r>
              <a:rPr lang="en-GB" dirty="0">
                <a:solidFill>
                  <a:schemeClr val="tx1"/>
                </a:solidFill>
                <a:latin typeface="Comic Sans MS" panose="030F0702030302020204" pitchFamily="66" charset="0"/>
              </a:rPr>
              <a:t>in the </a:t>
            </a:r>
            <a:r>
              <a:rPr lang="en-GB" b="1" dirty="0">
                <a:solidFill>
                  <a:schemeClr val="accent6">
                    <a:lumMod val="75000"/>
                  </a:schemeClr>
                </a:solidFill>
                <a:latin typeface="Comic Sans MS" panose="030F0702030302020204" pitchFamily="66" charset="0"/>
              </a:rPr>
              <a:t>class section </a:t>
            </a:r>
            <a:r>
              <a:rPr lang="en-GB" dirty="0">
                <a:solidFill>
                  <a:schemeClr val="tx1"/>
                </a:solidFill>
                <a:latin typeface="Comic Sans MS" panose="030F0702030302020204" pitchFamily="66" charset="0"/>
              </a:rPr>
              <a:t>of </a:t>
            </a:r>
            <a:r>
              <a:rPr lang="en-GB" dirty="0">
                <a:solidFill>
                  <a:schemeClr val="tx1">
                    <a:lumMod val="95000"/>
                    <a:lumOff val="5000"/>
                  </a:schemeClr>
                </a:solidFill>
                <a:latin typeface="Comic Sans MS" panose="030F0702030302020204" pitchFamily="66" charset="0"/>
              </a:rPr>
              <a:t>the</a:t>
            </a:r>
            <a:r>
              <a:rPr lang="en-GB" dirty="0">
                <a:solidFill>
                  <a:schemeClr val="accent6">
                    <a:lumMod val="75000"/>
                  </a:schemeClr>
                </a:solidFill>
                <a:latin typeface="Comic Sans MS" panose="030F0702030302020204" pitchFamily="66" charset="0"/>
              </a:rPr>
              <a:t> </a:t>
            </a:r>
            <a:r>
              <a:rPr lang="en-GB" b="1" dirty="0">
                <a:solidFill>
                  <a:schemeClr val="accent6">
                    <a:lumMod val="75000"/>
                  </a:schemeClr>
                </a:solidFill>
                <a:latin typeface="Comic Sans MS" panose="030F0702030302020204" pitchFamily="66" charset="0"/>
              </a:rPr>
              <a:t>school website </a:t>
            </a:r>
            <a:r>
              <a:rPr lang="en-GB" dirty="0">
                <a:solidFill>
                  <a:schemeClr val="tx1"/>
                </a:solidFill>
                <a:latin typeface="Comic Sans MS" panose="030F0702030302020204" pitchFamily="66" charset="0"/>
              </a:rPr>
              <a:t>for more information on what is being covered in each area throughout the year. </a:t>
            </a:r>
          </a:p>
          <a:p>
            <a:pPr>
              <a:defRPr/>
            </a:pPr>
            <a:r>
              <a:rPr lang="en-GB" dirty="0">
                <a:latin typeface="Comic Sans MS" panose="030F0702030302020204" pitchFamily="66" charset="0"/>
              </a:rPr>
              <a:t>Please do remember w</a:t>
            </a:r>
            <a:r>
              <a:rPr lang="en-GB" dirty="0">
                <a:solidFill>
                  <a:schemeClr val="tx1"/>
                </a:solidFill>
                <a:latin typeface="Comic Sans MS" panose="030F0702030302020204" pitchFamily="66" charset="0"/>
              </a:rPr>
              <a:t>e always publish a </a:t>
            </a:r>
            <a:r>
              <a:rPr lang="en-GB" b="1" dirty="0">
                <a:solidFill>
                  <a:schemeClr val="accent6">
                    <a:lumMod val="75000"/>
                  </a:schemeClr>
                </a:solidFill>
                <a:latin typeface="Comic Sans MS" panose="030F0702030302020204" pitchFamily="66" charset="0"/>
              </a:rPr>
              <a:t>half termly curriculum booklet </a:t>
            </a:r>
            <a:r>
              <a:rPr lang="en-GB" dirty="0">
                <a:solidFill>
                  <a:schemeClr val="tx1"/>
                </a:solidFill>
                <a:latin typeface="Comic Sans MS" panose="030F0702030302020204" pitchFamily="66" charset="0"/>
              </a:rPr>
              <a:t>too which will be coming home soon. This will give you even more details about what your child is doing in school so that you know </a:t>
            </a:r>
            <a:r>
              <a:rPr lang="en-GB" b="1" dirty="0">
                <a:solidFill>
                  <a:schemeClr val="accent6">
                    <a:lumMod val="75000"/>
                  </a:schemeClr>
                </a:solidFill>
                <a:latin typeface="Comic Sans MS" panose="030F0702030302020204" pitchFamily="66" charset="0"/>
              </a:rPr>
              <a:t>what we are learning each half term</a:t>
            </a:r>
            <a:r>
              <a:rPr lang="en-GB" dirty="0">
                <a:solidFill>
                  <a:schemeClr val="tx1"/>
                </a:solidFill>
                <a:latin typeface="Comic Sans MS" panose="030F0702030302020204" pitchFamily="66" charset="0"/>
              </a:rPr>
              <a:t>.</a:t>
            </a:r>
          </a:p>
        </p:txBody>
      </p:sp>
      <p:sp>
        <p:nvSpPr>
          <p:cNvPr id="2" name="Rectangle 1"/>
          <p:cNvSpPr/>
          <p:nvPr/>
        </p:nvSpPr>
        <p:spPr>
          <a:xfrm rot="20411210">
            <a:off x="2289035" y="1422293"/>
            <a:ext cx="2312804" cy="923330"/>
          </a:xfrm>
          <a:prstGeom prst="rect">
            <a:avLst/>
          </a:prstGeom>
          <a:noFill/>
        </p:spPr>
        <p:txBody>
          <a:bodyPr wrap="square">
            <a:spAutoFit/>
          </a:bodyPr>
          <a:lstStyle/>
          <a:p>
            <a:pPr algn="ctr">
              <a:defRPr/>
            </a:pPr>
            <a:r>
              <a:rPr lang="en-US" sz="5400" b="1" dirty="0">
                <a:ln w="12700">
                  <a:solidFill>
                    <a:schemeClr val="tx1"/>
                  </a:solidFill>
                  <a:prstDash val="solid"/>
                </a:ln>
                <a:solidFill>
                  <a:schemeClr val="accent4">
                    <a:lumMod val="60000"/>
                    <a:lumOff val="40000"/>
                  </a:schemeClr>
                </a:solidFill>
                <a:effectLst>
                  <a:outerShdw blurRad="41275" dist="20320" dir="1800000" algn="tl" rotWithShape="0">
                    <a:srgbClr val="000000">
                      <a:alpha val="40000"/>
                    </a:srgbClr>
                  </a:outerShdw>
                </a:effectLst>
              </a:rPr>
              <a:t>History </a:t>
            </a:r>
          </a:p>
        </p:txBody>
      </p:sp>
      <p:grpSp>
        <p:nvGrpSpPr>
          <p:cNvPr id="3" name="Group 2"/>
          <p:cNvGrpSpPr/>
          <p:nvPr/>
        </p:nvGrpSpPr>
        <p:grpSpPr>
          <a:xfrm>
            <a:off x="1374447" y="1497884"/>
            <a:ext cx="9551056" cy="2917331"/>
            <a:chOff x="1374446" y="1497884"/>
            <a:chExt cx="9455779" cy="3488527"/>
          </a:xfrm>
        </p:grpSpPr>
        <p:sp>
          <p:nvSpPr>
            <p:cNvPr id="7" name="Rectangle 6"/>
            <p:cNvSpPr/>
            <p:nvPr/>
          </p:nvSpPr>
          <p:spPr>
            <a:xfrm>
              <a:off x="1374446" y="2657406"/>
              <a:ext cx="2695217" cy="923330"/>
            </a:xfrm>
            <a:prstGeom prst="rect">
              <a:avLst/>
            </a:prstGeom>
            <a:noFill/>
          </p:spPr>
          <p:txBody>
            <a:bodyPr>
              <a:spAutoFit/>
            </a:bodyPr>
            <a:lstStyle/>
            <a:p>
              <a:pPr algn="ctr">
                <a:defRPr/>
              </a:pPr>
              <a:r>
                <a:rPr lang="en-US" sz="5400" b="1">
                  <a:ln w="12700">
                    <a:solidFill>
                      <a:schemeClr val="tx1"/>
                    </a:solidFill>
                    <a:prstDash val="solid"/>
                  </a:ln>
                  <a:solidFill>
                    <a:schemeClr val="tx2">
                      <a:lumMod val="60000"/>
                      <a:lumOff val="40000"/>
                    </a:schemeClr>
                  </a:solidFill>
                  <a:effectLst>
                    <a:outerShdw blurRad="41275" dist="20320" dir="1800000" algn="tl" rotWithShape="0">
                      <a:srgbClr val="000000">
                        <a:alpha val="40000"/>
                      </a:srgbClr>
                    </a:outerShdw>
                  </a:effectLst>
                </a:rPr>
                <a:t>Maths</a:t>
              </a:r>
            </a:p>
          </p:txBody>
        </p:sp>
        <p:sp>
          <p:nvSpPr>
            <p:cNvPr id="8" name="Rectangle 7"/>
            <p:cNvSpPr/>
            <p:nvPr/>
          </p:nvSpPr>
          <p:spPr>
            <a:xfrm rot="749730">
              <a:off x="4707572" y="1497884"/>
              <a:ext cx="2695217" cy="923330"/>
            </a:xfrm>
            <a:prstGeom prst="rect">
              <a:avLst/>
            </a:prstGeom>
            <a:noFill/>
          </p:spPr>
          <p:txBody>
            <a:bodyPr>
              <a:spAutoFit/>
            </a:bodyPr>
            <a:lstStyle/>
            <a:p>
              <a:pPr algn="ctr">
                <a:defRPr/>
              </a:pPr>
              <a:r>
                <a:rPr lang="en-US" sz="5400" b="1">
                  <a:ln w="12700">
                    <a:solidFill>
                      <a:schemeClr val="tx1"/>
                    </a:solidFill>
                    <a:prstDash val="solid"/>
                  </a:ln>
                  <a:solidFill>
                    <a:srgbClr val="FFFF00"/>
                  </a:solidFill>
                  <a:effectLst>
                    <a:outerShdw blurRad="41275" dist="20320" dir="1800000" algn="tl" rotWithShape="0">
                      <a:srgbClr val="000000">
                        <a:alpha val="40000"/>
                      </a:srgbClr>
                    </a:outerShdw>
                  </a:effectLst>
                </a:rPr>
                <a:t>English</a:t>
              </a:r>
              <a:r>
                <a:rPr lang="en-US" sz="5400" b="1">
                  <a:ln w="12700">
                    <a:solidFill>
                      <a:schemeClr val="tx1"/>
                    </a:solidFill>
                    <a:prstDash val="solid"/>
                  </a:ln>
                  <a:effectLst>
                    <a:outerShdw blurRad="41275" dist="20320" dir="1800000" algn="tl" rotWithShape="0">
                      <a:srgbClr val="000000">
                        <a:alpha val="40000"/>
                      </a:srgbClr>
                    </a:outerShdw>
                  </a:effectLst>
                </a:rPr>
                <a:t> </a:t>
              </a:r>
            </a:p>
          </p:txBody>
        </p:sp>
        <p:sp>
          <p:nvSpPr>
            <p:cNvPr id="9" name="Rectangle 8"/>
            <p:cNvSpPr/>
            <p:nvPr/>
          </p:nvSpPr>
          <p:spPr>
            <a:xfrm rot="21085986">
              <a:off x="1730402" y="3692799"/>
              <a:ext cx="2695217" cy="923330"/>
            </a:xfrm>
            <a:prstGeom prst="rect">
              <a:avLst/>
            </a:prstGeom>
            <a:noFill/>
          </p:spPr>
          <p:txBody>
            <a:bodyPr>
              <a:spAutoFit/>
            </a:bodyPr>
            <a:lstStyle/>
            <a:p>
              <a:pPr algn="ctr">
                <a:defRPr/>
              </a:pPr>
              <a:r>
                <a:rPr lang="en-US" sz="5400" b="1">
                  <a:ln w="12700">
                    <a:solidFill>
                      <a:schemeClr val="tx1"/>
                    </a:solidFill>
                    <a:prstDash val="solid"/>
                  </a:ln>
                  <a:solidFill>
                    <a:srgbClr val="FFC000"/>
                  </a:solidFill>
                  <a:effectLst>
                    <a:outerShdw blurRad="41275" dist="20320" dir="1800000" algn="tl" rotWithShape="0">
                      <a:srgbClr val="000000">
                        <a:alpha val="40000"/>
                      </a:srgbClr>
                    </a:outerShdw>
                  </a:effectLst>
                </a:rPr>
                <a:t>Science</a:t>
              </a:r>
            </a:p>
          </p:txBody>
        </p:sp>
        <p:sp>
          <p:nvSpPr>
            <p:cNvPr id="10" name="Rectangle 9"/>
            <p:cNvSpPr/>
            <p:nvPr/>
          </p:nvSpPr>
          <p:spPr>
            <a:xfrm>
              <a:off x="6151774" y="3881542"/>
              <a:ext cx="2695217" cy="923330"/>
            </a:xfrm>
            <a:prstGeom prst="rect">
              <a:avLst/>
            </a:prstGeom>
            <a:noFill/>
          </p:spPr>
          <p:txBody>
            <a:bodyPr>
              <a:spAutoFit/>
            </a:bodyPr>
            <a:lstStyle/>
            <a:p>
              <a:pPr algn="ctr">
                <a:defRPr/>
              </a:pPr>
              <a:r>
                <a:rPr lang="en-US" sz="5400" b="1">
                  <a:ln w="12700">
                    <a:solidFill>
                      <a:schemeClr val="tx1"/>
                    </a:solidFill>
                    <a:prstDash val="solid"/>
                  </a:ln>
                  <a:solidFill>
                    <a:srgbClr val="FF0000"/>
                  </a:solidFill>
                  <a:effectLst>
                    <a:outerShdw blurRad="41275" dist="20320" dir="1800000" algn="tl" rotWithShape="0">
                      <a:srgbClr val="000000">
                        <a:alpha val="40000"/>
                      </a:srgbClr>
                    </a:outerShdw>
                  </a:effectLst>
                </a:rPr>
                <a:t>R.E</a:t>
              </a:r>
            </a:p>
          </p:txBody>
        </p:sp>
        <p:sp>
          <p:nvSpPr>
            <p:cNvPr id="11" name="Rectangle 10"/>
            <p:cNvSpPr/>
            <p:nvPr/>
          </p:nvSpPr>
          <p:spPr>
            <a:xfrm>
              <a:off x="3991534" y="2657406"/>
              <a:ext cx="2695217" cy="923330"/>
            </a:xfrm>
            <a:prstGeom prst="rect">
              <a:avLst/>
            </a:prstGeom>
            <a:noFill/>
          </p:spPr>
          <p:txBody>
            <a:bodyPr>
              <a:spAutoFit/>
            </a:bodyPr>
            <a:lstStyle/>
            <a:p>
              <a:pPr algn="ctr">
                <a:defRPr/>
              </a:pPr>
              <a:r>
                <a:rPr lang="en-US" sz="5400" b="1">
                  <a:ln w="12700">
                    <a:solidFill>
                      <a:schemeClr val="tx1"/>
                    </a:solidFill>
                    <a:prstDash val="solid"/>
                  </a:ln>
                  <a:solidFill>
                    <a:srgbClr val="FF33CC"/>
                  </a:solidFill>
                  <a:effectLst>
                    <a:outerShdw blurRad="41275" dist="20320" dir="1800000" algn="tl" rotWithShape="0">
                      <a:srgbClr val="000000">
                        <a:alpha val="40000"/>
                      </a:srgbClr>
                    </a:outerShdw>
                  </a:effectLst>
                </a:rPr>
                <a:t>Music </a:t>
              </a:r>
            </a:p>
          </p:txBody>
        </p:sp>
        <p:sp>
          <p:nvSpPr>
            <p:cNvPr id="12" name="Rectangle 11"/>
            <p:cNvSpPr/>
            <p:nvPr/>
          </p:nvSpPr>
          <p:spPr>
            <a:xfrm rot="20411210">
              <a:off x="8280573" y="4063081"/>
              <a:ext cx="1679435" cy="923330"/>
            </a:xfrm>
            <a:prstGeom prst="rect">
              <a:avLst/>
            </a:prstGeom>
            <a:noFill/>
          </p:spPr>
          <p:txBody>
            <a:bodyPr>
              <a:spAutoFit/>
            </a:bodyPr>
            <a:lstStyle/>
            <a:p>
              <a:pPr algn="ctr">
                <a:defRPr/>
              </a:pPr>
              <a:r>
                <a:rPr lang="en-US" sz="5400" b="1" dirty="0">
                  <a:ln w="12700">
                    <a:solidFill>
                      <a:schemeClr val="tx1"/>
                    </a:solidFill>
                    <a:prstDash val="solid"/>
                  </a:ln>
                  <a:solidFill>
                    <a:srgbClr val="00B0F0"/>
                  </a:solidFill>
                  <a:effectLst>
                    <a:outerShdw blurRad="41275" dist="20320" dir="1800000" algn="tl" rotWithShape="0">
                      <a:srgbClr val="000000">
                        <a:alpha val="40000"/>
                      </a:srgbClr>
                    </a:outerShdw>
                  </a:effectLst>
                </a:rPr>
                <a:t>P.E</a:t>
              </a:r>
            </a:p>
          </p:txBody>
        </p:sp>
        <p:sp>
          <p:nvSpPr>
            <p:cNvPr id="13" name="Rectangle 12"/>
            <p:cNvSpPr/>
            <p:nvPr/>
          </p:nvSpPr>
          <p:spPr>
            <a:xfrm rot="989253">
              <a:off x="7410353" y="1623699"/>
              <a:ext cx="3419872" cy="923330"/>
            </a:xfrm>
            <a:prstGeom prst="rect">
              <a:avLst/>
            </a:prstGeom>
            <a:noFill/>
          </p:spPr>
          <p:txBody>
            <a:bodyPr wrap="square">
              <a:spAutoFit/>
            </a:bodyPr>
            <a:lstStyle/>
            <a:p>
              <a:pPr algn="ctr">
                <a:defRPr/>
              </a:pPr>
              <a:r>
                <a:rPr lang="en-US" sz="5400" b="1" dirty="0">
                  <a:ln w="12700">
                    <a:solidFill>
                      <a:schemeClr val="tx1"/>
                    </a:solidFill>
                    <a:prstDash val="solid"/>
                  </a:ln>
                  <a:solidFill>
                    <a:srgbClr val="00B050"/>
                  </a:solidFill>
                  <a:effectLst>
                    <a:outerShdw blurRad="41275" dist="20320" dir="1800000" algn="tl" rotWithShape="0">
                      <a:srgbClr val="000000">
                        <a:alpha val="40000"/>
                      </a:srgbClr>
                    </a:outerShdw>
                  </a:effectLst>
                </a:rPr>
                <a:t>Geography</a:t>
              </a:r>
            </a:p>
          </p:txBody>
        </p:sp>
        <p:sp>
          <p:nvSpPr>
            <p:cNvPr id="14" name="Rectangle 13"/>
            <p:cNvSpPr/>
            <p:nvPr/>
          </p:nvSpPr>
          <p:spPr>
            <a:xfrm rot="21098035">
              <a:off x="6367798" y="2513390"/>
              <a:ext cx="2695217" cy="923330"/>
            </a:xfrm>
            <a:prstGeom prst="rect">
              <a:avLst/>
            </a:prstGeom>
            <a:noFill/>
          </p:spPr>
          <p:txBody>
            <a:bodyPr>
              <a:spAutoFit/>
            </a:bodyPr>
            <a:lstStyle/>
            <a:p>
              <a:pPr algn="ctr">
                <a:defRPr/>
              </a:pPr>
              <a:r>
                <a:rPr lang="en-US" sz="5400" b="1">
                  <a:ln w="12700">
                    <a:solidFill>
                      <a:schemeClr val="tx1"/>
                    </a:solidFill>
                    <a:prstDash val="solid"/>
                  </a:ln>
                  <a:solidFill>
                    <a:srgbClr val="7030A0"/>
                  </a:solidFill>
                  <a:effectLst>
                    <a:outerShdw blurRad="41275" dist="20320" dir="1800000" algn="tl" rotWithShape="0">
                      <a:srgbClr val="000000">
                        <a:alpha val="40000"/>
                      </a:srgbClr>
                    </a:outerShdw>
                  </a:effectLst>
                </a:rPr>
                <a:t>Art</a:t>
              </a:r>
            </a:p>
          </p:txBody>
        </p:sp>
        <p:sp>
          <p:nvSpPr>
            <p:cNvPr id="15" name="Rectangle 14"/>
            <p:cNvSpPr/>
            <p:nvPr/>
          </p:nvSpPr>
          <p:spPr>
            <a:xfrm rot="349023">
              <a:off x="7772682" y="3007636"/>
              <a:ext cx="2695217" cy="923330"/>
            </a:xfrm>
            <a:prstGeom prst="rect">
              <a:avLst/>
            </a:prstGeom>
            <a:noFill/>
          </p:spPr>
          <p:txBody>
            <a:bodyPr>
              <a:spAutoFit/>
            </a:bodyPr>
            <a:lstStyle/>
            <a:p>
              <a:pPr algn="ctr">
                <a:defRPr/>
              </a:pPr>
              <a:r>
                <a:rPr lang="en-US" sz="5400" b="1">
                  <a:ln w="12700">
                    <a:solidFill>
                      <a:schemeClr val="tx1"/>
                    </a:solidFill>
                    <a:prstDash val="solid"/>
                  </a:ln>
                  <a:solidFill>
                    <a:schemeClr val="bg2">
                      <a:lumMod val="50000"/>
                    </a:schemeClr>
                  </a:solidFill>
                  <a:effectLst>
                    <a:outerShdw blurRad="41275" dist="20320" dir="1800000" algn="tl" rotWithShape="0">
                      <a:srgbClr val="000000">
                        <a:alpha val="40000"/>
                      </a:srgbClr>
                    </a:outerShdw>
                  </a:effectLst>
                </a:rPr>
                <a:t>DT</a:t>
              </a:r>
              <a:r>
                <a:rPr lang="en-US" sz="5400" b="1">
                  <a:ln w="12700">
                    <a:solidFill>
                      <a:schemeClr val="tx1"/>
                    </a:solidFill>
                    <a:prstDash val="solid"/>
                  </a:ln>
                  <a:solidFill>
                    <a:srgbClr val="FF33CC"/>
                  </a:solidFill>
                  <a:effectLst>
                    <a:outerShdw blurRad="41275" dist="20320" dir="1800000" algn="tl" rotWithShape="0">
                      <a:srgbClr val="000000">
                        <a:alpha val="40000"/>
                      </a:srgbClr>
                    </a:outerShdw>
                  </a:effectLst>
                </a:rPr>
                <a:t> </a:t>
              </a:r>
            </a:p>
          </p:txBody>
        </p:sp>
        <p:sp>
          <p:nvSpPr>
            <p:cNvPr id="16" name="Rectangle 15"/>
            <p:cNvSpPr/>
            <p:nvPr/>
          </p:nvSpPr>
          <p:spPr>
            <a:xfrm rot="21280501">
              <a:off x="4135550" y="3953550"/>
              <a:ext cx="2695217" cy="923330"/>
            </a:xfrm>
            <a:prstGeom prst="rect">
              <a:avLst/>
            </a:prstGeom>
            <a:noFill/>
          </p:spPr>
          <p:txBody>
            <a:bodyPr>
              <a:spAutoFit/>
            </a:bodyPr>
            <a:lstStyle/>
            <a:p>
              <a:pPr algn="ctr">
                <a:defRPr/>
              </a:pPr>
              <a:r>
                <a:rPr lang="en-US" sz="5400" b="1">
                  <a:ln w="12700">
                    <a:solidFill>
                      <a:schemeClr val="tx1"/>
                    </a:solidFill>
                    <a:prstDash val="solid"/>
                  </a:ln>
                  <a:solidFill>
                    <a:srgbClr val="92D050"/>
                  </a:solidFill>
                  <a:effectLst>
                    <a:outerShdw blurRad="41275" dist="20320" dir="1800000" algn="tl" rotWithShape="0">
                      <a:srgbClr val="000000">
                        <a:alpha val="40000"/>
                      </a:srgbClr>
                    </a:outerShdw>
                  </a:effectLst>
                </a:rPr>
                <a:t>PSHE</a:t>
              </a:r>
            </a:p>
          </p:txBody>
        </p:sp>
      </p:gr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6152" name="Rectangle 6151">
            <a:extLst>
              <a:ext uri="{FF2B5EF4-FFF2-40B4-BE49-F238E27FC236}">
                <a16:creationId xmlns:a16="http://schemas.microsoft.com/office/drawing/2014/main" id="{5A292AEA-2528-46C0-B426-95822B6141F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1219169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154" name="Rectangle 6153">
            <a:extLst>
              <a:ext uri="{FF2B5EF4-FFF2-40B4-BE49-F238E27FC236}">
                <a16:creationId xmlns:a16="http://schemas.microsoft.com/office/drawing/2014/main" id="{D8B7B198-E4DF-43CD-AD8C-19988432374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5" y="0"/>
            <a:ext cx="12191695"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800"/>
          </a:p>
        </p:txBody>
      </p:sp>
      <p:sp>
        <p:nvSpPr>
          <p:cNvPr id="6156" name="Freeform: Shape 6155">
            <a:extLst>
              <a:ext uri="{FF2B5EF4-FFF2-40B4-BE49-F238E27FC236}">
                <a16:creationId xmlns:a16="http://schemas.microsoft.com/office/drawing/2014/main" id="{2BE67753-EA0E-4819-8D22-0B6600CF723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496934" y="3984"/>
            <a:ext cx="9376632" cy="6858000"/>
          </a:xfrm>
          <a:custGeom>
            <a:avLst/>
            <a:gdLst>
              <a:gd name="connsiteX0" fmla="*/ 1691615 w 9376632"/>
              <a:gd name="connsiteY0" fmla="*/ 0 h 6858000"/>
              <a:gd name="connsiteX1" fmla="*/ 7685017 w 9376632"/>
              <a:gd name="connsiteY1" fmla="*/ 0 h 6858000"/>
              <a:gd name="connsiteX2" fmla="*/ 7840634 w 9376632"/>
              <a:gd name="connsiteY2" fmla="*/ 134799 h 6858000"/>
              <a:gd name="connsiteX3" fmla="*/ 9376632 w 9376632"/>
              <a:gd name="connsiteY3" fmla="*/ 3605175 h 6858000"/>
              <a:gd name="connsiteX4" fmla="*/ 8158692 w 9376632"/>
              <a:gd name="connsiteY4" fmla="*/ 6757493 h 6858000"/>
              <a:gd name="connsiteX5" fmla="*/ 8062868 w 9376632"/>
              <a:gd name="connsiteY5" fmla="*/ 6858000 h 6858000"/>
              <a:gd name="connsiteX6" fmla="*/ 1313765 w 9376632"/>
              <a:gd name="connsiteY6" fmla="*/ 6858000 h 6858000"/>
              <a:gd name="connsiteX7" fmla="*/ 1217940 w 9376632"/>
              <a:gd name="connsiteY7" fmla="*/ 6757493 h 6858000"/>
              <a:gd name="connsiteX8" fmla="*/ 0 w 9376632"/>
              <a:gd name="connsiteY8" fmla="*/ 3605175 h 6858000"/>
              <a:gd name="connsiteX9" fmla="*/ 1535999 w 9376632"/>
              <a:gd name="connsiteY9" fmla="*/ 134799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9376632" h="6858000">
                <a:moveTo>
                  <a:pt x="1691615" y="0"/>
                </a:moveTo>
                <a:lnTo>
                  <a:pt x="7685017" y="0"/>
                </a:lnTo>
                <a:lnTo>
                  <a:pt x="7840634" y="134799"/>
                </a:lnTo>
                <a:cubicBezTo>
                  <a:pt x="8784230" y="992423"/>
                  <a:pt x="9376632" y="2229618"/>
                  <a:pt x="9376632" y="3605175"/>
                </a:cubicBezTo>
                <a:cubicBezTo>
                  <a:pt x="9376632" y="4818903"/>
                  <a:pt x="8915419" y="5924908"/>
                  <a:pt x="8158692" y="6757493"/>
                </a:cubicBezTo>
                <a:lnTo>
                  <a:pt x="8062868" y="6858000"/>
                </a:lnTo>
                <a:lnTo>
                  <a:pt x="1313765" y="6858000"/>
                </a:lnTo>
                <a:lnTo>
                  <a:pt x="1217940" y="6757493"/>
                </a:lnTo>
                <a:cubicBezTo>
                  <a:pt x="461213" y="5924908"/>
                  <a:pt x="0" y="4818903"/>
                  <a:pt x="0" y="3605175"/>
                </a:cubicBezTo>
                <a:cubicBezTo>
                  <a:pt x="0" y="2229618"/>
                  <a:pt x="592403" y="992423"/>
                  <a:pt x="1535999" y="134799"/>
                </a:cubicBezTo>
                <a:close/>
              </a:path>
            </a:pathLst>
          </a:custGeom>
          <a:gradFill flip="none" rotWithShape="1">
            <a:gsLst>
              <a:gs pos="16000">
                <a:schemeClr val="accent6">
                  <a:alpha val="20000"/>
                </a:schemeClr>
              </a:gs>
              <a:gs pos="85000">
                <a:schemeClr val="accent1">
                  <a:alpha val="40000"/>
                </a:schemeClr>
              </a:gs>
            </a:gsLst>
            <a:lin ang="120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6158" name="Group 6157">
            <a:extLst>
              <a:ext uri="{FF2B5EF4-FFF2-40B4-BE49-F238E27FC236}">
                <a16:creationId xmlns:a16="http://schemas.microsoft.com/office/drawing/2014/main" id="{D76D63AC-0421-45EC-B383-E79A61A78C6B}"/>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303402" y="3985"/>
            <a:ext cx="9772765" cy="6858000"/>
            <a:chOff x="1303402" y="36937"/>
            <a:chExt cx="9772765" cy="6858000"/>
          </a:xfrm>
          <a:solidFill>
            <a:schemeClr val="bg1">
              <a:alpha val="30000"/>
            </a:schemeClr>
          </a:solidFill>
        </p:grpSpPr>
        <p:sp>
          <p:nvSpPr>
            <p:cNvPr id="6159" name="Freeform: Shape 6158">
              <a:extLst>
                <a:ext uri="{FF2B5EF4-FFF2-40B4-BE49-F238E27FC236}">
                  <a16:creationId xmlns:a16="http://schemas.microsoft.com/office/drawing/2014/main" id="{B997A32E-7032-4107-9C8B-99DB59EDD52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560551" y="36937"/>
              <a:ext cx="9313016" cy="6858000"/>
            </a:xfrm>
            <a:custGeom>
              <a:avLst/>
              <a:gdLst>
                <a:gd name="connsiteX0" fmla="*/ 6993556 w 9313016"/>
                <a:gd name="connsiteY0" fmla="*/ 0 h 6858000"/>
                <a:gd name="connsiteX1" fmla="*/ 7358516 w 9313016"/>
                <a:gd name="connsiteY1" fmla="*/ 0 h 6858000"/>
                <a:gd name="connsiteX2" fmla="*/ 7475006 w 9313016"/>
                <a:gd name="connsiteY2" fmla="*/ 82722 h 6858000"/>
                <a:gd name="connsiteX3" fmla="*/ 7816357 w 9313016"/>
                <a:gd name="connsiteY3" fmla="*/ 358482 h 6858000"/>
                <a:gd name="connsiteX4" fmla="*/ 8421752 w 9313016"/>
                <a:gd name="connsiteY4" fmla="*/ 995405 h 6858000"/>
                <a:gd name="connsiteX5" fmla="*/ 8897059 w 9313016"/>
                <a:gd name="connsiteY5" fmla="*/ 1737211 h 6858000"/>
                <a:gd name="connsiteX6" fmla="*/ 9206633 w 9313016"/>
                <a:gd name="connsiteY6" fmla="*/ 2564460 h 6858000"/>
                <a:gd name="connsiteX7" fmla="*/ 9286787 w 9313016"/>
                <a:gd name="connsiteY7" fmla="*/ 3000164 h 6858000"/>
                <a:gd name="connsiteX8" fmla="*/ 9312914 w 9313016"/>
                <a:gd name="connsiteY8" fmla="*/ 3442493 h 6858000"/>
                <a:gd name="connsiteX9" fmla="*/ 9190562 w 9313016"/>
                <a:gd name="connsiteY9" fmla="*/ 4316686 h 6858000"/>
                <a:gd name="connsiteX10" fmla="*/ 9043416 w 9313016"/>
                <a:gd name="connsiteY10" fmla="*/ 4734917 h 6858000"/>
                <a:gd name="connsiteX11" fmla="*/ 8809657 w 9313016"/>
                <a:gd name="connsiteY11" fmla="*/ 5128718 h 6858000"/>
                <a:gd name="connsiteX12" fmla="*/ 8645997 w 9313016"/>
                <a:gd name="connsiteY12" fmla="*/ 5297441 h 6858000"/>
                <a:gd name="connsiteX13" fmla="*/ 8457787 w 9313016"/>
                <a:gd name="connsiteY13" fmla="*/ 5433763 h 6858000"/>
                <a:gd name="connsiteX14" fmla="*/ 8260803 w 9313016"/>
                <a:gd name="connsiteY14" fmla="*/ 5541237 h 6858000"/>
                <a:gd name="connsiteX15" fmla="*/ 8066136 w 9313016"/>
                <a:gd name="connsiteY15" fmla="*/ 5635704 h 6858000"/>
                <a:gd name="connsiteX16" fmla="*/ 7698638 w 9313016"/>
                <a:gd name="connsiteY16" fmla="*/ 5837163 h 6858000"/>
                <a:gd name="connsiteX17" fmla="*/ 7370135 w 9313016"/>
                <a:gd name="connsiteY17" fmla="*/ 6090081 h 6858000"/>
                <a:gd name="connsiteX18" fmla="*/ 7218897 w 9313016"/>
                <a:gd name="connsiteY18" fmla="*/ 6235860 h 6858000"/>
                <a:gd name="connsiteX19" fmla="*/ 7070665 w 9313016"/>
                <a:gd name="connsiteY19" fmla="*/ 6387205 h 6858000"/>
                <a:gd name="connsiteX20" fmla="*/ 6779035 w 9313016"/>
                <a:gd name="connsiteY20" fmla="*/ 6697100 h 6858000"/>
                <a:gd name="connsiteX21" fmla="*/ 6631837 w 9313016"/>
                <a:gd name="connsiteY21" fmla="*/ 6852239 h 6858000"/>
                <a:gd name="connsiteX22" fmla="*/ 6626221 w 9313016"/>
                <a:gd name="connsiteY22" fmla="*/ 6858000 h 6858000"/>
                <a:gd name="connsiteX23" fmla="*/ 6424725 w 9313016"/>
                <a:gd name="connsiteY23" fmla="*/ 6858000 h 6858000"/>
                <a:gd name="connsiteX24" fmla="*/ 6527382 w 9313016"/>
                <a:gd name="connsiteY24" fmla="*/ 6756333 h 6858000"/>
                <a:gd name="connsiteX25" fmla="*/ 6674233 w 9313016"/>
                <a:gd name="connsiteY25" fmla="*/ 6603450 h 6858000"/>
                <a:gd name="connsiteX26" fmla="*/ 6965813 w 9313016"/>
                <a:gd name="connsiteY26" fmla="*/ 6292932 h 6858000"/>
                <a:gd name="connsiteX27" fmla="*/ 7112961 w 9313016"/>
                <a:gd name="connsiteY27" fmla="*/ 6137505 h 6858000"/>
                <a:gd name="connsiteX28" fmla="*/ 7264790 w 9313016"/>
                <a:gd name="connsiteY28" fmla="*/ 5983710 h 6858000"/>
                <a:gd name="connsiteX29" fmla="*/ 7974595 w 9313016"/>
                <a:gd name="connsiteY29" fmla="*/ 5470773 h 6858000"/>
                <a:gd name="connsiteX30" fmla="*/ 8331591 w 9313016"/>
                <a:gd name="connsiteY30" fmla="*/ 5254048 h 6858000"/>
                <a:gd name="connsiteX31" fmla="*/ 8599807 w 9313016"/>
                <a:gd name="connsiteY31" fmla="*/ 4980010 h 6858000"/>
                <a:gd name="connsiteX32" fmla="*/ 8766474 w 9313016"/>
                <a:gd name="connsiteY32" fmla="*/ 4631524 h 6858000"/>
                <a:gd name="connsiteX33" fmla="*/ 8865755 w 9313016"/>
                <a:gd name="connsiteY33" fmla="*/ 4244445 h 6858000"/>
                <a:gd name="connsiteX34" fmla="*/ 8882911 w 9313016"/>
                <a:gd name="connsiteY34" fmla="*/ 4145659 h 6858000"/>
                <a:gd name="connsiteX35" fmla="*/ 8897403 w 9313016"/>
                <a:gd name="connsiteY35" fmla="*/ 4046633 h 6858000"/>
                <a:gd name="connsiteX36" fmla="*/ 8908298 w 9313016"/>
                <a:gd name="connsiteY36" fmla="*/ 3947271 h 6858000"/>
                <a:gd name="connsiteX37" fmla="*/ 8916184 w 9313016"/>
                <a:gd name="connsiteY37" fmla="*/ 3847765 h 6858000"/>
                <a:gd name="connsiteX38" fmla="*/ 8920670 w 9313016"/>
                <a:gd name="connsiteY38" fmla="*/ 3449597 h 6858000"/>
                <a:gd name="connsiteX39" fmla="*/ 8914607 w 9313016"/>
                <a:gd name="connsiteY39" fmla="*/ 3350283 h 6858000"/>
                <a:gd name="connsiteX40" fmla="*/ 8905340 w 9313016"/>
                <a:gd name="connsiteY40" fmla="*/ 3251209 h 6858000"/>
                <a:gd name="connsiteX41" fmla="*/ 8893854 w 9313016"/>
                <a:gd name="connsiteY41" fmla="*/ 3152376 h 6858000"/>
                <a:gd name="connsiteX42" fmla="*/ 8879706 w 9313016"/>
                <a:gd name="connsiteY42" fmla="*/ 3053878 h 6858000"/>
                <a:gd name="connsiteX43" fmla="*/ 8797531 w 9313016"/>
                <a:gd name="connsiteY43" fmla="*/ 2663966 h 6858000"/>
                <a:gd name="connsiteX44" fmla="*/ 8520442 w 9313016"/>
                <a:gd name="connsiteY44" fmla="*/ 1911983 h 6858000"/>
                <a:gd name="connsiteX45" fmla="*/ 8332626 w 9313016"/>
                <a:gd name="connsiteY45" fmla="*/ 1553608 h 6858000"/>
                <a:gd name="connsiteX46" fmla="*/ 8116317 w 9313016"/>
                <a:gd name="connsiteY46" fmla="*/ 1208529 h 6858000"/>
                <a:gd name="connsiteX47" fmla="*/ 7873293 w 9313016"/>
                <a:gd name="connsiteY47" fmla="*/ 878284 h 6858000"/>
                <a:gd name="connsiteX48" fmla="*/ 7604337 w 9313016"/>
                <a:gd name="connsiteY48" fmla="*/ 565125 h 6858000"/>
                <a:gd name="connsiteX49" fmla="*/ 7311128 w 9313016"/>
                <a:gd name="connsiteY49" fmla="*/ 270591 h 6858000"/>
                <a:gd name="connsiteX50" fmla="*/ 1752019 w 9313016"/>
                <a:gd name="connsiteY50" fmla="*/ 0 h 6858000"/>
                <a:gd name="connsiteX51" fmla="*/ 2155804 w 9313016"/>
                <a:gd name="connsiteY51" fmla="*/ 0 h 6858000"/>
                <a:gd name="connsiteX52" fmla="*/ 2103975 w 9313016"/>
                <a:gd name="connsiteY52" fmla="*/ 40789 h 6858000"/>
                <a:gd name="connsiteX53" fmla="*/ 1656310 w 9313016"/>
                <a:gd name="connsiteY53" fmla="*/ 470035 h 6858000"/>
                <a:gd name="connsiteX54" fmla="*/ 806013 w 9313016"/>
                <a:gd name="connsiteY54" fmla="*/ 1841133 h 6858000"/>
                <a:gd name="connsiteX55" fmla="*/ 580685 w 9313016"/>
                <a:gd name="connsiteY55" fmla="*/ 2606364 h 6858000"/>
                <a:gd name="connsiteX56" fmla="*/ 503489 w 9313016"/>
                <a:gd name="connsiteY56" fmla="*/ 3397276 h 6858000"/>
                <a:gd name="connsiteX57" fmla="*/ 570135 w 9313016"/>
                <a:gd name="connsiteY57" fmla="*/ 4188235 h 6858000"/>
                <a:gd name="connsiteX58" fmla="*/ 783387 w 9313016"/>
                <a:gd name="connsiteY58" fmla="*/ 4953850 h 6858000"/>
                <a:gd name="connsiteX59" fmla="*/ 1628014 w 9313016"/>
                <a:gd name="connsiteY59" fmla="*/ 6308245 h 6858000"/>
                <a:gd name="connsiteX60" fmla="*/ 2235998 w 9313016"/>
                <a:gd name="connsiteY60" fmla="*/ 6844829 h 6858000"/>
                <a:gd name="connsiteX61" fmla="*/ 2255028 w 9313016"/>
                <a:gd name="connsiteY61" fmla="*/ 6858000 h 6858000"/>
                <a:gd name="connsiteX62" fmla="*/ 1578787 w 9313016"/>
                <a:gd name="connsiteY62" fmla="*/ 6858000 h 6858000"/>
                <a:gd name="connsiteX63" fmla="*/ 1465153 w 9313016"/>
                <a:gd name="connsiteY63" fmla="*/ 6759050 h 6858000"/>
                <a:gd name="connsiteX64" fmla="*/ 1303650 w 9313016"/>
                <a:gd name="connsiteY64" fmla="*/ 6604267 h 6858000"/>
                <a:gd name="connsiteX65" fmla="*/ 323708 w 9313016"/>
                <a:gd name="connsiteY65" fmla="*/ 5126365 h 6858000"/>
                <a:gd name="connsiteX66" fmla="*/ 872 w 9313016"/>
                <a:gd name="connsiteY66" fmla="*/ 3391228 h 6858000"/>
                <a:gd name="connsiteX67" fmla="*/ 105428 w 9313016"/>
                <a:gd name="connsiteY67" fmla="*/ 2511899 h 6858000"/>
                <a:gd name="connsiteX68" fmla="*/ 384933 w 9313016"/>
                <a:gd name="connsiteY68" fmla="*/ 1670971 h 6858000"/>
                <a:gd name="connsiteX69" fmla="*/ 1433593 w 9313016"/>
                <a:gd name="connsiteY69" fmla="*/ 256095 h 6858000"/>
                <a:gd name="connsiteX70" fmla="*/ 1602664 w 9313016"/>
                <a:gd name="connsiteY70" fmla="*/ 113704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Lst>
              <a:rect l="l" t="t" r="r" b="b"/>
              <a:pathLst>
                <a:path w="9313016" h="6858000">
                  <a:moveTo>
                    <a:pt x="6993556" y="0"/>
                  </a:moveTo>
                  <a:lnTo>
                    <a:pt x="7358516" y="0"/>
                  </a:lnTo>
                  <a:lnTo>
                    <a:pt x="7475006" y="82722"/>
                  </a:lnTo>
                  <a:cubicBezTo>
                    <a:pt x="7592423" y="169778"/>
                    <a:pt x="7706366" y="261748"/>
                    <a:pt x="7816357" y="358482"/>
                  </a:cubicBezTo>
                  <a:cubicBezTo>
                    <a:pt x="8036559" y="551589"/>
                    <a:pt x="8239655" y="764905"/>
                    <a:pt x="8421752" y="995405"/>
                  </a:cubicBezTo>
                  <a:cubicBezTo>
                    <a:pt x="8604736" y="1225282"/>
                    <a:pt x="8763567" y="1474646"/>
                    <a:pt x="8897059" y="1737211"/>
                  </a:cubicBezTo>
                  <a:cubicBezTo>
                    <a:pt x="9029909" y="2000162"/>
                    <a:pt x="9134317" y="2277990"/>
                    <a:pt x="9206633" y="2564460"/>
                  </a:cubicBezTo>
                  <a:cubicBezTo>
                    <a:pt x="9242322" y="2707791"/>
                    <a:pt x="9269041" y="2853474"/>
                    <a:pt x="9286787" y="3000164"/>
                  </a:cubicBezTo>
                  <a:cubicBezTo>
                    <a:pt x="9304977" y="3146856"/>
                    <a:pt x="9314097" y="3294698"/>
                    <a:pt x="9312914" y="3442493"/>
                  </a:cubicBezTo>
                  <a:cubicBezTo>
                    <a:pt x="9309906" y="3737987"/>
                    <a:pt x="9270717" y="4033288"/>
                    <a:pt x="9190562" y="4316686"/>
                  </a:cubicBezTo>
                  <a:cubicBezTo>
                    <a:pt x="9150486" y="4458240"/>
                    <a:pt x="9103951" y="4597587"/>
                    <a:pt x="9043416" y="4734917"/>
                  </a:cubicBezTo>
                  <a:cubicBezTo>
                    <a:pt x="8982980" y="4871817"/>
                    <a:pt x="8908740" y="5007131"/>
                    <a:pt x="8809657" y="5128718"/>
                  </a:cubicBezTo>
                  <a:cubicBezTo>
                    <a:pt x="8760312" y="5189247"/>
                    <a:pt x="8706137" y="5246945"/>
                    <a:pt x="8645997" y="5297441"/>
                  </a:cubicBezTo>
                  <a:cubicBezTo>
                    <a:pt x="8586252" y="5348274"/>
                    <a:pt x="8522809" y="5393730"/>
                    <a:pt x="8457787" y="5433763"/>
                  </a:cubicBezTo>
                  <a:cubicBezTo>
                    <a:pt x="8392816" y="5474132"/>
                    <a:pt x="8326219" y="5508213"/>
                    <a:pt x="8260803" y="5541237"/>
                  </a:cubicBezTo>
                  <a:cubicBezTo>
                    <a:pt x="8195289" y="5574071"/>
                    <a:pt x="8130023" y="5604838"/>
                    <a:pt x="8066136" y="5635704"/>
                  </a:cubicBezTo>
                  <a:cubicBezTo>
                    <a:pt x="7938313" y="5697433"/>
                    <a:pt x="7815222" y="5762186"/>
                    <a:pt x="7698638" y="5837163"/>
                  </a:cubicBezTo>
                  <a:cubicBezTo>
                    <a:pt x="7582449" y="5912381"/>
                    <a:pt x="7471881" y="5996094"/>
                    <a:pt x="7370135" y="6090081"/>
                  </a:cubicBezTo>
                  <a:cubicBezTo>
                    <a:pt x="7319460" y="6136593"/>
                    <a:pt x="7268881" y="6186082"/>
                    <a:pt x="7218897" y="6235860"/>
                  </a:cubicBezTo>
                  <a:cubicBezTo>
                    <a:pt x="7168763" y="6285493"/>
                    <a:pt x="7119665" y="6336229"/>
                    <a:pt x="7070665" y="6387205"/>
                  </a:cubicBezTo>
                  <a:cubicBezTo>
                    <a:pt x="6972715" y="6489208"/>
                    <a:pt x="6876195" y="6593131"/>
                    <a:pt x="6779035" y="6697100"/>
                  </a:cubicBezTo>
                  <a:cubicBezTo>
                    <a:pt x="6730379" y="6748989"/>
                    <a:pt x="6681528" y="6800878"/>
                    <a:pt x="6631837" y="6852239"/>
                  </a:cubicBezTo>
                  <a:lnTo>
                    <a:pt x="6626221" y="6858000"/>
                  </a:lnTo>
                  <a:lnTo>
                    <a:pt x="6424725" y="6858000"/>
                  </a:lnTo>
                  <a:lnTo>
                    <a:pt x="6527382" y="6756333"/>
                  </a:lnTo>
                  <a:cubicBezTo>
                    <a:pt x="6576726" y="6705932"/>
                    <a:pt x="6625480" y="6654811"/>
                    <a:pt x="6674233" y="6603450"/>
                  </a:cubicBezTo>
                  <a:cubicBezTo>
                    <a:pt x="6771788" y="6500920"/>
                    <a:pt x="6868309" y="6396757"/>
                    <a:pt x="6965813" y="6292932"/>
                  </a:cubicBezTo>
                  <a:lnTo>
                    <a:pt x="7112961" y="6137505"/>
                  </a:lnTo>
                  <a:cubicBezTo>
                    <a:pt x="7162354" y="6085808"/>
                    <a:pt x="7211945" y="6034640"/>
                    <a:pt x="7264790" y="5983710"/>
                  </a:cubicBezTo>
                  <a:cubicBezTo>
                    <a:pt x="7472373" y="5779130"/>
                    <a:pt x="7721610" y="5610648"/>
                    <a:pt x="7974595" y="5470773"/>
                  </a:cubicBezTo>
                  <a:cubicBezTo>
                    <a:pt x="8099903" y="5399395"/>
                    <a:pt x="8224127" y="5332529"/>
                    <a:pt x="8331591" y="5254048"/>
                  </a:cubicBezTo>
                  <a:cubicBezTo>
                    <a:pt x="8439351" y="5176047"/>
                    <a:pt x="8529660" y="5085949"/>
                    <a:pt x="8599807" y="4980010"/>
                  </a:cubicBezTo>
                  <a:cubicBezTo>
                    <a:pt x="8671187" y="4875128"/>
                    <a:pt x="8723982" y="4756086"/>
                    <a:pt x="8766474" y="4631524"/>
                  </a:cubicBezTo>
                  <a:cubicBezTo>
                    <a:pt x="8808968" y="4507010"/>
                    <a:pt x="8840615" y="4375872"/>
                    <a:pt x="8865755" y="4244445"/>
                  </a:cubicBezTo>
                  <a:cubicBezTo>
                    <a:pt x="8871375" y="4211468"/>
                    <a:pt x="8878129" y="4178731"/>
                    <a:pt x="8882911" y="4145659"/>
                  </a:cubicBezTo>
                  <a:lnTo>
                    <a:pt x="8897403" y="4046633"/>
                  </a:lnTo>
                  <a:lnTo>
                    <a:pt x="8908298" y="3947271"/>
                  </a:lnTo>
                  <a:cubicBezTo>
                    <a:pt x="8912389" y="3914247"/>
                    <a:pt x="8913425" y="3880886"/>
                    <a:pt x="8916184" y="3847765"/>
                  </a:cubicBezTo>
                  <a:cubicBezTo>
                    <a:pt x="8925797" y="3715091"/>
                    <a:pt x="8925945" y="3582127"/>
                    <a:pt x="8920670" y="3449597"/>
                  </a:cubicBezTo>
                  <a:lnTo>
                    <a:pt x="8914607" y="3350283"/>
                  </a:lnTo>
                  <a:cubicBezTo>
                    <a:pt x="8911995" y="3317211"/>
                    <a:pt x="8908348" y="3284233"/>
                    <a:pt x="8905340" y="3251209"/>
                  </a:cubicBezTo>
                  <a:cubicBezTo>
                    <a:pt x="8902628" y="3218185"/>
                    <a:pt x="8897551" y="3185305"/>
                    <a:pt x="8893854" y="3152376"/>
                  </a:cubicBezTo>
                  <a:cubicBezTo>
                    <a:pt x="8890305" y="3119399"/>
                    <a:pt x="8884932" y="3086662"/>
                    <a:pt x="8879706" y="3053878"/>
                  </a:cubicBezTo>
                  <a:cubicBezTo>
                    <a:pt x="8858707" y="2922835"/>
                    <a:pt x="8831249" y="2792705"/>
                    <a:pt x="8797531" y="2663966"/>
                  </a:cubicBezTo>
                  <a:cubicBezTo>
                    <a:pt x="8728616" y="2406777"/>
                    <a:pt x="8635497" y="2155109"/>
                    <a:pt x="8520442" y="1911983"/>
                  </a:cubicBezTo>
                  <a:cubicBezTo>
                    <a:pt x="8462667" y="1790541"/>
                    <a:pt x="8400112" y="1670923"/>
                    <a:pt x="8332626" y="1553608"/>
                  </a:cubicBezTo>
                  <a:cubicBezTo>
                    <a:pt x="8265683" y="1436006"/>
                    <a:pt x="8192973" y="1321188"/>
                    <a:pt x="8116317" y="1208529"/>
                  </a:cubicBezTo>
                  <a:cubicBezTo>
                    <a:pt x="8039811" y="1095776"/>
                    <a:pt x="7958079" y="986094"/>
                    <a:pt x="7873293" y="878284"/>
                  </a:cubicBezTo>
                  <a:cubicBezTo>
                    <a:pt x="7787814" y="771002"/>
                    <a:pt x="7697999" y="666551"/>
                    <a:pt x="7604337" y="565125"/>
                  </a:cubicBezTo>
                  <a:cubicBezTo>
                    <a:pt x="7510479" y="463891"/>
                    <a:pt x="7413367" y="364818"/>
                    <a:pt x="7311128" y="270591"/>
                  </a:cubicBezTo>
                  <a:close/>
                  <a:moveTo>
                    <a:pt x="1752019" y="0"/>
                  </a:moveTo>
                  <a:lnTo>
                    <a:pt x="2155804" y="0"/>
                  </a:lnTo>
                  <a:lnTo>
                    <a:pt x="2103975" y="40789"/>
                  </a:lnTo>
                  <a:cubicBezTo>
                    <a:pt x="1943592" y="173585"/>
                    <a:pt x="1793955" y="317500"/>
                    <a:pt x="1656310" y="470035"/>
                  </a:cubicBezTo>
                  <a:cubicBezTo>
                    <a:pt x="1288172" y="876939"/>
                    <a:pt x="1002998" y="1344708"/>
                    <a:pt x="806013" y="1841133"/>
                  </a:cubicBezTo>
                  <a:cubicBezTo>
                    <a:pt x="707818" y="2089538"/>
                    <a:pt x="630868" y="2345480"/>
                    <a:pt x="580685" y="2606364"/>
                  </a:cubicBezTo>
                  <a:cubicBezTo>
                    <a:pt x="530749" y="2867250"/>
                    <a:pt x="504868" y="3132119"/>
                    <a:pt x="503489" y="3397276"/>
                  </a:cubicBezTo>
                  <a:cubicBezTo>
                    <a:pt x="501467" y="3662434"/>
                    <a:pt x="524093" y="3927351"/>
                    <a:pt x="570135" y="4188235"/>
                  </a:cubicBezTo>
                  <a:cubicBezTo>
                    <a:pt x="615734" y="4449264"/>
                    <a:pt x="688642" y="4705493"/>
                    <a:pt x="783387" y="4953850"/>
                  </a:cubicBezTo>
                  <a:cubicBezTo>
                    <a:pt x="974357" y="5449796"/>
                    <a:pt x="1259630" y="5913773"/>
                    <a:pt x="1628014" y="6308245"/>
                  </a:cubicBezTo>
                  <a:cubicBezTo>
                    <a:pt x="1812182" y="6505481"/>
                    <a:pt x="2016215" y="6685052"/>
                    <a:pt x="2235998" y="6844829"/>
                  </a:cubicBezTo>
                  <a:lnTo>
                    <a:pt x="2255028" y="6858000"/>
                  </a:lnTo>
                  <a:lnTo>
                    <a:pt x="1578787" y="6858000"/>
                  </a:lnTo>
                  <a:lnTo>
                    <a:pt x="1465153" y="6759050"/>
                  </a:lnTo>
                  <a:cubicBezTo>
                    <a:pt x="1410086" y="6708726"/>
                    <a:pt x="1356236" y="6657104"/>
                    <a:pt x="1303650" y="6604267"/>
                  </a:cubicBezTo>
                  <a:cubicBezTo>
                    <a:pt x="883506" y="6181043"/>
                    <a:pt x="548150" y="5676072"/>
                    <a:pt x="323708" y="5126365"/>
                  </a:cubicBezTo>
                  <a:cubicBezTo>
                    <a:pt x="97737" y="4577139"/>
                    <a:pt x="-10958" y="3981927"/>
                    <a:pt x="872" y="3391228"/>
                  </a:cubicBezTo>
                  <a:cubicBezTo>
                    <a:pt x="5951" y="3095783"/>
                    <a:pt x="40506" y="2800528"/>
                    <a:pt x="105428" y="2511899"/>
                  </a:cubicBezTo>
                  <a:cubicBezTo>
                    <a:pt x="170104" y="2223317"/>
                    <a:pt x="262089" y="1940399"/>
                    <a:pt x="384933" y="1670971"/>
                  </a:cubicBezTo>
                  <a:cubicBezTo>
                    <a:pt x="629092" y="1131344"/>
                    <a:pt x="991955" y="646919"/>
                    <a:pt x="1433593" y="256095"/>
                  </a:cubicBezTo>
                  <a:cubicBezTo>
                    <a:pt x="1488791" y="207206"/>
                    <a:pt x="1545179" y="159733"/>
                    <a:pt x="1602664" y="113704"/>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6160" name="Freeform: Shape 6159">
              <a:extLst>
                <a:ext uri="{FF2B5EF4-FFF2-40B4-BE49-F238E27FC236}">
                  <a16:creationId xmlns:a16="http://schemas.microsoft.com/office/drawing/2014/main" id="{943BB27F-1470-42CA-91FF-D94BC691C8F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659468" y="36937"/>
              <a:ext cx="9065550" cy="6858000"/>
            </a:xfrm>
            <a:custGeom>
              <a:avLst/>
              <a:gdLst>
                <a:gd name="connsiteX0" fmla="*/ 1839951 w 9065550"/>
                <a:gd name="connsiteY0" fmla="*/ 0 h 6858000"/>
                <a:gd name="connsiteX1" fmla="*/ 6979427 w 9065550"/>
                <a:gd name="connsiteY1" fmla="*/ 0 h 6858000"/>
                <a:gd name="connsiteX2" fmla="*/ 6989586 w 9065550"/>
                <a:gd name="connsiteY2" fmla="*/ 6825 h 6858000"/>
                <a:gd name="connsiteX3" fmla="*/ 8932062 w 9065550"/>
                <a:gd name="connsiteY3" fmla="*/ 4580835 h 6858000"/>
                <a:gd name="connsiteX4" fmla="*/ 7166294 w 9065550"/>
                <a:gd name="connsiteY4" fmla="*/ 6259703 h 6858000"/>
                <a:gd name="connsiteX5" fmla="*/ 6868878 w 9065550"/>
                <a:gd name="connsiteY5" fmla="*/ 6564765 h 6858000"/>
                <a:gd name="connsiteX6" fmla="*/ 6591881 w 9065550"/>
                <a:gd name="connsiteY6" fmla="*/ 6858000 h 6858000"/>
                <a:gd name="connsiteX7" fmla="*/ 5184648 w 9065550"/>
                <a:gd name="connsiteY7" fmla="*/ 6858000 h 6858000"/>
                <a:gd name="connsiteX8" fmla="*/ 5244877 w 9065550"/>
                <a:gd name="connsiteY8" fmla="*/ 6817615 h 6858000"/>
                <a:gd name="connsiteX9" fmla="*/ 6033853 w 9065550"/>
                <a:gd name="connsiteY9" fmla="*/ 6069135 h 6858000"/>
                <a:gd name="connsiteX10" fmla="*/ 6480248 w 9065550"/>
                <a:gd name="connsiteY10" fmla="*/ 5607082 h 6858000"/>
                <a:gd name="connsiteX11" fmla="*/ 7551502 w 9065550"/>
                <a:gd name="connsiteY11" fmla="*/ 4859004 h 6858000"/>
                <a:gd name="connsiteX12" fmla="*/ 7844227 w 9065550"/>
                <a:gd name="connsiteY12" fmla="*/ 4683074 h 6858000"/>
                <a:gd name="connsiteX13" fmla="*/ 8005810 w 9065550"/>
                <a:gd name="connsiteY13" fmla="*/ 4330239 h 6858000"/>
                <a:gd name="connsiteX14" fmla="*/ 8016191 w 9065550"/>
                <a:gd name="connsiteY14" fmla="*/ 2956574 h 6858000"/>
                <a:gd name="connsiteX15" fmla="*/ 7346424 w 9065550"/>
                <a:gd name="connsiteY15" fmla="*/ 1636739 h 6858000"/>
                <a:gd name="connsiteX16" fmla="*/ 5995751 w 9065550"/>
                <a:gd name="connsiteY16" fmla="*/ 493319 h 6858000"/>
                <a:gd name="connsiteX17" fmla="*/ 4494836 w 9065550"/>
                <a:gd name="connsiteY17" fmla="*/ 75383 h 6858000"/>
                <a:gd name="connsiteX18" fmla="*/ 2002499 w 9065550"/>
                <a:gd name="connsiteY18" fmla="*/ 1094261 h 6858000"/>
                <a:gd name="connsiteX19" fmla="*/ 1241306 w 9065550"/>
                <a:gd name="connsiteY19" fmla="*/ 2206935 h 6858000"/>
                <a:gd name="connsiteX20" fmla="*/ 961736 w 9065550"/>
                <a:gd name="connsiteY20" fmla="*/ 3573719 h 6858000"/>
                <a:gd name="connsiteX21" fmla="*/ 1193878 w 9065550"/>
                <a:gd name="connsiteY21" fmla="*/ 4824208 h 6858000"/>
                <a:gd name="connsiteX22" fmla="*/ 1832096 w 9065550"/>
                <a:gd name="connsiteY22" fmla="*/ 5873050 h 6858000"/>
                <a:gd name="connsiteX23" fmla="*/ 3010752 w 9065550"/>
                <a:gd name="connsiteY23" fmla="*/ 6749475 h 6858000"/>
                <a:gd name="connsiteX24" fmla="*/ 3187037 w 9065550"/>
                <a:gd name="connsiteY24" fmla="*/ 6824756 h 6858000"/>
                <a:gd name="connsiteX25" fmla="*/ 3278211 w 9065550"/>
                <a:gd name="connsiteY25" fmla="*/ 6858000 h 6858000"/>
                <a:gd name="connsiteX26" fmla="*/ 1480830 w 9065550"/>
                <a:gd name="connsiteY26" fmla="*/ 6858000 h 6858000"/>
                <a:gd name="connsiteX27" fmla="*/ 1427607 w 9065550"/>
                <a:gd name="connsiteY27" fmla="*/ 6811515 h 6858000"/>
                <a:gd name="connsiteX28" fmla="*/ 1100739 w 9065550"/>
                <a:gd name="connsiteY28" fmla="*/ 6477651 h 6858000"/>
                <a:gd name="connsiteX29" fmla="*/ 0 w 9065550"/>
                <a:gd name="connsiteY29" fmla="*/ 3573620 h 6858000"/>
                <a:gd name="connsiteX30" fmla="*/ 1805513 w 9065550"/>
                <a:gd name="connsiteY30" fmla="*/ 24133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Lst>
              <a:rect l="l" t="t" r="r" b="b"/>
              <a:pathLst>
                <a:path w="9065550" h="6858000">
                  <a:moveTo>
                    <a:pt x="1839951" y="0"/>
                  </a:moveTo>
                  <a:lnTo>
                    <a:pt x="6979427" y="0"/>
                  </a:lnTo>
                  <a:lnTo>
                    <a:pt x="6989586" y="6825"/>
                  </a:lnTo>
                  <a:cubicBezTo>
                    <a:pt x="8438828" y="1031353"/>
                    <a:pt x="9439169" y="2823601"/>
                    <a:pt x="8932062" y="4580835"/>
                  </a:cubicBezTo>
                  <a:cubicBezTo>
                    <a:pt x="8592517" y="5757293"/>
                    <a:pt x="7979652" y="5458140"/>
                    <a:pt x="7166294" y="6259703"/>
                  </a:cubicBezTo>
                  <a:cubicBezTo>
                    <a:pt x="7064618" y="6359905"/>
                    <a:pt x="6966014" y="6462297"/>
                    <a:pt x="6868878" y="6564765"/>
                  </a:cubicBezTo>
                  <a:lnTo>
                    <a:pt x="6591881" y="6858000"/>
                  </a:lnTo>
                  <a:lnTo>
                    <a:pt x="5184648" y="6858000"/>
                  </a:lnTo>
                  <a:lnTo>
                    <a:pt x="5244877" y="6817615"/>
                  </a:lnTo>
                  <a:cubicBezTo>
                    <a:pt x="5481027" y="6649287"/>
                    <a:pt x="5723665" y="6398593"/>
                    <a:pt x="6033853" y="6069135"/>
                  </a:cubicBezTo>
                  <a:cubicBezTo>
                    <a:pt x="6175680" y="5918484"/>
                    <a:pt x="6322395" y="5762660"/>
                    <a:pt x="6480248" y="5607082"/>
                  </a:cubicBezTo>
                  <a:cubicBezTo>
                    <a:pt x="6893276" y="5200077"/>
                    <a:pt x="7273697" y="5002920"/>
                    <a:pt x="7551502" y="4859004"/>
                  </a:cubicBezTo>
                  <a:cubicBezTo>
                    <a:pt x="7687884" y="4788339"/>
                    <a:pt x="7795540" y="4732559"/>
                    <a:pt x="7844227" y="4683074"/>
                  </a:cubicBezTo>
                  <a:cubicBezTo>
                    <a:pt x="7898759" y="4627636"/>
                    <a:pt x="7956165" y="4502313"/>
                    <a:pt x="8005810" y="4330239"/>
                  </a:cubicBezTo>
                  <a:cubicBezTo>
                    <a:pt x="8132968" y="3889611"/>
                    <a:pt x="8136446" y="3427460"/>
                    <a:pt x="8016191" y="2956574"/>
                  </a:cubicBezTo>
                  <a:cubicBezTo>
                    <a:pt x="7900876" y="2505064"/>
                    <a:pt x="7669287" y="2048671"/>
                    <a:pt x="7346424" y="1636739"/>
                  </a:cubicBezTo>
                  <a:cubicBezTo>
                    <a:pt x="6979764" y="1168830"/>
                    <a:pt x="6512706" y="773489"/>
                    <a:pt x="5995751" y="493319"/>
                  </a:cubicBezTo>
                  <a:cubicBezTo>
                    <a:pt x="5491195" y="219884"/>
                    <a:pt x="4972174" y="75383"/>
                    <a:pt x="4494836" y="75383"/>
                  </a:cubicBezTo>
                  <a:cubicBezTo>
                    <a:pt x="3554318" y="75383"/>
                    <a:pt x="2669191" y="437197"/>
                    <a:pt x="2002499" y="1094261"/>
                  </a:cubicBezTo>
                  <a:cubicBezTo>
                    <a:pt x="1676360" y="1415667"/>
                    <a:pt x="1420225" y="1790023"/>
                    <a:pt x="1241306" y="2206935"/>
                  </a:cubicBezTo>
                  <a:cubicBezTo>
                    <a:pt x="1055782" y="2639169"/>
                    <a:pt x="961736" y="3099027"/>
                    <a:pt x="961736" y="3573719"/>
                  </a:cubicBezTo>
                  <a:cubicBezTo>
                    <a:pt x="961736" y="4005124"/>
                    <a:pt x="1039805" y="4425841"/>
                    <a:pt x="1193878" y="4824208"/>
                  </a:cubicBezTo>
                  <a:cubicBezTo>
                    <a:pt x="1342457" y="5208423"/>
                    <a:pt x="1557214" y="5561306"/>
                    <a:pt x="1832096" y="5873050"/>
                  </a:cubicBezTo>
                  <a:cubicBezTo>
                    <a:pt x="2157126" y="6241599"/>
                    <a:pt x="2564661" y="6544656"/>
                    <a:pt x="3010752" y="6749475"/>
                  </a:cubicBezTo>
                  <a:cubicBezTo>
                    <a:pt x="3069003" y="6776219"/>
                    <a:pt x="3127773" y="6801314"/>
                    <a:pt x="3187037" y="6824756"/>
                  </a:cubicBezTo>
                  <a:lnTo>
                    <a:pt x="3278211" y="6858000"/>
                  </a:lnTo>
                  <a:lnTo>
                    <a:pt x="1480830" y="6858000"/>
                  </a:lnTo>
                  <a:lnTo>
                    <a:pt x="1427607" y="6811515"/>
                  </a:lnTo>
                  <a:cubicBezTo>
                    <a:pt x="1312870" y="6705919"/>
                    <a:pt x="1203751" y="6594470"/>
                    <a:pt x="1100739" y="6477651"/>
                  </a:cubicBezTo>
                  <a:cubicBezTo>
                    <a:pt x="415045" y="5700097"/>
                    <a:pt x="0" y="4684635"/>
                    <a:pt x="0" y="3573620"/>
                  </a:cubicBezTo>
                  <a:cubicBezTo>
                    <a:pt x="0" y="2121118"/>
                    <a:pt x="709459" y="831902"/>
                    <a:pt x="1805513" y="24133"/>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6161" name="Freeform: Shape 6160">
              <a:extLst>
                <a:ext uri="{FF2B5EF4-FFF2-40B4-BE49-F238E27FC236}">
                  <a16:creationId xmlns:a16="http://schemas.microsoft.com/office/drawing/2014/main" id="{E997B002-17FD-47B3-A06A-76802FE15CE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648217" y="36937"/>
              <a:ext cx="9088051" cy="6858000"/>
            </a:xfrm>
            <a:custGeom>
              <a:avLst/>
              <a:gdLst>
                <a:gd name="connsiteX0" fmla="*/ 5158786 w 9088051"/>
                <a:gd name="connsiteY0" fmla="*/ 0 h 6858000"/>
                <a:gd name="connsiteX1" fmla="*/ 6996771 w 9088051"/>
                <a:gd name="connsiteY1" fmla="*/ 0 h 6858000"/>
                <a:gd name="connsiteX2" fmla="*/ 7006955 w 9088051"/>
                <a:gd name="connsiteY2" fmla="*/ 6825 h 6858000"/>
                <a:gd name="connsiteX3" fmla="*/ 8954230 w 9088051"/>
                <a:gd name="connsiteY3" fmla="*/ 4580835 h 6858000"/>
                <a:gd name="connsiteX4" fmla="*/ 7184080 w 9088051"/>
                <a:gd name="connsiteY4" fmla="*/ 6259703 h 6858000"/>
                <a:gd name="connsiteX5" fmla="*/ 6885926 w 9088051"/>
                <a:gd name="connsiteY5" fmla="*/ 6564765 h 6858000"/>
                <a:gd name="connsiteX6" fmla="*/ 6608241 w 9088051"/>
                <a:gd name="connsiteY6" fmla="*/ 6858000 h 6858000"/>
                <a:gd name="connsiteX7" fmla="*/ 5462870 w 9088051"/>
                <a:gd name="connsiteY7" fmla="*/ 6858000 h 6858000"/>
                <a:gd name="connsiteX8" fmla="*/ 5529056 w 9088051"/>
                <a:gd name="connsiteY8" fmla="*/ 6804645 h 6858000"/>
                <a:gd name="connsiteX9" fmla="*/ 6167613 w 9088051"/>
                <a:gd name="connsiteY9" fmla="*/ 6173667 h 6858000"/>
                <a:gd name="connsiteX10" fmla="*/ 6610973 w 9088051"/>
                <a:gd name="connsiteY10" fmla="*/ 5715860 h 6858000"/>
                <a:gd name="connsiteX11" fmla="*/ 7646083 w 9088051"/>
                <a:gd name="connsiteY11" fmla="*/ 4995842 h 6858000"/>
                <a:gd name="connsiteX12" fmla="*/ 7980054 w 9088051"/>
                <a:gd name="connsiteY12" fmla="*/ 4790095 h 6858000"/>
                <a:gd name="connsiteX13" fmla="*/ 8180437 w 9088051"/>
                <a:gd name="connsiteY13" fmla="*/ 4371964 h 6858000"/>
                <a:gd name="connsiteX14" fmla="*/ 8192058 w 9088051"/>
                <a:gd name="connsiteY14" fmla="*/ 2919242 h 6858000"/>
                <a:gd name="connsiteX15" fmla="*/ 7492638 w 9088051"/>
                <a:gd name="connsiteY15" fmla="*/ 1542845 h 6858000"/>
                <a:gd name="connsiteX16" fmla="*/ 6089097 w 9088051"/>
                <a:gd name="connsiteY16" fmla="*/ 357847 h 6858000"/>
                <a:gd name="connsiteX17" fmla="*/ 5288639 w 9088051"/>
                <a:gd name="connsiteY17" fmla="*/ 31627 h 6858000"/>
                <a:gd name="connsiteX18" fmla="*/ 1844517 w 9088051"/>
                <a:gd name="connsiteY18" fmla="*/ 0 h 6858000"/>
                <a:gd name="connsiteX19" fmla="*/ 3734467 w 9088051"/>
                <a:gd name="connsiteY19" fmla="*/ 0 h 6858000"/>
                <a:gd name="connsiteX20" fmla="*/ 3603618 w 9088051"/>
                <a:gd name="connsiteY20" fmla="*/ 28853 h 6858000"/>
                <a:gd name="connsiteX21" fmla="*/ 1892878 w 9088051"/>
                <a:gd name="connsiteY21" fmla="*/ 985434 h 6858000"/>
                <a:gd name="connsiteX22" fmla="*/ 1096045 w 9088051"/>
                <a:gd name="connsiteY22" fmla="*/ 2147349 h 6858000"/>
                <a:gd name="connsiteX23" fmla="*/ 803453 w 9088051"/>
                <a:gd name="connsiteY23" fmla="*/ 3573669 h 6858000"/>
                <a:gd name="connsiteX24" fmla="*/ 1046377 w 9088051"/>
                <a:gd name="connsiteY24" fmla="*/ 4878573 h 6858000"/>
                <a:gd name="connsiteX25" fmla="*/ 1714473 w 9088051"/>
                <a:gd name="connsiteY25" fmla="*/ 5973776 h 6858000"/>
                <a:gd name="connsiteX26" fmla="*/ 2776083 w 9088051"/>
                <a:gd name="connsiteY26" fmla="*/ 6804641 h 6858000"/>
                <a:gd name="connsiteX27" fmla="*/ 2884836 w 9088051"/>
                <a:gd name="connsiteY27" fmla="*/ 6858000 h 6858000"/>
                <a:gd name="connsiteX28" fmla="*/ 1484505 w 9088051"/>
                <a:gd name="connsiteY28" fmla="*/ 6858000 h 6858000"/>
                <a:gd name="connsiteX29" fmla="*/ 1431151 w 9088051"/>
                <a:gd name="connsiteY29" fmla="*/ 6811515 h 6858000"/>
                <a:gd name="connsiteX30" fmla="*/ 1103471 w 9088051"/>
                <a:gd name="connsiteY30" fmla="*/ 6477651 h 6858000"/>
                <a:gd name="connsiteX31" fmla="*/ 0 w 9088051"/>
                <a:gd name="connsiteY31" fmla="*/ 3573620 h 6858000"/>
                <a:gd name="connsiteX32" fmla="*/ 1809994 w 9088051"/>
                <a:gd name="connsiteY32" fmla="*/ 24133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9088051" h="6858000">
                  <a:moveTo>
                    <a:pt x="5158786" y="0"/>
                  </a:moveTo>
                  <a:lnTo>
                    <a:pt x="6996771" y="0"/>
                  </a:lnTo>
                  <a:lnTo>
                    <a:pt x="7006955" y="6825"/>
                  </a:lnTo>
                  <a:cubicBezTo>
                    <a:pt x="8459794" y="1031353"/>
                    <a:pt x="9462596" y="2823601"/>
                    <a:pt x="8954230" y="4580835"/>
                  </a:cubicBezTo>
                  <a:cubicBezTo>
                    <a:pt x="8613842" y="5757293"/>
                    <a:pt x="7999457" y="5458140"/>
                    <a:pt x="7184080" y="6259703"/>
                  </a:cubicBezTo>
                  <a:cubicBezTo>
                    <a:pt x="7082152" y="6359905"/>
                    <a:pt x="6983303" y="6462297"/>
                    <a:pt x="6885926" y="6564765"/>
                  </a:cubicBezTo>
                  <a:lnTo>
                    <a:pt x="6608241" y="6858000"/>
                  </a:lnTo>
                  <a:lnTo>
                    <a:pt x="5462870" y="6858000"/>
                  </a:lnTo>
                  <a:lnTo>
                    <a:pt x="5529056" y="6804645"/>
                  </a:lnTo>
                  <a:cubicBezTo>
                    <a:pt x="5740217" y="6626505"/>
                    <a:pt x="5949382" y="6404876"/>
                    <a:pt x="6167613" y="6173667"/>
                  </a:cubicBezTo>
                  <a:cubicBezTo>
                    <a:pt x="6308782" y="6024091"/>
                    <a:pt x="6454799" y="5869390"/>
                    <a:pt x="6610973" y="5715860"/>
                  </a:cubicBezTo>
                  <a:cubicBezTo>
                    <a:pt x="7007847" y="5325741"/>
                    <a:pt x="7376733" y="5135074"/>
                    <a:pt x="7646083" y="4995842"/>
                  </a:cubicBezTo>
                  <a:cubicBezTo>
                    <a:pt x="7816858" y="4907561"/>
                    <a:pt x="7916545" y="4854514"/>
                    <a:pt x="7980054" y="4790095"/>
                  </a:cubicBezTo>
                  <a:cubicBezTo>
                    <a:pt x="8054629" y="4714405"/>
                    <a:pt x="8122031" y="4573758"/>
                    <a:pt x="8180437" y="4371964"/>
                  </a:cubicBezTo>
                  <a:cubicBezTo>
                    <a:pt x="8315441" y="3905228"/>
                    <a:pt x="8319381" y="3416431"/>
                    <a:pt x="8192058" y="2919242"/>
                  </a:cubicBezTo>
                  <a:cubicBezTo>
                    <a:pt x="8071251" y="2447381"/>
                    <a:pt x="7829388" y="1971467"/>
                    <a:pt x="7492638" y="1542845"/>
                  </a:cubicBezTo>
                  <a:cubicBezTo>
                    <a:pt x="7111829" y="1058099"/>
                    <a:pt x="6626484" y="648361"/>
                    <a:pt x="6089097" y="357847"/>
                  </a:cubicBezTo>
                  <a:cubicBezTo>
                    <a:pt x="5824244" y="214687"/>
                    <a:pt x="5554957" y="105262"/>
                    <a:pt x="5288639" y="31627"/>
                  </a:cubicBezTo>
                  <a:close/>
                  <a:moveTo>
                    <a:pt x="1844517" y="0"/>
                  </a:moveTo>
                  <a:lnTo>
                    <a:pt x="3734467" y="0"/>
                  </a:lnTo>
                  <a:lnTo>
                    <a:pt x="3603618" y="28853"/>
                  </a:lnTo>
                  <a:cubicBezTo>
                    <a:pt x="2962049" y="186733"/>
                    <a:pt x="2373277" y="513136"/>
                    <a:pt x="1892878" y="985434"/>
                  </a:cubicBezTo>
                  <a:cubicBezTo>
                    <a:pt x="1551428" y="1321091"/>
                    <a:pt x="1283341" y="1711990"/>
                    <a:pt x="1096045" y="2147349"/>
                  </a:cubicBezTo>
                  <a:cubicBezTo>
                    <a:pt x="901876" y="2598519"/>
                    <a:pt x="803453" y="3078432"/>
                    <a:pt x="803453" y="3573669"/>
                  </a:cubicBezTo>
                  <a:cubicBezTo>
                    <a:pt x="803453" y="4023717"/>
                    <a:pt x="885151" y="4462735"/>
                    <a:pt x="1046377" y="4878573"/>
                  </a:cubicBezTo>
                  <a:cubicBezTo>
                    <a:pt x="1201945" y="5279770"/>
                    <a:pt x="1426681" y="5648221"/>
                    <a:pt x="1714473" y="5973776"/>
                  </a:cubicBezTo>
                  <a:cubicBezTo>
                    <a:pt x="2012357" y="6310732"/>
                    <a:pt x="2376505" y="6595304"/>
                    <a:pt x="2776083" y="6804641"/>
                  </a:cubicBezTo>
                  <a:lnTo>
                    <a:pt x="2884836" y="6858000"/>
                  </a:lnTo>
                  <a:lnTo>
                    <a:pt x="1484505" y="6858000"/>
                  </a:lnTo>
                  <a:lnTo>
                    <a:pt x="1431151" y="6811515"/>
                  </a:lnTo>
                  <a:cubicBezTo>
                    <a:pt x="1316128" y="6705919"/>
                    <a:pt x="1206738" y="6594470"/>
                    <a:pt x="1103471" y="6477651"/>
                  </a:cubicBezTo>
                  <a:cubicBezTo>
                    <a:pt x="416075" y="5700097"/>
                    <a:pt x="0" y="4684635"/>
                    <a:pt x="0" y="3573620"/>
                  </a:cubicBezTo>
                  <a:cubicBezTo>
                    <a:pt x="0" y="2121118"/>
                    <a:pt x="711220" y="831902"/>
                    <a:pt x="1809994" y="24133"/>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6162" name="Freeform: Shape 6161">
              <a:extLst>
                <a:ext uri="{FF2B5EF4-FFF2-40B4-BE49-F238E27FC236}">
                  <a16:creationId xmlns:a16="http://schemas.microsoft.com/office/drawing/2014/main" id="{E401EA35-9D2E-43B7-860F-EBB8A6C3E08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629061" y="36937"/>
              <a:ext cx="9107210" cy="6858000"/>
            </a:xfrm>
            <a:custGeom>
              <a:avLst/>
              <a:gdLst>
                <a:gd name="connsiteX0" fmla="*/ 6184722 w 9107210"/>
                <a:gd name="connsiteY0" fmla="*/ 0 h 6858000"/>
                <a:gd name="connsiteX1" fmla="*/ 6985680 w 9107210"/>
                <a:gd name="connsiteY1" fmla="*/ 0 h 6858000"/>
                <a:gd name="connsiteX2" fmla="*/ 7324323 w 9107210"/>
                <a:gd name="connsiteY2" fmla="*/ 247136 h 6858000"/>
                <a:gd name="connsiteX3" fmla="*/ 7652712 w 9107210"/>
                <a:gd name="connsiteY3" fmla="*/ 528495 h 6858000"/>
                <a:gd name="connsiteX4" fmla="*/ 8236677 w 9107210"/>
                <a:gd name="connsiteY4" fmla="*/ 1166289 h 6858000"/>
                <a:gd name="connsiteX5" fmla="*/ 8704298 w 9107210"/>
                <a:gd name="connsiteY5" fmla="*/ 1897038 h 6858000"/>
                <a:gd name="connsiteX6" fmla="*/ 8885160 w 9107210"/>
                <a:gd name="connsiteY6" fmla="*/ 2294087 h 6858000"/>
                <a:gd name="connsiteX7" fmla="*/ 8924247 w 9107210"/>
                <a:gd name="connsiteY7" fmla="*/ 2396286 h 6858000"/>
                <a:gd name="connsiteX8" fmla="*/ 8960022 w 9107210"/>
                <a:gd name="connsiteY8" fmla="*/ 2499767 h 6858000"/>
                <a:gd name="connsiteX9" fmla="*/ 8991720 w 9107210"/>
                <a:gd name="connsiteY9" fmla="*/ 2604671 h 6858000"/>
                <a:gd name="connsiteX10" fmla="*/ 9019646 w 9107210"/>
                <a:gd name="connsiteY10" fmla="*/ 2710708 h 6858000"/>
                <a:gd name="connsiteX11" fmla="*/ 9105822 w 9107210"/>
                <a:gd name="connsiteY11" fmla="*/ 3582266 h 6858000"/>
                <a:gd name="connsiteX12" fmla="*/ 9057716 w 9107210"/>
                <a:gd name="connsiteY12" fmla="*/ 4017873 h 6858000"/>
                <a:gd name="connsiteX13" fmla="*/ 8945600 w 9107210"/>
                <a:gd name="connsiteY13" fmla="*/ 4439659 h 6858000"/>
                <a:gd name="connsiteX14" fmla="*/ 8796080 w 9107210"/>
                <a:gd name="connsiteY14" fmla="*/ 4847428 h 6858000"/>
                <a:gd name="connsiteX15" fmla="*/ 8702056 w 9107210"/>
                <a:gd name="connsiteY15" fmla="*/ 5050108 h 6858000"/>
                <a:gd name="connsiteX16" fmla="*/ 8581125 w 9107210"/>
                <a:gd name="connsiteY16" fmla="*/ 5247525 h 6858000"/>
                <a:gd name="connsiteX17" fmla="*/ 8426254 w 9107210"/>
                <a:gd name="connsiteY17" fmla="*/ 5429647 h 6858000"/>
                <a:gd name="connsiteX18" fmla="*/ 8337174 w 9107210"/>
                <a:gd name="connsiteY18" fmla="*/ 5510552 h 6858000"/>
                <a:gd name="connsiteX19" fmla="*/ 8243200 w 9107210"/>
                <a:gd name="connsiteY19" fmla="*/ 5582948 h 6858000"/>
                <a:gd name="connsiteX20" fmla="*/ 7868330 w 9107210"/>
                <a:gd name="connsiteY20" fmla="*/ 5811104 h 6858000"/>
                <a:gd name="connsiteX21" fmla="*/ 7538916 w 9107210"/>
                <a:gd name="connsiteY21" fmla="*/ 6018899 h 6858000"/>
                <a:gd name="connsiteX22" fmla="*/ 7391280 w 9107210"/>
                <a:gd name="connsiteY22" fmla="*/ 6134132 h 6858000"/>
                <a:gd name="connsiteX23" fmla="*/ 7252511 w 9107210"/>
                <a:gd name="connsiteY23" fmla="*/ 6259105 h 6858000"/>
                <a:gd name="connsiteX24" fmla="*/ 7185601 w 9107210"/>
                <a:gd name="connsiteY24" fmla="*/ 6325894 h 6858000"/>
                <a:gd name="connsiteX25" fmla="*/ 7116651 w 9107210"/>
                <a:gd name="connsiteY25" fmla="*/ 6397010 h 6858000"/>
                <a:gd name="connsiteX26" fmla="*/ 6978545 w 9107210"/>
                <a:gd name="connsiteY26" fmla="*/ 6541607 h 6858000"/>
                <a:gd name="connsiteX27" fmla="*/ 6693009 w 9107210"/>
                <a:gd name="connsiteY27" fmla="*/ 6832716 h 6858000"/>
                <a:gd name="connsiteX28" fmla="*/ 6667488 w 9107210"/>
                <a:gd name="connsiteY28" fmla="*/ 6858000 h 6858000"/>
                <a:gd name="connsiteX29" fmla="*/ 6056793 w 9107210"/>
                <a:gd name="connsiteY29" fmla="*/ 6858000 h 6858000"/>
                <a:gd name="connsiteX30" fmla="*/ 6077345 w 9107210"/>
                <a:gd name="connsiteY30" fmla="*/ 6835420 h 6858000"/>
                <a:gd name="connsiteX31" fmla="*/ 6208519 w 9107210"/>
                <a:gd name="connsiteY31" fmla="*/ 6683989 h 6858000"/>
                <a:gd name="connsiteX32" fmla="*/ 6340001 w 9107210"/>
                <a:gd name="connsiteY32" fmla="*/ 6529852 h 6858000"/>
                <a:gd name="connsiteX33" fmla="*/ 6611419 w 9107210"/>
                <a:gd name="connsiteY33" fmla="*/ 6219317 h 6858000"/>
                <a:gd name="connsiteX34" fmla="*/ 6757678 w 9107210"/>
                <a:gd name="connsiteY34" fmla="*/ 6068228 h 6858000"/>
                <a:gd name="connsiteX35" fmla="*/ 6833713 w 9107210"/>
                <a:gd name="connsiteY35" fmla="*/ 5994061 h 6858000"/>
                <a:gd name="connsiteX36" fmla="*/ 6915148 w 9107210"/>
                <a:gd name="connsiteY36" fmla="*/ 5918812 h 6858000"/>
                <a:gd name="connsiteX37" fmla="*/ 7276311 w 9107210"/>
                <a:gd name="connsiteY37" fmla="*/ 5650229 h 6858000"/>
                <a:gd name="connsiteX38" fmla="*/ 7664942 w 9107210"/>
                <a:gd name="connsiteY38" fmla="*/ 5445681 h 6858000"/>
                <a:gd name="connsiteX39" fmla="*/ 7848505 w 9107210"/>
                <a:gd name="connsiteY39" fmla="*/ 5358333 h 6858000"/>
                <a:gd name="connsiteX40" fmla="*/ 8011785 w 9107210"/>
                <a:gd name="connsiteY40" fmla="*/ 5267788 h 6858000"/>
                <a:gd name="connsiteX41" fmla="*/ 8260273 w 9107210"/>
                <a:gd name="connsiteY41" fmla="*/ 5034370 h 6858000"/>
                <a:gd name="connsiteX42" fmla="*/ 8417589 w 9107210"/>
                <a:gd name="connsiteY42" fmla="*/ 4714488 h 6858000"/>
                <a:gd name="connsiteX43" fmla="*/ 8495000 w 9107210"/>
                <a:gd name="connsiteY43" fmla="*/ 4346409 h 6858000"/>
                <a:gd name="connsiteX44" fmla="*/ 8508556 w 9107210"/>
                <a:gd name="connsiteY44" fmla="*/ 3971101 h 6858000"/>
                <a:gd name="connsiteX45" fmla="*/ 8483330 w 9107210"/>
                <a:gd name="connsiteY45" fmla="*/ 3600710 h 6858000"/>
                <a:gd name="connsiteX46" fmla="*/ 8425336 w 9107210"/>
                <a:gd name="connsiteY46" fmla="*/ 3236121 h 6858000"/>
                <a:gd name="connsiteX47" fmla="*/ 8334575 w 9107210"/>
                <a:gd name="connsiteY47" fmla="*/ 2877977 h 6858000"/>
                <a:gd name="connsiteX48" fmla="*/ 8087513 w 9107210"/>
                <a:gd name="connsiteY48" fmla="*/ 2174622 h 6858000"/>
                <a:gd name="connsiteX49" fmla="*/ 7723650 w 9107210"/>
                <a:gd name="connsiteY49" fmla="*/ 1507613 h 6858000"/>
                <a:gd name="connsiteX50" fmla="*/ 7501815 w 9107210"/>
                <a:gd name="connsiteY50" fmla="*/ 1192947 h 6858000"/>
                <a:gd name="connsiteX51" fmla="*/ 7254399 w 9107210"/>
                <a:gd name="connsiteY51" fmla="*/ 894361 h 6858000"/>
                <a:gd name="connsiteX52" fmla="*/ 6689339 w 9107210"/>
                <a:gd name="connsiteY52" fmla="*/ 354046 h 6858000"/>
                <a:gd name="connsiteX53" fmla="*/ 6206651 w 9107210"/>
                <a:gd name="connsiteY53" fmla="*/ 12626 h 6858000"/>
                <a:gd name="connsiteX54" fmla="*/ 1827105 w 9107210"/>
                <a:gd name="connsiteY54" fmla="*/ 0 h 6858000"/>
                <a:gd name="connsiteX55" fmla="*/ 2807607 w 9107210"/>
                <a:gd name="connsiteY55" fmla="*/ 0 h 6858000"/>
                <a:gd name="connsiteX56" fmla="*/ 2667958 w 9107210"/>
                <a:gd name="connsiteY56" fmla="*/ 88235 h 6858000"/>
                <a:gd name="connsiteX57" fmla="*/ 2354723 w 9107210"/>
                <a:gd name="connsiteY57" fmla="*/ 314947 h 6858000"/>
                <a:gd name="connsiteX58" fmla="*/ 2059963 w 9107210"/>
                <a:gd name="connsiteY58" fmla="*/ 561545 h 6858000"/>
                <a:gd name="connsiteX59" fmla="*/ 1780798 w 9107210"/>
                <a:gd name="connsiteY59" fmla="*/ 824425 h 6858000"/>
                <a:gd name="connsiteX60" fmla="*/ 954714 w 9107210"/>
                <a:gd name="connsiteY60" fmla="*/ 2094309 h 6858000"/>
                <a:gd name="connsiteX61" fmla="*/ 732676 w 9107210"/>
                <a:gd name="connsiteY61" fmla="*/ 2813646 h 6858000"/>
                <a:gd name="connsiteX62" fmla="*/ 673867 w 9107210"/>
                <a:gd name="connsiteY62" fmla="*/ 3183989 h 6858000"/>
                <a:gd name="connsiteX63" fmla="*/ 647621 w 9107210"/>
                <a:gd name="connsiteY63" fmla="*/ 3557281 h 6858000"/>
                <a:gd name="connsiteX64" fmla="*/ 653381 w 9107210"/>
                <a:gd name="connsiteY64" fmla="*/ 3931214 h 6858000"/>
                <a:gd name="connsiteX65" fmla="*/ 690428 w 9107210"/>
                <a:gd name="connsiteY65" fmla="*/ 4303719 h 6858000"/>
                <a:gd name="connsiteX66" fmla="*/ 871801 w 9107210"/>
                <a:gd name="connsiteY66" fmla="*/ 5033041 h 6858000"/>
                <a:gd name="connsiteX67" fmla="*/ 1197749 w 9107210"/>
                <a:gd name="connsiteY67" fmla="*/ 5718494 h 6858000"/>
                <a:gd name="connsiteX68" fmla="*/ 1411480 w 9107210"/>
                <a:gd name="connsiteY68" fmla="*/ 6036703 h 6858000"/>
                <a:gd name="connsiteX69" fmla="*/ 1530170 w 9107210"/>
                <a:gd name="connsiteY69" fmla="*/ 6188430 h 6858000"/>
                <a:gd name="connsiteX70" fmla="*/ 1657165 w 9107210"/>
                <a:gd name="connsiteY70" fmla="*/ 6335385 h 6858000"/>
                <a:gd name="connsiteX71" fmla="*/ 1931343 w 9107210"/>
                <a:gd name="connsiteY71" fmla="*/ 6612896 h 6858000"/>
                <a:gd name="connsiteX72" fmla="*/ 2220133 w 9107210"/>
                <a:gd name="connsiteY72" fmla="*/ 6858000 h 6858000"/>
                <a:gd name="connsiteX73" fmla="*/ 1539862 w 9107210"/>
                <a:gd name="connsiteY73" fmla="*/ 6858000 h 6858000"/>
                <a:gd name="connsiteX74" fmla="*/ 1307111 w 9107210"/>
                <a:gd name="connsiteY74" fmla="*/ 6648873 h 6858000"/>
                <a:gd name="connsiteX75" fmla="*/ 750258 w 9107210"/>
                <a:gd name="connsiteY75" fmla="*/ 5987570 h 6858000"/>
                <a:gd name="connsiteX76" fmla="*/ 335382 w 9107210"/>
                <a:gd name="connsiteY76" fmla="*/ 5229279 h 6858000"/>
                <a:gd name="connsiteX77" fmla="*/ 79351 w 9107210"/>
                <a:gd name="connsiteY77" fmla="*/ 4403854 h 6858000"/>
                <a:gd name="connsiteX78" fmla="*/ 16007 w 9107210"/>
                <a:gd name="connsiteY78" fmla="*/ 3975723 h 6858000"/>
                <a:gd name="connsiteX79" fmla="*/ 871 w 9107210"/>
                <a:gd name="connsiteY79" fmla="*/ 3543362 h 6858000"/>
                <a:gd name="connsiteX80" fmla="*/ 32519 w 9107210"/>
                <a:gd name="connsiteY80" fmla="*/ 3112085 h 6858000"/>
                <a:gd name="connsiteX81" fmla="*/ 108502 w 9107210"/>
                <a:gd name="connsiteY81" fmla="*/ 2686511 h 6858000"/>
                <a:gd name="connsiteX82" fmla="*/ 378239 w 9107210"/>
                <a:gd name="connsiteY82" fmla="*/ 1865955 h 6858000"/>
                <a:gd name="connsiteX83" fmla="*/ 1343701 w 9107210"/>
                <a:gd name="connsiteY83" fmla="*/ 431508 h 6858000"/>
                <a:gd name="connsiteX84" fmla="*/ 1661853 w 9107210"/>
                <a:gd name="connsiteY84" fmla="*/ 130268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Lst>
              <a:rect l="l" t="t" r="r" b="b"/>
              <a:pathLst>
                <a:path w="9107210" h="6858000">
                  <a:moveTo>
                    <a:pt x="6184722" y="0"/>
                  </a:moveTo>
                  <a:lnTo>
                    <a:pt x="6985680" y="0"/>
                  </a:lnTo>
                  <a:lnTo>
                    <a:pt x="7324323" y="247136"/>
                  </a:lnTo>
                  <a:cubicBezTo>
                    <a:pt x="7437502" y="336500"/>
                    <a:pt x="7547171" y="430254"/>
                    <a:pt x="7652712" y="528495"/>
                  </a:cubicBezTo>
                  <a:cubicBezTo>
                    <a:pt x="7863743" y="724929"/>
                    <a:pt x="8060097" y="937593"/>
                    <a:pt x="8236677" y="1166289"/>
                  </a:cubicBezTo>
                  <a:cubicBezTo>
                    <a:pt x="8413818" y="1394594"/>
                    <a:pt x="8570168" y="1639471"/>
                    <a:pt x="8704298" y="1897038"/>
                  </a:cubicBezTo>
                  <a:cubicBezTo>
                    <a:pt x="8770803" y="2026141"/>
                    <a:pt x="8830836" y="2158786"/>
                    <a:pt x="8885160" y="2294087"/>
                  </a:cubicBezTo>
                  <a:cubicBezTo>
                    <a:pt x="8898360" y="2328071"/>
                    <a:pt x="8912169" y="2361810"/>
                    <a:pt x="8924247" y="2396286"/>
                  </a:cubicBezTo>
                  <a:lnTo>
                    <a:pt x="8960022" y="2499767"/>
                  </a:lnTo>
                  <a:lnTo>
                    <a:pt x="8991720" y="2604671"/>
                  </a:lnTo>
                  <a:cubicBezTo>
                    <a:pt x="9002116" y="2639690"/>
                    <a:pt x="9010474" y="2675346"/>
                    <a:pt x="9019646" y="2710708"/>
                  </a:cubicBezTo>
                  <a:cubicBezTo>
                    <a:pt x="9089055" y="2995079"/>
                    <a:pt x="9113620" y="3289927"/>
                    <a:pt x="9105822" y="3582266"/>
                  </a:cubicBezTo>
                  <a:cubicBezTo>
                    <a:pt x="9101796" y="3728484"/>
                    <a:pt x="9085744" y="3874458"/>
                    <a:pt x="9057716" y="4017873"/>
                  </a:cubicBezTo>
                  <a:cubicBezTo>
                    <a:pt x="9029534" y="4161336"/>
                    <a:pt x="8990497" y="4302046"/>
                    <a:pt x="8945600" y="4439659"/>
                  </a:cubicBezTo>
                  <a:cubicBezTo>
                    <a:pt x="8900857" y="4577566"/>
                    <a:pt x="8852901" y="4711784"/>
                    <a:pt x="8796080" y="4847428"/>
                  </a:cubicBezTo>
                  <a:cubicBezTo>
                    <a:pt x="8767695" y="4915152"/>
                    <a:pt x="8737016" y="4982926"/>
                    <a:pt x="8702056" y="5050108"/>
                  </a:cubicBezTo>
                  <a:cubicBezTo>
                    <a:pt x="8666485" y="5116997"/>
                    <a:pt x="8627347" y="5183687"/>
                    <a:pt x="8581125" y="5247525"/>
                  </a:cubicBezTo>
                  <a:cubicBezTo>
                    <a:pt x="8535565" y="5311660"/>
                    <a:pt x="8483534" y="5373185"/>
                    <a:pt x="8426254" y="5429647"/>
                  </a:cubicBezTo>
                  <a:cubicBezTo>
                    <a:pt x="8397512" y="5457779"/>
                    <a:pt x="8367801" y="5484879"/>
                    <a:pt x="8337174" y="5510552"/>
                  </a:cubicBezTo>
                  <a:cubicBezTo>
                    <a:pt x="8306444" y="5536077"/>
                    <a:pt x="8274899" y="5560029"/>
                    <a:pt x="8243200" y="5582948"/>
                  </a:cubicBezTo>
                  <a:cubicBezTo>
                    <a:pt x="8115543" y="5674574"/>
                    <a:pt x="7986203" y="5743233"/>
                    <a:pt x="7868330" y="5811104"/>
                  </a:cubicBezTo>
                  <a:cubicBezTo>
                    <a:pt x="7749844" y="5878385"/>
                    <a:pt x="7640685" y="5945126"/>
                    <a:pt x="7538916" y="6018899"/>
                  </a:cubicBezTo>
                  <a:cubicBezTo>
                    <a:pt x="7487749" y="6055392"/>
                    <a:pt x="7438777" y="6093950"/>
                    <a:pt x="7391280" y="6134132"/>
                  </a:cubicBezTo>
                  <a:cubicBezTo>
                    <a:pt x="7343427" y="6173921"/>
                    <a:pt x="7297511" y="6215922"/>
                    <a:pt x="7252511" y="6259105"/>
                  </a:cubicBezTo>
                  <a:cubicBezTo>
                    <a:pt x="7229784" y="6280990"/>
                    <a:pt x="7208635" y="6302433"/>
                    <a:pt x="7185601" y="6325894"/>
                  </a:cubicBezTo>
                  <a:lnTo>
                    <a:pt x="7116651" y="6397010"/>
                  </a:lnTo>
                  <a:lnTo>
                    <a:pt x="6978545" y="6541607"/>
                  </a:lnTo>
                  <a:cubicBezTo>
                    <a:pt x="6885693" y="6638397"/>
                    <a:pt x="6789885" y="6734943"/>
                    <a:pt x="6693009" y="6832716"/>
                  </a:cubicBezTo>
                  <a:lnTo>
                    <a:pt x="6667488" y="6858000"/>
                  </a:lnTo>
                  <a:lnTo>
                    <a:pt x="6056793" y="6858000"/>
                  </a:lnTo>
                  <a:lnTo>
                    <a:pt x="6077345" y="6835420"/>
                  </a:lnTo>
                  <a:cubicBezTo>
                    <a:pt x="6121427" y="6785747"/>
                    <a:pt x="6164948" y="6735090"/>
                    <a:pt x="6208519" y="6683989"/>
                  </a:cubicBezTo>
                  <a:lnTo>
                    <a:pt x="6340001" y="6529852"/>
                  </a:lnTo>
                  <a:cubicBezTo>
                    <a:pt x="6428315" y="6426667"/>
                    <a:pt x="6516733" y="6321417"/>
                    <a:pt x="6611419" y="6219317"/>
                  </a:cubicBezTo>
                  <a:cubicBezTo>
                    <a:pt x="6658864" y="6168363"/>
                    <a:pt x="6707584" y="6117950"/>
                    <a:pt x="6757678" y="6068228"/>
                  </a:cubicBezTo>
                  <a:lnTo>
                    <a:pt x="6833713" y="5994061"/>
                  </a:lnTo>
                  <a:cubicBezTo>
                    <a:pt x="6859346" y="5969422"/>
                    <a:pt x="6887579" y="5943404"/>
                    <a:pt x="6915148" y="5918812"/>
                  </a:cubicBezTo>
                  <a:cubicBezTo>
                    <a:pt x="7026295" y="5819219"/>
                    <a:pt x="7148602" y="5729117"/>
                    <a:pt x="7276311" y="5650229"/>
                  </a:cubicBezTo>
                  <a:cubicBezTo>
                    <a:pt x="7403918" y="5571046"/>
                    <a:pt x="7537794" y="5505190"/>
                    <a:pt x="7664942" y="5445681"/>
                  </a:cubicBezTo>
                  <a:cubicBezTo>
                    <a:pt x="7728491" y="5416024"/>
                    <a:pt x="7790410" y="5387449"/>
                    <a:pt x="7848505" y="5358333"/>
                  </a:cubicBezTo>
                  <a:cubicBezTo>
                    <a:pt x="7906805" y="5329315"/>
                    <a:pt x="7961843" y="5300101"/>
                    <a:pt x="8011785" y="5267788"/>
                  </a:cubicBezTo>
                  <a:cubicBezTo>
                    <a:pt x="8112281" y="5203950"/>
                    <a:pt x="8193615" y="5128111"/>
                    <a:pt x="8260273" y="5034370"/>
                  </a:cubicBezTo>
                  <a:cubicBezTo>
                    <a:pt x="8326370" y="4940776"/>
                    <a:pt x="8378657" y="4831640"/>
                    <a:pt x="8417589" y="4714488"/>
                  </a:cubicBezTo>
                  <a:cubicBezTo>
                    <a:pt x="8456372" y="4597485"/>
                    <a:pt x="8481140" y="4471332"/>
                    <a:pt x="8495000" y="4346409"/>
                  </a:cubicBezTo>
                  <a:cubicBezTo>
                    <a:pt x="8508404" y="4221044"/>
                    <a:pt x="8511359" y="4095482"/>
                    <a:pt x="8508556" y="3971101"/>
                  </a:cubicBezTo>
                  <a:cubicBezTo>
                    <a:pt x="8504530" y="3846571"/>
                    <a:pt x="8495663" y="3723222"/>
                    <a:pt x="8483330" y="3600710"/>
                  </a:cubicBezTo>
                  <a:cubicBezTo>
                    <a:pt x="8470793" y="3478148"/>
                    <a:pt x="8451888" y="3356421"/>
                    <a:pt x="8425336" y="3236121"/>
                  </a:cubicBezTo>
                  <a:cubicBezTo>
                    <a:pt x="8399091" y="3115774"/>
                    <a:pt x="8367801" y="2996655"/>
                    <a:pt x="8334575" y="2877977"/>
                  </a:cubicBezTo>
                  <a:cubicBezTo>
                    <a:pt x="8268222" y="2640772"/>
                    <a:pt x="8190100" y="2404057"/>
                    <a:pt x="8087513" y="2174622"/>
                  </a:cubicBezTo>
                  <a:cubicBezTo>
                    <a:pt x="7985081" y="1945237"/>
                    <a:pt x="7863233" y="1721900"/>
                    <a:pt x="7723650" y="1507613"/>
                  </a:cubicBezTo>
                  <a:cubicBezTo>
                    <a:pt x="7653527" y="1400692"/>
                    <a:pt x="7579684" y="1295589"/>
                    <a:pt x="7501815" y="1192947"/>
                  </a:cubicBezTo>
                  <a:cubicBezTo>
                    <a:pt x="7423844" y="1090353"/>
                    <a:pt x="7340778" y="991103"/>
                    <a:pt x="7254399" y="894361"/>
                  </a:cubicBezTo>
                  <a:cubicBezTo>
                    <a:pt x="7082047" y="700485"/>
                    <a:pt x="6893083" y="519052"/>
                    <a:pt x="6689339" y="354046"/>
                  </a:cubicBezTo>
                  <a:cubicBezTo>
                    <a:pt x="6536914" y="229775"/>
                    <a:pt x="6375602" y="115325"/>
                    <a:pt x="6206651" y="12626"/>
                  </a:cubicBezTo>
                  <a:close/>
                  <a:moveTo>
                    <a:pt x="1827105" y="0"/>
                  </a:moveTo>
                  <a:lnTo>
                    <a:pt x="2807607" y="0"/>
                  </a:lnTo>
                  <a:lnTo>
                    <a:pt x="2667958" y="88235"/>
                  </a:lnTo>
                  <a:cubicBezTo>
                    <a:pt x="2560098" y="159777"/>
                    <a:pt x="2455754" y="235690"/>
                    <a:pt x="2354723" y="314947"/>
                  </a:cubicBezTo>
                  <a:cubicBezTo>
                    <a:pt x="2253464" y="394030"/>
                    <a:pt x="2156943" y="478181"/>
                    <a:pt x="2059963" y="561545"/>
                  </a:cubicBezTo>
                  <a:cubicBezTo>
                    <a:pt x="1962831" y="644811"/>
                    <a:pt x="1868297" y="731322"/>
                    <a:pt x="1780798" y="824425"/>
                  </a:cubicBezTo>
                  <a:cubicBezTo>
                    <a:pt x="1429010" y="1195013"/>
                    <a:pt x="1148011" y="1628455"/>
                    <a:pt x="954714" y="2094309"/>
                  </a:cubicBezTo>
                  <a:cubicBezTo>
                    <a:pt x="857938" y="2327186"/>
                    <a:pt x="783229" y="2568326"/>
                    <a:pt x="732676" y="2813646"/>
                  </a:cubicBezTo>
                  <a:cubicBezTo>
                    <a:pt x="707552" y="2936307"/>
                    <a:pt x="688085" y="3059952"/>
                    <a:pt x="673867" y="3183989"/>
                  </a:cubicBezTo>
                  <a:cubicBezTo>
                    <a:pt x="660056" y="3308075"/>
                    <a:pt x="651341" y="3432605"/>
                    <a:pt x="647621" y="3557281"/>
                  </a:cubicBezTo>
                  <a:cubicBezTo>
                    <a:pt x="644411" y="3681958"/>
                    <a:pt x="645329" y="3806733"/>
                    <a:pt x="653381" y="3931214"/>
                  </a:cubicBezTo>
                  <a:cubicBezTo>
                    <a:pt x="659852" y="4055792"/>
                    <a:pt x="672949" y="4179977"/>
                    <a:pt x="690428" y="4303719"/>
                  </a:cubicBezTo>
                  <a:cubicBezTo>
                    <a:pt x="726408" y="4551057"/>
                    <a:pt x="786440" y="4795835"/>
                    <a:pt x="871801" y="5033041"/>
                  </a:cubicBezTo>
                  <a:cubicBezTo>
                    <a:pt x="957007" y="5270247"/>
                    <a:pt x="1065962" y="5500322"/>
                    <a:pt x="1197749" y="5718494"/>
                  </a:cubicBezTo>
                  <a:cubicBezTo>
                    <a:pt x="1263846" y="5827433"/>
                    <a:pt x="1334937" y="5933813"/>
                    <a:pt x="1411480" y="6036703"/>
                  </a:cubicBezTo>
                  <a:cubicBezTo>
                    <a:pt x="1449548" y="6088295"/>
                    <a:pt x="1489451" y="6138609"/>
                    <a:pt x="1530170" y="6188430"/>
                  </a:cubicBezTo>
                  <a:cubicBezTo>
                    <a:pt x="1571447" y="6238055"/>
                    <a:pt x="1613644" y="6287336"/>
                    <a:pt x="1657165" y="6335385"/>
                  </a:cubicBezTo>
                  <a:cubicBezTo>
                    <a:pt x="1744079" y="6431708"/>
                    <a:pt x="1835644" y="6524282"/>
                    <a:pt x="1931343" y="6612896"/>
                  </a:cubicBezTo>
                  <a:lnTo>
                    <a:pt x="2220133" y="6858000"/>
                  </a:lnTo>
                  <a:lnTo>
                    <a:pt x="1539862" y="6858000"/>
                  </a:lnTo>
                  <a:lnTo>
                    <a:pt x="1307111" y="6648873"/>
                  </a:lnTo>
                  <a:cubicBezTo>
                    <a:pt x="1101839" y="6448063"/>
                    <a:pt x="913180" y="6225465"/>
                    <a:pt x="750258" y="5987570"/>
                  </a:cubicBezTo>
                  <a:cubicBezTo>
                    <a:pt x="587232" y="5749281"/>
                    <a:pt x="448261" y="5494813"/>
                    <a:pt x="335382" y="5229279"/>
                  </a:cubicBezTo>
                  <a:cubicBezTo>
                    <a:pt x="222298" y="4963793"/>
                    <a:pt x="137040" y="4686652"/>
                    <a:pt x="79351" y="4403854"/>
                  </a:cubicBezTo>
                  <a:cubicBezTo>
                    <a:pt x="50150" y="4262456"/>
                    <a:pt x="29767" y="4119385"/>
                    <a:pt x="16007" y="3975723"/>
                  </a:cubicBezTo>
                  <a:cubicBezTo>
                    <a:pt x="3930" y="3831964"/>
                    <a:pt x="-2441" y="3687614"/>
                    <a:pt x="871" y="3543362"/>
                  </a:cubicBezTo>
                  <a:cubicBezTo>
                    <a:pt x="3522" y="3399160"/>
                    <a:pt x="14172" y="3255105"/>
                    <a:pt x="32519" y="3112085"/>
                  </a:cubicBezTo>
                  <a:cubicBezTo>
                    <a:pt x="50508" y="2969014"/>
                    <a:pt x="76090" y="2826925"/>
                    <a:pt x="108502" y="2686511"/>
                  </a:cubicBezTo>
                  <a:cubicBezTo>
                    <a:pt x="173019" y="2405533"/>
                    <a:pt x="263474" y="2130703"/>
                    <a:pt x="378239" y="1865955"/>
                  </a:cubicBezTo>
                  <a:cubicBezTo>
                    <a:pt x="607922" y="1336607"/>
                    <a:pt x="935706" y="848228"/>
                    <a:pt x="1343701" y="431508"/>
                  </a:cubicBezTo>
                  <a:cubicBezTo>
                    <a:pt x="1446133" y="327783"/>
                    <a:pt x="1550910" y="225926"/>
                    <a:pt x="1661853" y="130268"/>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6163" name="Freeform: Shape 6162">
              <a:extLst>
                <a:ext uri="{FF2B5EF4-FFF2-40B4-BE49-F238E27FC236}">
                  <a16:creationId xmlns:a16="http://schemas.microsoft.com/office/drawing/2014/main" id="{F8C44827-3D81-4FF9-B4A5-5650D1B20A2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318434" y="36937"/>
              <a:ext cx="9747620" cy="6858000"/>
            </a:xfrm>
            <a:custGeom>
              <a:avLst/>
              <a:gdLst>
                <a:gd name="connsiteX0" fmla="*/ 7235453 w 9747620"/>
                <a:gd name="connsiteY0" fmla="*/ 0 h 6858000"/>
                <a:gd name="connsiteX1" fmla="*/ 7548130 w 9747620"/>
                <a:gd name="connsiteY1" fmla="*/ 0 h 6858000"/>
                <a:gd name="connsiteX2" fmla="*/ 7710334 w 9747620"/>
                <a:gd name="connsiteY2" fmla="*/ 111973 h 6858000"/>
                <a:gd name="connsiteX3" fmla="*/ 7889188 w 9747620"/>
                <a:gd name="connsiteY3" fmla="*/ 251542 h 6858000"/>
                <a:gd name="connsiteX4" fmla="*/ 8061828 w 9747620"/>
                <a:gd name="connsiteY4" fmla="*/ 398586 h 6858000"/>
                <a:gd name="connsiteX5" fmla="*/ 8145637 w 9747620"/>
                <a:gd name="connsiteY5" fmla="*/ 474218 h 6858000"/>
                <a:gd name="connsiteX6" fmla="*/ 8187242 w 9747620"/>
                <a:gd name="connsiteY6" fmla="*/ 512753 h 6858000"/>
                <a:gd name="connsiteX7" fmla="*/ 8228402 w 9747620"/>
                <a:gd name="connsiteY7" fmla="*/ 551575 h 6858000"/>
                <a:gd name="connsiteX8" fmla="*/ 8389211 w 9747620"/>
                <a:gd name="connsiteY8" fmla="*/ 710937 h 6858000"/>
                <a:gd name="connsiteX9" fmla="*/ 8467206 w 9747620"/>
                <a:gd name="connsiteY9" fmla="*/ 793088 h 6858000"/>
                <a:gd name="connsiteX10" fmla="*/ 8486791 w 9747620"/>
                <a:gd name="connsiteY10" fmla="*/ 814223 h 6858000"/>
                <a:gd name="connsiteX11" fmla="*/ 8505979 w 9747620"/>
                <a:gd name="connsiteY11" fmla="*/ 835409 h 6858000"/>
                <a:gd name="connsiteX12" fmla="*/ 8543509 w 9747620"/>
                <a:gd name="connsiteY12" fmla="*/ 877346 h 6858000"/>
                <a:gd name="connsiteX13" fmla="*/ 8690549 w 9747620"/>
                <a:gd name="connsiteY13" fmla="*/ 1048978 h 6858000"/>
                <a:gd name="connsiteX14" fmla="*/ 8761732 w 9747620"/>
                <a:gd name="connsiteY14" fmla="*/ 1137502 h 6858000"/>
                <a:gd name="connsiteX15" fmla="*/ 8796379 w 9747620"/>
                <a:gd name="connsiteY15" fmla="*/ 1182077 h 6858000"/>
                <a:gd name="connsiteX16" fmla="*/ 8830678 w 9747620"/>
                <a:gd name="connsiteY16" fmla="*/ 1226986 h 6858000"/>
                <a:gd name="connsiteX17" fmla="*/ 8963353 w 9747620"/>
                <a:gd name="connsiteY17" fmla="*/ 1410936 h 6858000"/>
                <a:gd name="connsiteX18" fmla="*/ 9026483 w 9747620"/>
                <a:gd name="connsiteY18" fmla="*/ 1505499 h 6858000"/>
                <a:gd name="connsiteX19" fmla="*/ 9057004 w 9747620"/>
                <a:gd name="connsiteY19" fmla="*/ 1552613 h 6858000"/>
                <a:gd name="connsiteX20" fmla="*/ 9087278 w 9747620"/>
                <a:gd name="connsiteY20" fmla="*/ 1600542 h 6858000"/>
                <a:gd name="connsiteX21" fmla="*/ 9202851 w 9747620"/>
                <a:gd name="connsiteY21" fmla="*/ 1795515 h 6858000"/>
                <a:gd name="connsiteX22" fmla="*/ 9257332 w 9747620"/>
                <a:gd name="connsiteY22" fmla="*/ 1894920 h 6858000"/>
                <a:gd name="connsiteX23" fmla="*/ 9283778 w 9747620"/>
                <a:gd name="connsiteY23" fmla="*/ 1945436 h 6858000"/>
                <a:gd name="connsiteX24" fmla="*/ 9309428 w 9747620"/>
                <a:gd name="connsiteY24" fmla="*/ 1996193 h 6858000"/>
                <a:gd name="connsiteX25" fmla="*/ 9405714 w 9747620"/>
                <a:gd name="connsiteY25" fmla="*/ 2202191 h 6858000"/>
                <a:gd name="connsiteX26" fmla="*/ 9566524 w 9747620"/>
                <a:gd name="connsiteY26" fmla="*/ 2627653 h 6858000"/>
                <a:gd name="connsiteX27" fmla="*/ 9583573 w 9747620"/>
                <a:gd name="connsiteY27" fmla="*/ 2682195 h 6858000"/>
                <a:gd name="connsiteX28" fmla="*/ 9591974 w 9747620"/>
                <a:gd name="connsiteY28" fmla="*/ 2709707 h 6858000"/>
                <a:gd name="connsiteX29" fmla="*/ 9600027 w 9747620"/>
                <a:gd name="connsiteY29" fmla="*/ 2737650 h 6858000"/>
                <a:gd name="connsiteX30" fmla="*/ 9629803 w 9747620"/>
                <a:gd name="connsiteY30" fmla="*/ 2847694 h 6858000"/>
                <a:gd name="connsiteX31" fmla="*/ 9679909 w 9747620"/>
                <a:gd name="connsiteY31" fmla="*/ 3070131 h 6858000"/>
                <a:gd name="connsiteX32" fmla="*/ 9690498 w 9747620"/>
                <a:gd name="connsiteY32" fmla="*/ 3126159 h 6858000"/>
                <a:gd name="connsiteX33" fmla="*/ 9700390 w 9747620"/>
                <a:gd name="connsiteY33" fmla="*/ 3181805 h 6858000"/>
                <a:gd name="connsiteX34" fmla="*/ 9709685 w 9747620"/>
                <a:gd name="connsiteY34" fmla="*/ 3243392 h 6858000"/>
                <a:gd name="connsiteX35" fmla="*/ 9713016 w 9747620"/>
                <a:gd name="connsiteY35" fmla="*/ 3267597 h 6858000"/>
                <a:gd name="connsiteX36" fmla="*/ 9716844 w 9747620"/>
                <a:gd name="connsiteY36" fmla="*/ 3294437 h 6858000"/>
                <a:gd name="connsiteX37" fmla="*/ 9720820 w 9747620"/>
                <a:gd name="connsiteY37" fmla="*/ 3324488 h 6858000"/>
                <a:gd name="connsiteX38" fmla="*/ 9722709 w 9747620"/>
                <a:gd name="connsiteY38" fmla="*/ 3340737 h 6858000"/>
                <a:gd name="connsiteX39" fmla="*/ 9724301 w 9747620"/>
                <a:gd name="connsiteY39" fmla="*/ 3356361 h 6858000"/>
                <a:gd name="connsiteX40" fmla="*/ 9730166 w 9747620"/>
                <a:gd name="connsiteY40" fmla="*/ 3412197 h 6858000"/>
                <a:gd name="connsiteX41" fmla="*/ 9735783 w 9747620"/>
                <a:gd name="connsiteY41" fmla="*/ 3468083 h 6858000"/>
                <a:gd name="connsiteX42" fmla="*/ 9739760 w 9747620"/>
                <a:gd name="connsiteY42" fmla="*/ 3524399 h 6858000"/>
                <a:gd name="connsiteX43" fmla="*/ 9741748 w 9747620"/>
                <a:gd name="connsiteY43" fmla="*/ 3552580 h 6858000"/>
                <a:gd name="connsiteX44" fmla="*/ 9742742 w 9747620"/>
                <a:gd name="connsiteY44" fmla="*/ 3566672 h 6858000"/>
                <a:gd name="connsiteX45" fmla="*/ 9743488 w 9747620"/>
                <a:gd name="connsiteY45" fmla="*/ 3581865 h 6858000"/>
                <a:gd name="connsiteX46" fmla="*/ 9744731 w 9747620"/>
                <a:gd name="connsiteY46" fmla="*/ 3611341 h 6858000"/>
                <a:gd name="connsiteX47" fmla="*/ 9745725 w 9747620"/>
                <a:gd name="connsiteY47" fmla="*/ 3639715 h 6858000"/>
                <a:gd name="connsiteX48" fmla="*/ 9747613 w 9747620"/>
                <a:gd name="connsiteY48" fmla="*/ 3753786 h 6858000"/>
                <a:gd name="connsiteX49" fmla="*/ 9740405 w 9747620"/>
                <a:gd name="connsiteY49" fmla="*/ 3984609 h 6858000"/>
                <a:gd name="connsiteX50" fmla="*/ 9736329 w 9747620"/>
                <a:gd name="connsiteY50" fmla="*/ 4038434 h 6858000"/>
                <a:gd name="connsiteX51" fmla="*/ 9731408 w 9747620"/>
                <a:gd name="connsiteY51" fmla="*/ 4099446 h 6858000"/>
                <a:gd name="connsiteX52" fmla="*/ 9717987 w 9747620"/>
                <a:gd name="connsiteY52" fmla="*/ 4213325 h 6858000"/>
                <a:gd name="connsiteX53" fmla="*/ 9716297 w 9747620"/>
                <a:gd name="connsiteY53" fmla="*/ 4227129 h 6858000"/>
                <a:gd name="connsiteX54" fmla="*/ 9714110 w 9747620"/>
                <a:gd name="connsiteY54" fmla="*/ 4240981 h 6858000"/>
                <a:gd name="connsiteX55" fmla="*/ 9709785 w 9747620"/>
                <a:gd name="connsiteY55" fmla="*/ 4268731 h 6858000"/>
                <a:gd name="connsiteX56" fmla="*/ 9701086 w 9747620"/>
                <a:gd name="connsiteY56" fmla="*/ 4324185 h 6858000"/>
                <a:gd name="connsiteX57" fmla="*/ 9698699 w 9747620"/>
                <a:gd name="connsiteY57" fmla="*/ 4338994 h 6858000"/>
                <a:gd name="connsiteX58" fmla="*/ 9695966 w 9747620"/>
                <a:gd name="connsiteY58" fmla="*/ 4355050 h 6858000"/>
                <a:gd name="connsiteX59" fmla="*/ 9690299 w 9747620"/>
                <a:gd name="connsiteY59" fmla="*/ 4385054 h 6858000"/>
                <a:gd name="connsiteX60" fmla="*/ 9679909 w 9747620"/>
                <a:gd name="connsiteY60" fmla="*/ 4437919 h 6858000"/>
                <a:gd name="connsiteX61" fmla="*/ 9673647 w 9747620"/>
                <a:gd name="connsiteY61" fmla="*/ 4468162 h 6858000"/>
                <a:gd name="connsiteX62" fmla="*/ 9667532 w 9747620"/>
                <a:gd name="connsiteY62" fmla="*/ 4496296 h 6858000"/>
                <a:gd name="connsiteX63" fmla="*/ 9654658 w 9747620"/>
                <a:gd name="connsiteY63" fmla="*/ 4552277 h 6858000"/>
                <a:gd name="connsiteX64" fmla="*/ 9625876 w 9747620"/>
                <a:gd name="connsiteY64" fmla="*/ 4664478 h 6858000"/>
                <a:gd name="connsiteX65" fmla="*/ 9552803 w 9747620"/>
                <a:gd name="connsiteY65" fmla="*/ 4888737 h 6858000"/>
                <a:gd name="connsiteX66" fmla="*/ 9452639 w 9747620"/>
                <a:gd name="connsiteY66" fmla="*/ 5110934 h 6858000"/>
                <a:gd name="connsiteX67" fmla="*/ 9388017 w 9747620"/>
                <a:gd name="connsiteY67" fmla="*/ 5220020 h 6858000"/>
                <a:gd name="connsiteX68" fmla="*/ 9370073 w 9747620"/>
                <a:gd name="connsiteY68" fmla="*/ 5246811 h 6858000"/>
                <a:gd name="connsiteX69" fmla="*/ 9360926 w 9747620"/>
                <a:gd name="connsiteY69" fmla="*/ 5260040 h 6858000"/>
                <a:gd name="connsiteX70" fmla="*/ 9351829 w 9747620"/>
                <a:gd name="connsiteY70" fmla="*/ 5272646 h 6858000"/>
                <a:gd name="connsiteX71" fmla="*/ 9313305 w 9747620"/>
                <a:gd name="connsiteY71" fmla="*/ 5323881 h 6858000"/>
                <a:gd name="connsiteX72" fmla="*/ 9130375 w 9747620"/>
                <a:gd name="connsiteY72" fmla="*/ 5510802 h 6858000"/>
                <a:gd name="connsiteX73" fmla="*/ 9028422 w 9747620"/>
                <a:gd name="connsiteY73" fmla="*/ 5588878 h 6858000"/>
                <a:gd name="connsiteX74" fmla="*/ 9002424 w 9747620"/>
                <a:gd name="connsiteY74" fmla="*/ 5606707 h 6858000"/>
                <a:gd name="connsiteX75" fmla="*/ 8976525 w 9747620"/>
                <a:gd name="connsiteY75" fmla="*/ 5623866 h 6858000"/>
                <a:gd name="connsiteX76" fmla="*/ 8924181 w 9747620"/>
                <a:gd name="connsiteY76" fmla="*/ 5656793 h 6858000"/>
                <a:gd name="connsiteX77" fmla="*/ 8717291 w 9747620"/>
                <a:gd name="connsiteY77" fmla="*/ 5771582 h 6858000"/>
                <a:gd name="connsiteX78" fmla="*/ 8617129 w 9747620"/>
                <a:gd name="connsiteY78" fmla="*/ 5823105 h 6858000"/>
                <a:gd name="connsiteX79" fmla="*/ 8518207 w 9747620"/>
                <a:gd name="connsiteY79" fmla="*/ 5873671 h 6858000"/>
                <a:gd name="connsiteX80" fmla="*/ 8150558 w 9747620"/>
                <a:gd name="connsiteY80" fmla="*/ 6086761 h 6858000"/>
                <a:gd name="connsiteX81" fmla="*/ 7979410 w 9747620"/>
                <a:gd name="connsiteY81" fmla="*/ 6207158 h 6858000"/>
                <a:gd name="connsiteX82" fmla="*/ 7938300 w 9747620"/>
                <a:gd name="connsiteY82" fmla="*/ 6238887 h 6858000"/>
                <a:gd name="connsiteX83" fmla="*/ 7897936 w 9747620"/>
                <a:gd name="connsiteY83" fmla="*/ 6271286 h 6858000"/>
                <a:gd name="connsiteX84" fmla="*/ 7858367 w 9747620"/>
                <a:gd name="connsiteY84" fmla="*/ 6304357 h 6858000"/>
                <a:gd name="connsiteX85" fmla="*/ 7819048 w 9747620"/>
                <a:gd name="connsiteY85" fmla="*/ 6338770 h 6858000"/>
                <a:gd name="connsiteX86" fmla="*/ 7778882 w 9747620"/>
                <a:gd name="connsiteY86" fmla="*/ 6374477 h 6858000"/>
                <a:gd name="connsiteX87" fmla="*/ 7739563 w 9747620"/>
                <a:gd name="connsiteY87" fmla="*/ 6410328 h 6858000"/>
                <a:gd name="connsiteX88" fmla="*/ 7660824 w 9747620"/>
                <a:gd name="connsiteY88" fmla="*/ 6484138 h 6858000"/>
                <a:gd name="connsiteX89" fmla="*/ 7502302 w 9747620"/>
                <a:gd name="connsiteY89" fmla="*/ 6636360 h 6858000"/>
                <a:gd name="connsiteX90" fmla="*/ 7273394 w 9747620"/>
                <a:gd name="connsiteY90" fmla="*/ 6858000 h 6858000"/>
                <a:gd name="connsiteX91" fmla="*/ 6780690 w 9747620"/>
                <a:gd name="connsiteY91" fmla="*/ 6858000 h 6858000"/>
                <a:gd name="connsiteX92" fmla="*/ 6854939 w 9747620"/>
                <a:gd name="connsiteY92" fmla="*/ 6783597 h 6858000"/>
                <a:gd name="connsiteX93" fmla="*/ 6932087 w 9747620"/>
                <a:gd name="connsiteY93" fmla="*/ 6705809 h 6858000"/>
                <a:gd name="connsiteX94" fmla="*/ 7241130 w 9747620"/>
                <a:gd name="connsiteY94" fmla="*/ 6390965 h 6858000"/>
                <a:gd name="connsiteX95" fmla="*/ 7397564 w 9747620"/>
                <a:gd name="connsiteY95" fmla="*/ 6233087 h 6858000"/>
                <a:gd name="connsiteX96" fmla="*/ 7478142 w 9747620"/>
                <a:gd name="connsiteY96" fmla="*/ 6153670 h 6858000"/>
                <a:gd name="connsiteX97" fmla="*/ 7519600 w 9747620"/>
                <a:gd name="connsiteY97" fmla="*/ 6113937 h 6858000"/>
                <a:gd name="connsiteX98" fmla="*/ 7561207 w 9747620"/>
                <a:gd name="connsiteY98" fmla="*/ 6075067 h 6858000"/>
                <a:gd name="connsiteX99" fmla="*/ 7604204 w 9747620"/>
                <a:gd name="connsiteY99" fmla="*/ 6035526 h 6858000"/>
                <a:gd name="connsiteX100" fmla="*/ 7648644 w 9747620"/>
                <a:gd name="connsiteY100" fmla="*/ 5996416 h 6858000"/>
                <a:gd name="connsiteX101" fmla="*/ 7693830 w 9747620"/>
                <a:gd name="connsiteY101" fmla="*/ 5958264 h 6858000"/>
                <a:gd name="connsiteX102" fmla="*/ 7739662 w 9747620"/>
                <a:gd name="connsiteY102" fmla="*/ 5921073 h 6858000"/>
                <a:gd name="connsiteX103" fmla="*/ 7928458 w 9747620"/>
                <a:gd name="connsiteY103" fmla="*/ 5781025 h 6858000"/>
                <a:gd name="connsiteX104" fmla="*/ 8325882 w 9747620"/>
                <a:gd name="connsiteY104" fmla="*/ 5537450 h 6858000"/>
                <a:gd name="connsiteX105" fmla="*/ 8424555 w 9747620"/>
                <a:gd name="connsiteY105" fmla="*/ 5484106 h 6858000"/>
                <a:gd name="connsiteX106" fmla="*/ 8521737 w 9747620"/>
                <a:gd name="connsiteY106" fmla="*/ 5431289 h 6858000"/>
                <a:gd name="connsiteX107" fmla="*/ 8702677 w 9747620"/>
                <a:gd name="connsiteY107" fmla="*/ 5325942 h 6858000"/>
                <a:gd name="connsiteX108" fmla="*/ 8743986 w 9747620"/>
                <a:gd name="connsiteY108" fmla="*/ 5298717 h 6858000"/>
                <a:gd name="connsiteX109" fmla="*/ 8764167 w 9747620"/>
                <a:gd name="connsiteY109" fmla="*/ 5284723 h 6858000"/>
                <a:gd name="connsiteX110" fmla="*/ 8783704 w 9747620"/>
                <a:gd name="connsiteY110" fmla="*/ 5270679 h 6858000"/>
                <a:gd name="connsiteX111" fmla="*/ 8856776 w 9747620"/>
                <a:gd name="connsiteY111" fmla="*/ 5212399 h 6858000"/>
                <a:gd name="connsiteX112" fmla="*/ 8979856 w 9747620"/>
                <a:gd name="connsiteY112" fmla="*/ 5082081 h 6858000"/>
                <a:gd name="connsiteX113" fmla="*/ 9006699 w 9747620"/>
                <a:gd name="connsiteY113" fmla="*/ 5044984 h 6858000"/>
                <a:gd name="connsiteX114" fmla="*/ 9013509 w 9747620"/>
                <a:gd name="connsiteY114" fmla="*/ 5035254 h 6858000"/>
                <a:gd name="connsiteX115" fmla="*/ 9019773 w 9747620"/>
                <a:gd name="connsiteY115" fmla="*/ 5025812 h 6858000"/>
                <a:gd name="connsiteX116" fmla="*/ 9032050 w 9747620"/>
                <a:gd name="connsiteY116" fmla="*/ 5006833 h 6858000"/>
                <a:gd name="connsiteX117" fmla="*/ 9077733 w 9747620"/>
                <a:gd name="connsiteY117" fmla="*/ 4926839 h 6858000"/>
                <a:gd name="connsiteX118" fmla="*/ 9154285 w 9747620"/>
                <a:gd name="connsiteY118" fmla="*/ 4750223 h 6858000"/>
                <a:gd name="connsiteX119" fmla="*/ 9213936 w 9747620"/>
                <a:gd name="connsiteY119" fmla="*/ 4559945 h 6858000"/>
                <a:gd name="connsiteX120" fmla="*/ 9238592 w 9747620"/>
                <a:gd name="connsiteY120" fmla="*/ 4461357 h 6858000"/>
                <a:gd name="connsiteX121" fmla="*/ 9249776 w 9747620"/>
                <a:gd name="connsiteY121" fmla="*/ 4411319 h 6858000"/>
                <a:gd name="connsiteX122" fmla="*/ 9255046 w 9747620"/>
                <a:gd name="connsiteY122" fmla="*/ 4386299 h 6858000"/>
                <a:gd name="connsiteX123" fmla="*/ 9259718 w 9747620"/>
                <a:gd name="connsiteY123" fmla="*/ 4363342 h 6858000"/>
                <a:gd name="connsiteX124" fmla="*/ 9269959 w 9747620"/>
                <a:gd name="connsiteY124" fmla="*/ 4309566 h 6858000"/>
                <a:gd name="connsiteX125" fmla="*/ 9274233 w 9747620"/>
                <a:gd name="connsiteY125" fmla="*/ 4286176 h 6858000"/>
                <a:gd name="connsiteX126" fmla="*/ 9276022 w 9747620"/>
                <a:gd name="connsiteY126" fmla="*/ 4275489 h 6858000"/>
                <a:gd name="connsiteX127" fmla="*/ 9277861 w 9747620"/>
                <a:gd name="connsiteY127" fmla="*/ 4263506 h 6858000"/>
                <a:gd name="connsiteX128" fmla="*/ 9286014 w 9747620"/>
                <a:gd name="connsiteY128" fmla="*/ 4211696 h 6858000"/>
                <a:gd name="connsiteX129" fmla="*/ 9290092 w 9747620"/>
                <a:gd name="connsiteY129" fmla="*/ 4185767 h 6858000"/>
                <a:gd name="connsiteX130" fmla="*/ 9292128 w 9747620"/>
                <a:gd name="connsiteY130" fmla="*/ 4172826 h 6858000"/>
                <a:gd name="connsiteX131" fmla="*/ 9293720 w 9747620"/>
                <a:gd name="connsiteY131" fmla="*/ 4159693 h 6858000"/>
                <a:gd name="connsiteX132" fmla="*/ 9305650 w 9747620"/>
                <a:gd name="connsiteY132" fmla="*/ 4057941 h 6858000"/>
                <a:gd name="connsiteX133" fmla="*/ 9309378 w 9747620"/>
                <a:gd name="connsiteY133" fmla="*/ 4010779 h 6858000"/>
                <a:gd name="connsiteX134" fmla="*/ 9313454 w 9747620"/>
                <a:gd name="connsiteY134" fmla="*/ 3956428 h 6858000"/>
                <a:gd name="connsiteX135" fmla="*/ 9320811 w 9747620"/>
                <a:gd name="connsiteY135" fmla="*/ 3753546 h 6858000"/>
                <a:gd name="connsiteX136" fmla="*/ 9319617 w 9747620"/>
                <a:gd name="connsiteY136" fmla="*/ 3650643 h 6858000"/>
                <a:gd name="connsiteX137" fmla="*/ 9318176 w 9747620"/>
                <a:gd name="connsiteY137" fmla="*/ 3600030 h 6858000"/>
                <a:gd name="connsiteX138" fmla="*/ 9317778 w 9747620"/>
                <a:gd name="connsiteY138" fmla="*/ 3588096 h 6858000"/>
                <a:gd name="connsiteX139" fmla="*/ 9316983 w 9747620"/>
                <a:gd name="connsiteY139" fmla="*/ 3575107 h 6858000"/>
                <a:gd name="connsiteX140" fmla="*/ 9315443 w 9747620"/>
                <a:gd name="connsiteY140" fmla="*/ 3549130 h 6858000"/>
                <a:gd name="connsiteX141" fmla="*/ 9312311 w 9747620"/>
                <a:gd name="connsiteY141" fmla="*/ 3497176 h 6858000"/>
                <a:gd name="connsiteX142" fmla="*/ 9307587 w 9747620"/>
                <a:gd name="connsiteY142" fmla="*/ 3445029 h 6858000"/>
                <a:gd name="connsiteX143" fmla="*/ 9302618 w 9747620"/>
                <a:gd name="connsiteY143" fmla="*/ 3392835 h 6858000"/>
                <a:gd name="connsiteX144" fmla="*/ 9301574 w 9747620"/>
                <a:gd name="connsiteY144" fmla="*/ 3381476 h 6858000"/>
                <a:gd name="connsiteX145" fmla="*/ 9300430 w 9747620"/>
                <a:gd name="connsiteY145" fmla="*/ 3370740 h 6858000"/>
                <a:gd name="connsiteX146" fmla="*/ 9297547 w 9747620"/>
                <a:gd name="connsiteY146" fmla="*/ 3346966 h 6858000"/>
                <a:gd name="connsiteX147" fmla="*/ 9294017 w 9747620"/>
                <a:gd name="connsiteY147" fmla="*/ 3320030 h 6858000"/>
                <a:gd name="connsiteX148" fmla="*/ 9290439 w 9747620"/>
                <a:gd name="connsiteY148" fmla="*/ 3290410 h 6858000"/>
                <a:gd name="connsiteX149" fmla="*/ 9284275 w 9747620"/>
                <a:gd name="connsiteY149" fmla="*/ 3244544 h 6858000"/>
                <a:gd name="connsiteX150" fmla="*/ 9275974 w 9747620"/>
                <a:gd name="connsiteY150" fmla="*/ 3193116 h 6858000"/>
                <a:gd name="connsiteX151" fmla="*/ 9267224 w 9747620"/>
                <a:gd name="connsiteY151" fmla="*/ 3142264 h 6858000"/>
                <a:gd name="connsiteX152" fmla="*/ 9225320 w 9747620"/>
                <a:gd name="connsiteY152" fmla="*/ 2939909 h 6858000"/>
                <a:gd name="connsiteX153" fmla="*/ 9200466 w 9747620"/>
                <a:gd name="connsiteY153" fmla="*/ 2839449 h 6858000"/>
                <a:gd name="connsiteX154" fmla="*/ 9193953 w 9747620"/>
                <a:gd name="connsiteY154" fmla="*/ 2814958 h 6858000"/>
                <a:gd name="connsiteX155" fmla="*/ 9186993 w 9747620"/>
                <a:gd name="connsiteY155" fmla="*/ 2790276 h 6858000"/>
                <a:gd name="connsiteX156" fmla="*/ 9172628 w 9747620"/>
                <a:gd name="connsiteY156" fmla="*/ 2740621 h 6858000"/>
                <a:gd name="connsiteX157" fmla="*/ 9035082 w 9747620"/>
                <a:gd name="connsiteY157" fmla="*/ 2347463 h 6858000"/>
                <a:gd name="connsiteX158" fmla="*/ 8952118 w 9747620"/>
                <a:gd name="connsiteY158" fmla="*/ 2155413 h 6858000"/>
                <a:gd name="connsiteX159" fmla="*/ 8929948 w 9747620"/>
                <a:gd name="connsiteY159" fmla="*/ 2107915 h 6858000"/>
                <a:gd name="connsiteX160" fmla="*/ 8907429 w 9747620"/>
                <a:gd name="connsiteY160" fmla="*/ 2060753 h 6858000"/>
                <a:gd name="connsiteX161" fmla="*/ 8860404 w 9747620"/>
                <a:gd name="connsiteY161" fmla="*/ 1966478 h 6858000"/>
                <a:gd name="connsiteX162" fmla="*/ 8760788 w 9747620"/>
                <a:gd name="connsiteY162" fmla="*/ 1780274 h 6858000"/>
                <a:gd name="connsiteX163" fmla="*/ 8734740 w 9747620"/>
                <a:gd name="connsiteY163" fmla="*/ 1734311 h 6858000"/>
                <a:gd name="connsiteX164" fmla="*/ 8708046 w 9747620"/>
                <a:gd name="connsiteY164" fmla="*/ 1687963 h 6858000"/>
                <a:gd name="connsiteX165" fmla="*/ 8654062 w 9747620"/>
                <a:gd name="connsiteY165" fmla="*/ 1597234 h 6858000"/>
                <a:gd name="connsiteX166" fmla="*/ 8540278 w 9747620"/>
                <a:gd name="connsiteY166" fmla="*/ 1418077 h 6858000"/>
                <a:gd name="connsiteX167" fmla="*/ 8510701 w 9747620"/>
                <a:gd name="connsiteY167" fmla="*/ 1373695 h 6858000"/>
                <a:gd name="connsiteX168" fmla="*/ 8480676 w 9747620"/>
                <a:gd name="connsiteY168" fmla="*/ 1329457 h 6858000"/>
                <a:gd name="connsiteX169" fmla="*/ 8419782 w 9747620"/>
                <a:gd name="connsiteY169" fmla="*/ 1242275 h 6858000"/>
                <a:gd name="connsiteX170" fmla="*/ 8292478 w 9747620"/>
                <a:gd name="connsiteY170" fmla="*/ 1069875 h 6858000"/>
                <a:gd name="connsiteX171" fmla="*/ 8259620 w 9747620"/>
                <a:gd name="connsiteY171" fmla="*/ 1027123 h 6858000"/>
                <a:gd name="connsiteX172" fmla="*/ 8243416 w 9747620"/>
                <a:gd name="connsiteY172" fmla="*/ 1006130 h 6858000"/>
                <a:gd name="connsiteX173" fmla="*/ 8227110 w 9747620"/>
                <a:gd name="connsiteY173" fmla="*/ 985473 h 6858000"/>
                <a:gd name="connsiteX174" fmla="*/ 8159604 w 9747620"/>
                <a:gd name="connsiteY174" fmla="*/ 902029 h 6858000"/>
                <a:gd name="connsiteX175" fmla="*/ 8020022 w 9747620"/>
                <a:gd name="connsiteY175" fmla="*/ 738209 h 6858000"/>
                <a:gd name="connsiteX176" fmla="*/ 7984182 w 9747620"/>
                <a:gd name="connsiteY176" fmla="*/ 697901 h 6858000"/>
                <a:gd name="connsiteX177" fmla="*/ 7948043 w 9747620"/>
                <a:gd name="connsiteY177" fmla="*/ 657976 h 6858000"/>
                <a:gd name="connsiteX178" fmla="*/ 7874324 w 9747620"/>
                <a:gd name="connsiteY178" fmla="*/ 578607 h 6858000"/>
                <a:gd name="connsiteX179" fmla="*/ 7723308 w 9747620"/>
                <a:gd name="connsiteY179" fmla="*/ 424085 h 6858000"/>
                <a:gd name="connsiteX180" fmla="*/ 7565532 w 9747620"/>
                <a:gd name="connsiteY180" fmla="*/ 275602 h 6858000"/>
                <a:gd name="connsiteX181" fmla="*/ 1832515 w 9747620"/>
                <a:gd name="connsiteY181" fmla="*/ 0 h 6858000"/>
                <a:gd name="connsiteX182" fmla="*/ 2158449 w 9747620"/>
                <a:gd name="connsiteY182" fmla="*/ 0 h 6858000"/>
                <a:gd name="connsiteX183" fmla="*/ 2108797 w 9747620"/>
                <a:gd name="connsiteY183" fmla="*/ 37845 h 6858000"/>
                <a:gd name="connsiteX184" fmla="*/ 1942830 w 9747620"/>
                <a:gd name="connsiteY184" fmla="*/ 177587 h 6858000"/>
                <a:gd name="connsiteX185" fmla="*/ 1633191 w 9747620"/>
                <a:gd name="connsiteY185" fmla="*/ 477909 h 6858000"/>
                <a:gd name="connsiteX186" fmla="*/ 702686 w 9747620"/>
                <a:gd name="connsiteY186" fmla="*/ 1889935 h 6858000"/>
                <a:gd name="connsiteX187" fmla="*/ 551769 w 9747620"/>
                <a:gd name="connsiteY187" fmla="*/ 2281416 h 6858000"/>
                <a:gd name="connsiteX188" fmla="*/ 438383 w 9747620"/>
                <a:gd name="connsiteY188" fmla="*/ 2682772 h 6858000"/>
                <a:gd name="connsiteX189" fmla="*/ 397124 w 9747620"/>
                <a:gd name="connsiteY189" fmla="*/ 2887044 h 6858000"/>
                <a:gd name="connsiteX190" fmla="*/ 365658 w 9747620"/>
                <a:gd name="connsiteY190" fmla="*/ 3093424 h 6858000"/>
                <a:gd name="connsiteX191" fmla="*/ 332105 w 9747620"/>
                <a:gd name="connsiteY191" fmla="*/ 3509828 h 6858000"/>
                <a:gd name="connsiteX192" fmla="*/ 383653 w 9747620"/>
                <a:gd name="connsiteY192" fmla="*/ 4346327 h 6858000"/>
                <a:gd name="connsiteX193" fmla="*/ 422327 w 9747620"/>
                <a:gd name="connsiteY193" fmla="*/ 4552900 h 6858000"/>
                <a:gd name="connsiteX194" fmla="*/ 472184 w 9747620"/>
                <a:gd name="connsiteY194" fmla="*/ 4757939 h 6858000"/>
                <a:gd name="connsiteX195" fmla="*/ 533078 w 9747620"/>
                <a:gd name="connsiteY195" fmla="*/ 4960916 h 6858000"/>
                <a:gd name="connsiteX196" fmla="*/ 604710 w 9747620"/>
                <a:gd name="connsiteY196" fmla="*/ 5160875 h 6858000"/>
                <a:gd name="connsiteX197" fmla="*/ 996766 w 9747620"/>
                <a:gd name="connsiteY197" fmla="*/ 5920640 h 6858000"/>
                <a:gd name="connsiteX198" fmla="*/ 1549183 w 9747620"/>
                <a:gd name="connsiteY198" fmla="*/ 6586417 h 6858000"/>
                <a:gd name="connsiteX199" fmla="*/ 1709890 w 9747620"/>
                <a:gd name="connsiteY199" fmla="*/ 6734063 h 6858000"/>
                <a:gd name="connsiteX200" fmla="*/ 1859761 w 9747620"/>
                <a:gd name="connsiteY200" fmla="*/ 6858000 h 6858000"/>
                <a:gd name="connsiteX201" fmla="*/ 1671798 w 9747620"/>
                <a:gd name="connsiteY201" fmla="*/ 6858000 h 6858000"/>
                <a:gd name="connsiteX202" fmla="*/ 1628044 w 9747620"/>
                <a:gd name="connsiteY202" fmla="*/ 6822717 h 6858000"/>
                <a:gd name="connsiteX203" fmla="*/ 1459756 w 9747620"/>
                <a:gd name="connsiteY203" fmla="*/ 6674223 h 6858000"/>
                <a:gd name="connsiteX204" fmla="*/ 402543 w 9747620"/>
                <a:gd name="connsiteY204" fmla="*/ 5241588 h 6858000"/>
                <a:gd name="connsiteX205" fmla="*/ 311923 w 9747620"/>
                <a:gd name="connsiteY205" fmla="*/ 5036741 h 6858000"/>
                <a:gd name="connsiteX206" fmla="*/ 232140 w 9747620"/>
                <a:gd name="connsiteY206" fmla="*/ 4827483 h 6858000"/>
                <a:gd name="connsiteX207" fmla="*/ 163392 w 9747620"/>
                <a:gd name="connsiteY207" fmla="*/ 4613913 h 6858000"/>
                <a:gd name="connsiteX208" fmla="*/ 106823 w 9747620"/>
                <a:gd name="connsiteY208" fmla="*/ 4396365 h 6858000"/>
                <a:gd name="connsiteX209" fmla="*/ 29326 w 9747620"/>
                <a:gd name="connsiteY209" fmla="*/ 3954702 h 6858000"/>
                <a:gd name="connsiteX210" fmla="*/ 8647 w 9747620"/>
                <a:gd name="connsiteY210" fmla="*/ 3730971 h 6858000"/>
                <a:gd name="connsiteX211" fmla="*/ 2880 w 9747620"/>
                <a:gd name="connsiteY211" fmla="*/ 3618674 h 6858000"/>
                <a:gd name="connsiteX212" fmla="*/ 296 w 9747620"/>
                <a:gd name="connsiteY212" fmla="*/ 3506425 h 6858000"/>
                <a:gd name="connsiteX213" fmla="*/ 20030 w 9747620"/>
                <a:gd name="connsiteY213" fmla="*/ 3056711 h 6858000"/>
                <a:gd name="connsiteX214" fmla="*/ 48664 w 9747620"/>
                <a:gd name="connsiteY214" fmla="*/ 2832980 h 6858000"/>
                <a:gd name="connsiteX215" fmla="*/ 89922 w 9747620"/>
                <a:gd name="connsiteY215" fmla="*/ 2610639 h 6858000"/>
                <a:gd name="connsiteX216" fmla="*/ 211163 w 9747620"/>
                <a:gd name="connsiteY216" fmla="*/ 2174343 h 6858000"/>
                <a:gd name="connsiteX217" fmla="*/ 379129 w 9747620"/>
                <a:gd name="connsiteY217" fmla="*/ 1754393 h 6858000"/>
                <a:gd name="connsiteX218" fmla="*/ 841424 w 9747620"/>
                <a:gd name="connsiteY218" fmla="*/ 976270 h 6858000"/>
                <a:gd name="connsiteX219" fmla="*/ 1130234 w 9747620"/>
                <a:gd name="connsiteY219" fmla="*/ 625768 h 6858000"/>
                <a:gd name="connsiteX220" fmla="*/ 1452897 w 9747620"/>
                <a:gd name="connsiteY220" fmla="*/ 305748 h 6858000"/>
                <a:gd name="connsiteX221" fmla="*/ 1805682 w 9747620"/>
                <a:gd name="connsiteY221" fmla="*/ 18752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Lst>
              <a:rect l="l" t="t" r="r" b="b"/>
              <a:pathLst>
                <a:path w="9747620" h="6858000">
                  <a:moveTo>
                    <a:pt x="7235453" y="0"/>
                  </a:moveTo>
                  <a:lnTo>
                    <a:pt x="7548130" y="0"/>
                  </a:lnTo>
                  <a:lnTo>
                    <a:pt x="7710334" y="111973"/>
                  </a:lnTo>
                  <a:cubicBezTo>
                    <a:pt x="7770781" y="157314"/>
                    <a:pt x="7830282" y="203517"/>
                    <a:pt x="7889188" y="251542"/>
                  </a:cubicBezTo>
                  <a:cubicBezTo>
                    <a:pt x="7947894" y="299470"/>
                    <a:pt x="8005557" y="348453"/>
                    <a:pt x="8061828" y="398586"/>
                  </a:cubicBezTo>
                  <a:cubicBezTo>
                    <a:pt x="8090013" y="423605"/>
                    <a:pt x="8117948" y="448816"/>
                    <a:pt x="8145637" y="474218"/>
                  </a:cubicBezTo>
                  <a:cubicBezTo>
                    <a:pt x="8159506" y="486918"/>
                    <a:pt x="8173375" y="499764"/>
                    <a:pt x="8187242" y="512753"/>
                  </a:cubicBezTo>
                  <a:lnTo>
                    <a:pt x="8228402" y="551575"/>
                  </a:lnTo>
                  <a:cubicBezTo>
                    <a:pt x="8283082" y="603577"/>
                    <a:pt x="8336569" y="656778"/>
                    <a:pt x="8389211" y="710937"/>
                  </a:cubicBezTo>
                  <a:cubicBezTo>
                    <a:pt x="8415458" y="738065"/>
                    <a:pt x="8441455" y="765432"/>
                    <a:pt x="8467206" y="793088"/>
                  </a:cubicBezTo>
                  <a:lnTo>
                    <a:pt x="8486791" y="814223"/>
                  </a:lnTo>
                  <a:lnTo>
                    <a:pt x="8505979" y="835409"/>
                  </a:lnTo>
                  <a:lnTo>
                    <a:pt x="8543509" y="877346"/>
                  </a:lnTo>
                  <a:cubicBezTo>
                    <a:pt x="8593418" y="933423"/>
                    <a:pt x="8642579" y="990601"/>
                    <a:pt x="8690549" y="1048978"/>
                  </a:cubicBezTo>
                  <a:cubicBezTo>
                    <a:pt x="8714558" y="1078168"/>
                    <a:pt x="8738368" y="1107644"/>
                    <a:pt x="8761732" y="1137502"/>
                  </a:cubicBezTo>
                  <a:lnTo>
                    <a:pt x="8796379" y="1182077"/>
                  </a:lnTo>
                  <a:lnTo>
                    <a:pt x="8830678" y="1226986"/>
                  </a:lnTo>
                  <a:cubicBezTo>
                    <a:pt x="8876112" y="1287185"/>
                    <a:pt x="8920304" y="1348532"/>
                    <a:pt x="8963353" y="1410936"/>
                  </a:cubicBezTo>
                  <a:cubicBezTo>
                    <a:pt x="8984727" y="1442137"/>
                    <a:pt x="9005954" y="1473915"/>
                    <a:pt x="9026483" y="1505499"/>
                  </a:cubicBezTo>
                  <a:lnTo>
                    <a:pt x="9057004" y="1552613"/>
                  </a:lnTo>
                  <a:cubicBezTo>
                    <a:pt x="9067245" y="1568525"/>
                    <a:pt x="9077336" y="1584534"/>
                    <a:pt x="9087278" y="1600542"/>
                  </a:cubicBezTo>
                  <a:cubicBezTo>
                    <a:pt x="9127145" y="1664766"/>
                    <a:pt x="9165966" y="1729613"/>
                    <a:pt x="9202851" y="1795515"/>
                  </a:cubicBezTo>
                  <a:cubicBezTo>
                    <a:pt x="9221342" y="1828491"/>
                    <a:pt x="9239437" y="1861417"/>
                    <a:pt x="9257332" y="1894920"/>
                  </a:cubicBezTo>
                  <a:lnTo>
                    <a:pt x="9283778" y="1945436"/>
                  </a:lnTo>
                  <a:lnTo>
                    <a:pt x="9309428" y="1996193"/>
                  </a:lnTo>
                  <a:cubicBezTo>
                    <a:pt x="9343280" y="2064013"/>
                    <a:pt x="9375491" y="2132695"/>
                    <a:pt x="9405714" y="2202191"/>
                  </a:cubicBezTo>
                  <a:cubicBezTo>
                    <a:pt x="9466260" y="2341183"/>
                    <a:pt x="9520493" y="2483053"/>
                    <a:pt x="9566524" y="2627653"/>
                  </a:cubicBezTo>
                  <a:cubicBezTo>
                    <a:pt x="9572289" y="2645675"/>
                    <a:pt x="9578056" y="2663792"/>
                    <a:pt x="9583573" y="2682195"/>
                  </a:cubicBezTo>
                  <a:lnTo>
                    <a:pt x="9591974" y="2709707"/>
                  </a:lnTo>
                  <a:lnTo>
                    <a:pt x="9600027" y="2737650"/>
                  </a:lnTo>
                  <a:cubicBezTo>
                    <a:pt x="9610416" y="2774171"/>
                    <a:pt x="9620358" y="2810884"/>
                    <a:pt x="9629803" y="2847694"/>
                  </a:cubicBezTo>
                  <a:cubicBezTo>
                    <a:pt x="9648692" y="2921312"/>
                    <a:pt x="9665196" y="2995506"/>
                    <a:pt x="9679909" y="3070131"/>
                  </a:cubicBezTo>
                  <a:cubicBezTo>
                    <a:pt x="9683587" y="3088775"/>
                    <a:pt x="9687118" y="3107418"/>
                    <a:pt x="9690498" y="3126159"/>
                  </a:cubicBezTo>
                  <a:lnTo>
                    <a:pt x="9700390" y="3181805"/>
                  </a:lnTo>
                  <a:cubicBezTo>
                    <a:pt x="9703670" y="3201120"/>
                    <a:pt x="9706952" y="3222112"/>
                    <a:pt x="9709685" y="3243392"/>
                  </a:cubicBezTo>
                  <a:lnTo>
                    <a:pt x="9713016" y="3267597"/>
                  </a:lnTo>
                  <a:lnTo>
                    <a:pt x="9716844" y="3294437"/>
                  </a:lnTo>
                  <a:cubicBezTo>
                    <a:pt x="9718186" y="3303926"/>
                    <a:pt x="9719527" y="3313895"/>
                    <a:pt x="9720820" y="3324488"/>
                  </a:cubicBezTo>
                  <a:lnTo>
                    <a:pt x="9722709" y="3340737"/>
                  </a:lnTo>
                  <a:lnTo>
                    <a:pt x="9724301" y="3356361"/>
                  </a:lnTo>
                  <a:lnTo>
                    <a:pt x="9730166" y="3412197"/>
                  </a:lnTo>
                  <a:cubicBezTo>
                    <a:pt x="9732005" y="3430842"/>
                    <a:pt x="9734291" y="3449342"/>
                    <a:pt x="9735783" y="3468083"/>
                  </a:cubicBezTo>
                  <a:lnTo>
                    <a:pt x="9739760" y="3524399"/>
                  </a:lnTo>
                  <a:lnTo>
                    <a:pt x="9741748" y="3552580"/>
                  </a:lnTo>
                  <a:lnTo>
                    <a:pt x="9742742" y="3566672"/>
                  </a:lnTo>
                  <a:lnTo>
                    <a:pt x="9743488" y="3581865"/>
                  </a:lnTo>
                  <a:lnTo>
                    <a:pt x="9744731" y="3611341"/>
                  </a:lnTo>
                  <a:lnTo>
                    <a:pt x="9745725" y="3639715"/>
                  </a:lnTo>
                  <a:cubicBezTo>
                    <a:pt x="9746868" y="3677579"/>
                    <a:pt x="9747514" y="3715587"/>
                    <a:pt x="9747613" y="3753786"/>
                  </a:cubicBezTo>
                  <a:cubicBezTo>
                    <a:pt x="9747763" y="3830232"/>
                    <a:pt x="9745675" y="3906870"/>
                    <a:pt x="9740405" y="3984609"/>
                  </a:cubicBezTo>
                  <a:lnTo>
                    <a:pt x="9736329" y="4038434"/>
                  </a:lnTo>
                  <a:cubicBezTo>
                    <a:pt x="9735087" y="4055976"/>
                    <a:pt x="9733794" y="4076346"/>
                    <a:pt x="9731408" y="4099446"/>
                  </a:cubicBezTo>
                  <a:lnTo>
                    <a:pt x="9717987" y="4213325"/>
                  </a:lnTo>
                  <a:cubicBezTo>
                    <a:pt x="9717441" y="4217926"/>
                    <a:pt x="9716943" y="4222527"/>
                    <a:pt x="9716297" y="4227129"/>
                  </a:cubicBezTo>
                  <a:lnTo>
                    <a:pt x="9714110" y="4240981"/>
                  </a:lnTo>
                  <a:lnTo>
                    <a:pt x="9709785" y="4268731"/>
                  </a:lnTo>
                  <a:lnTo>
                    <a:pt x="9701086" y="4324185"/>
                  </a:lnTo>
                  <a:lnTo>
                    <a:pt x="9698699" y="4338994"/>
                  </a:lnTo>
                  <a:lnTo>
                    <a:pt x="9695966" y="4355050"/>
                  </a:lnTo>
                  <a:cubicBezTo>
                    <a:pt x="9694077" y="4365547"/>
                    <a:pt x="9692188" y="4375516"/>
                    <a:pt x="9690299" y="4385054"/>
                  </a:cubicBezTo>
                  <a:lnTo>
                    <a:pt x="9679909" y="4437919"/>
                  </a:lnTo>
                  <a:cubicBezTo>
                    <a:pt x="9677871" y="4448320"/>
                    <a:pt x="9675735" y="4458097"/>
                    <a:pt x="9673647" y="4468162"/>
                  </a:cubicBezTo>
                  <a:lnTo>
                    <a:pt x="9667532" y="4496296"/>
                  </a:lnTo>
                  <a:cubicBezTo>
                    <a:pt x="9663406" y="4514941"/>
                    <a:pt x="9659081" y="4533585"/>
                    <a:pt x="9654658" y="4552277"/>
                  </a:cubicBezTo>
                  <a:cubicBezTo>
                    <a:pt x="9645760" y="4589613"/>
                    <a:pt x="9636265" y="4627045"/>
                    <a:pt x="9625876" y="4664478"/>
                  </a:cubicBezTo>
                  <a:cubicBezTo>
                    <a:pt x="9605048" y="4739247"/>
                    <a:pt x="9581088" y="4814303"/>
                    <a:pt x="9552803" y="4888737"/>
                  </a:cubicBezTo>
                  <a:cubicBezTo>
                    <a:pt x="9524668" y="4962930"/>
                    <a:pt x="9492109" y="5037459"/>
                    <a:pt x="9452639" y="5110934"/>
                  </a:cubicBezTo>
                  <a:cubicBezTo>
                    <a:pt x="9432905" y="5147695"/>
                    <a:pt x="9411431" y="5184169"/>
                    <a:pt x="9388017" y="5220020"/>
                  </a:cubicBezTo>
                  <a:cubicBezTo>
                    <a:pt x="9382201" y="5228982"/>
                    <a:pt x="9376236" y="5237945"/>
                    <a:pt x="9370073" y="5246811"/>
                  </a:cubicBezTo>
                  <a:lnTo>
                    <a:pt x="9360926" y="5260040"/>
                  </a:lnTo>
                  <a:lnTo>
                    <a:pt x="9351829" y="5272646"/>
                  </a:lnTo>
                  <a:cubicBezTo>
                    <a:pt x="9339700" y="5289468"/>
                    <a:pt x="9327174" y="5306387"/>
                    <a:pt x="9313305" y="5323881"/>
                  </a:cubicBezTo>
                  <a:cubicBezTo>
                    <a:pt x="9258625" y="5393042"/>
                    <a:pt x="9196489" y="5455445"/>
                    <a:pt x="9130375" y="5510802"/>
                  </a:cubicBezTo>
                  <a:cubicBezTo>
                    <a:pt x="9097319" y="5538505"/>
                    <a:pt x="9063268" y="5564530"/>
                    <a:pt x="9028422" y="5588878"/>
                  </a:cubicBezTo>
                  <a:cubicBezTo>
                    <a:pt x="9019723" y="5595109"/>
                    <a:pt x="9011074" y="5600909"/>
                    <a:pt x="9002424" y="5606707"/>
                  </a:cubicBezTo>
                  <a:cubicBezTo>
                    <a:pt x="8993774" y="5612603"/>
                    <a:pt x="8985124" y="5618211"/>
                    <a:pt x="8976525" y="5623866"/>
                  </a:cubicBezTo>
                  <a:cubicBezTo>
                    <a:pt x="8959277" y="5635130"/>
                    <a:pt x="8941629" y="5646201"/>
                    <a:pt x="8924181" y="5656793"/>
                  </a:cubicBezTo>
                  <a:cubicBezTo>
                    <a:pt x="8854291" y="5699259"/>
                    <a:pt x="8784946" y="5736451"/>
                    <a:pt x="8717291" y="5771582"/>
                  </a:cubicBezTo>
                  <a:lnTo>
                    <a:pt x="8617129" y="5823105"/>
                  </a:lnTo>
                  <a:lnTo>
                    <a:pt x="8518207" y="5873671"/>
                  </a:lnTo>
                  <a:cubicBezTo>
                    <a:pt x="8391200" y="5939188"/>
                    <a:pt x="8267922" y="6009788"/>
                    <a:pt x="8150558" y="6086761"/>
                  </a:cubicBezTo>
                  <a:cubicBezTo>
                    <a:pt x="8091901" y="6125248"/>
                    <a:pt x="8034736" y="6165317"/>
                    <a:pt x="7979410" y="6207158"/>
                  </a:cubicBezTo>
                  <a:cubicBezTo>
                    <a:pt x="7965739" y="6217750"/>
                    <a:pt x="7951771" y="6228103"/>
                    <a:pt x="7938300" y="6238887"/>
                  </a:cubicBezTo>
                  <a:lnTo>
                    <a:pt x="7897936" y="6271286"/>
                  </a:lnTo>
                  <a:lnTo>
                    <a:pt x="7858367" y="6304357"/>
                  </a:lnTo>
                  <a:lnTo>
                    <a:pt x="7819048" y="6338770"/>
                  </a:lnTo>
                  <a:cubicBezTo>
                    <a:pt x="7804882" y="6351232"/>
                    <a:pt x="7792105" y="6362591"/>
                    <a:pt x="7778882" y="6374477"/>
                  </a:cubicBezTo>
                  <a:lnTo>
                    <a:pt x="7739563" y="6410328"/>
                  </a:lnTo>
                  <a:cubicBezTo>
                    <a:pt x="7713366" y="6434485"/>
                    <a:pt x="7687168" y="6459120"/>
                    <a:pt x="7660824" y="6484138"/>
                  </a:cubicBezTo>
                  <a:lnTo>
                    <a:pt x="7502302" y="6636360"/>
                  </a:lnTo>
                  <a:lnTo>
                    <a:pt x="7273394" y="6858000"/>
                  </a:lnTo>
                  <a:lnTo>
                    <a:pt x="6780690" y="6858000"/>
                  </a:lnTo>
                  <a:lnTo>
                    <a:pt x="6854939" y="6783597"/>
                  </a:lnTo>
                  <a:cubicBezTo>
                    <a:pt x="6880688" y="6757810"/>
                    <a:pt x="6906338" y="6732265"/>
                    <a:pt x="6932087" y="6705809"/>
                  </a:cubicBezTo>
                  <a:lnTo>
                    <a:pt x="7241130" y="6390965"/>
                  </a:lnTo>
                  <a:lnTo>
                    <a:pt x="7397564" y="6233087"/>
                  </a:lnTo>
                  <a:cubicBezTo>
                    <a:pt x="7424009" y="6206679"/>
                    <a:pt x="7450802" y="6180175"/>
                    <a:pt x="7478142" y="6153670"/>
                  </a:cubicBezTo>
                  <a:lnTo>
                    <a:pt x="7519600" y="6113937"/>
                  </a:lnTo>
                  <a:cubicBezTo>
                    <a:pt x="7533469" y="6100805"/>
                    <a:pt x="7547934" y="6087288"/>
                    <a:pt x="7561207" y="6075067"/>
                  </a:cubicBezTo>
                  <a:lnTo>
                    <a:pt x="7604204" y="6035526"/>
                  </a:lnTo>
                  <a:lnTo>
                    <a:pt x="7648644" y="5996416"/>
                  </a:lnTo>
                  <a:cubicBezTo>
                    <a:pt x="7663608" y="5983570"/>
                    <a:pt x="7678768" y="5971013"/>
                    <a:pt x="7693830" y="5958264"/>
                  </a:cubicBezTo>
                  <a:cubicBezTo>
                    <a:pt x="7708942" y="5945611"/>
                    <a:pt x="7724352" y="5933485"/>
                    <a:pt x="7739662" y="5921073"/>
                  </a:cubicBezTo>
                  <a:cubicBezTo>
                    <a:pt x="7801154" y="5872088"/>
                    <a:pt x="7864234" y="5825502"/>
                    <a:pt x="7928458" y="5781025"/>
                  </a:cubicBezTo>
                  <a:cubicBezTo>
                    <a:pt x="8057005" y="5692164"/>
                    <a:pt x="8190077" y="5611500"/>
                    <a:pt x="8325882" y="5537450"/>
                  </a:cubicBezTo>
                  <a:lnTo>
                    <a:pt x="8424555" y="5484106"/>
                  </a:lnTo>
                  <a:lnTo>
                    <a:pt x="8521737" y="5431289"/>
                  </a:lnTo>
                  <a:cubicBezTo>
                    <a:pt x="8585315" y="5396349"/>
                    <a:pt x="8646456" y="5361840"/>
                    <a:pt x="8702677" y="5325942"/>
                  </a:cubicBezTo>
                  <a:cubicBezTo>
                    <a:pt x="8716795" y="5316931"/>
                    <a:pt x="8730365" y="5308017"/>
                    <a:pt x="8743986" y="5298717"/>
                  </a:cubicBezTo>
                  <a:cubicBezTo>
                    <a:pt x="8750747" y="5294069"/>
                    <a:pt x="8757606" y="5289420"/>
                    <a:pt x="8764167" y="5284723"/>
                  </a:cubicBezTo>
                  <a:cubicBezTo>
                    <a:pt x="8770778" y="5280074"/>
                    <a:pt x="8777440" y="5275377"/>
                    <a:pt x="8783704" y="5270679"/>
                  </a:cubicBezTo>
                  <a:cubicBezTo>
                    <a:pt x="8809155" y="5251987"/>
                    <a:pt x="8833611" y="5232577"/>
                    <a:pt x="8856776" y="5212399"/>
                  </a:cubicBezTo>
                  <a:cubicBezTo>
                    <a:pt x="8903104" y="5172043"/>
                    <a:pt x="8944463" y="5128668"/>
                    <a:pt x="8979856" y="5082081"/>
                  </a:cubicBezTo>
                  <a:cubicBezTo>
                    <a:pt x="8988555" y="5070722"/>
                    <a:pt x="8997602" y="5057973"/>
                    <a:pt x="9006699" y="5044984"/>
                  </a:cubicBezTo>
                  <a:lnTo>
                    <a:pt x="9013509" y="5035254"/>
                  </a:lnTo>
                  <a:lnTo>
                    <a:pt x="9019773" y="5025812"/>
                  </a:lnTo>
                  <a:cubicBezTo>
                    <a:pt x="9023997" y="5019629"/>
                    <a:pt x="9028073" y="5013254"/>
                    <a:pt x="9032050" y="5006833"/>
                  </a:cubicBezTo>
                  <a:cubicBezTo>
                    <a:pt x="9048206" y="4981238"/>
                    <a:pt x="9063417" y="4954542"/>
                    <a:pt x="9077733" y="4926839"/>
                  </a:cubicBezTo>
                  <a:cubicBezTo>
                    <a:pt x="9106415" y="4871434"/>
                    <a:pt x="9131469" y="4812050"/>
                    <a:pt x="9154285" y="4750223"/>
                  </a:cubicBezTo>
                  <a:cubicBezTo>
                    <a:pt x="9176904" y="4688586"/>
                    <a:pt x="9196537" y="4625032"/>
                    <a:pt x="9213936" y="4559945"/>
                  </a:cubicBezTo>
                  <a:cubicBezTo>
                    <a:pt x="9222635" y="4527402"/>
                    <a:pt x="9230887" y="4494523"/>
                    <a:pt x="9238592" y="4461357"/>
                  </a:cubicBezTo>
                  <a:cubicBezTo>
                    <a:pt x="9242419" y="4444773"/>
                    <a:pt x="9246147" y="4428094"/>
                    <a:pt x="9249776" y="4411319"/>
                  </a:cubicBezTo>
                  <a:lnTo>
                    <a:pt x="9255046" y="4386299"/>
                  </a:lnTo>
                  <a:lnTo>
                    <a:pt x="9259718" y="4363342"/>
                  </a:lnTo>
                  <a:lnTo>
                    <a:pt x="9269959" y="4309566"/>
                  </a:lnTo>
                  <a:lnTo>
                    <a:pt x="9274233" y="4286176"/>
                  </a:lnTo>
                  <a:lnTo>
                    <a:pt x="9276022" y="4275489"/>
                  </a:lnTo>
                  <a:lnTo>
                    <a:pt x="9277861" y="4263506"/>
                  </a:lnTo>
                  <a:lnTo>
                    <a:pt x="9286014" y="4211696"/>
                  </a:lnTo>
                  <a:lnTo>
                    <a:pt x="9290092" y="4185767"/>
                  </a:lnTo>
                  <a:lnTo>
                    <a:pt x="9292128" y="4172826"/>
                  </a:lnTo>
                  <a:cubicBezTo>
                    <a:pt x="9292774" y="4168464"/>
                    <a:pt x="9293173" y="4164055"/>
                    <a:pt x="9293720" y="4159693"/>
                  </a:cubicBezTo>
                  <a:lnTo>
                    <a:pt x="9305650" y="4057941"/>
                  </a:lnTo>
                  <a:cubicBezTo>
                    <a:pt x="9306991" y="4045048"/>
                    <a:pt x="9308085" y="4029328"/>
                    <a:pt x="9309378" y="4010779"/>
                  </a:cubicBezTo>
                  <a:lnTo>
                    <a:pt x="9313454" y="3956428"/>
                  </a:lnTo>
                  <a:cubicBezTo>
                    <a:pt x="9318326" y="3889806"/>
                    <a:pt x="9320611" y="3821796"/>
                    <a:pt x="9320811" y="3753546"/>
                  </a:cubicBezTo>
                  <a:cubicBezTo>
                    <a:pt x="9320910" y="3719373"/>
                    <a:pt x="9320513" y="3685056"/>
                    <a:pt x="9319617" y="3650643"/>
                  </a:cubicBezTo>
                  <a:lnTo>
                    <a:pt x="9318176" y="3600030"/>
                  </a:lnTo>
                  <a:lnTo>
                    <a:pt x="9317778" y="3588096"/>
                  </a:lnTo>
                  <a:lnTo>
                    <a:pt x="9316983" y="3575107"/>
                  </a:lnTo>
                  <a:lnTo>
                    <a:pt x="9315443" y="3549130"/>
                  </a:lnTo>
                  <a:lnTo>
                    <a:pt x="9312311" y="3497176"/>
                  </a:lnTo>
                  <a:cubicBezTo>
                    <a:pt x="9311118" y="3479825"/>
                    <a:pt x="9309129" y="3462427"/>
                    <a:pt x="9307587" y="3445029"/>
                  </a:cubicBezTo>
                  <a:lnTo>
                    <a:pt x="9302618" y="3392835"/>
                  </a:lnTo>
                  <a:lnTo>
                    <a:pt x="9301574" y="3381476"/>
                  </a:lnTo>
                  <a:lnTo>
                    <a:pt x="9300430" y="3370740"/>
                  </a:lnTo>
                  <a:lnTo>
                    <a:pt x="9297547" y="3346966"/>
                  </a:lnTo>
                  <a:lnTo>
                    <a:pt x="9294017" y="3320030"/>
                  </a:lnTo>
                  <a:lnTo>
                    <a:pt x="9290439" y="3290410"/>
                  </a:lnTo>
                  <a:cubicBezTo>
                    <a:pt x="9288849" y="3275745"/>
                    <a:pt x="9286761" y="3260934"/>
                    <a:pt x="9284275" y="3244544"/>
                  </a:cubicBezTo>
                  <a:lnTo>
                    <a:pt x="9275974" y="3193116"/>
                  </a:lnTo>
                  <a:cubicBezTo>
                    <a:pt x="9273189" y="3176197"/>
                    <a:pt x="9270256" y="3159230"/>
                    <a:pt x="9267224" y="3142264"/>
                  </a:cubicBezTo>
                  <a:cubicBezTo>
                    <a:pt x="9255146" y="3074493"/>
                    <a:pt x="9240929" y="3007057"/>
                    <a:pt x="9225320" y="2939909"/>
                  </a:cubicBezTo>
                  <a:cubicBezTo>
                    <a:pt x="9217465" y="2906311"/>
                    <a:pt x="9209214" y="2872809"/>
                    <a:pt x="9200466" y="2839449"/>
                  </a:cubicBezTo>
                  <a:lnTo>
                    <a:pt x="9193953" y="2814958"/>
                  </a:lnTo>
                  <a:lnTo>
                    <a:pt x="9186993" y="2790276"/>
                  </a:lnTo>
                  <a:cubicBezTo>
                    <a:pt x="9182471" y="2773836"/>
                    <a:pt x="9177599" y="2757252"/>
                    <a:pt x="9172628" y="2740621"/>
                  </a:cubicBezTo>
                  <a:cubicBezTo>
                    <a:pt x="9133110" y="2607859"/>
                    <a:pt x="9087527" y="2476533"/>
                    <a:pt x="9035082" y="2347463"/>
                  </a:cubicBezTo>
                  <a:cubicBezTo>
                    <a:pt x="9008836" y="2282951"/>
                    <a:pt x="8981298" y="2218870"/>
                    <a:pt x="8952118" y="2155413"/>
                  </a:cubicBezTo>
                  <a:lnTo>
                    <a:pt x="8929948" y="2107915"/>
                  </a:lnTo>
                  <a:lnTo>
                    <a:pt x="8907429" y="2060753"/>
                  </a:lnTo>
                  <a:cubicBezTo>
                    <a:pt x="8892170" y="2029408"/>
                    <a:pt x="8876411" y="1997726"/>
                    <a:pt x="8860404" y="1966478"/>
                  </a:cubicBezTo>
                  <a:cubicBezTo>
                    <a:pt x="8828243" y="1903931"/>
                    <a:pt x="8795336" y="1841670"/>
                    <a:pt x="8760788" y="1780274"/>
                  </a:cubicBezTo>
                  <a:lnTo>
                    <a:pt x="8734740" y="1734311"/>
                  </a:lnTo>
                  <a:lnTo>
                    <a:pt x="8708046" y="1687963"/>
                  </a:lnTo>
                  <a:cubicBezTo>
                    <a:pt x="8690300" y="1657337"/>
                    <a:pt x="8672455" y="1627334"/>
                    <a:pt x="8654062" y="1597234"/>
                  </a:cubicBezTo>
                  <a:cubicBezTo>
                    <a:pt x="8617575" y="1536988"/>
                    <a:pt x="8579398" y="1477365"/>
                    <a:pt x="8540278" y="1418077"/>
                  </a:cubicBezTo>
                  <a:lnTo>
                    <a:pt x="8510701" y="1373695"/>
                  </a:lnTo>
                  <a:lnTo>
                    <a:pt x="8480676" y="1329457"/>
                  </a:lnTo>
                  <a:cubicBezTo>
                    <a:pt x="8460643" y="1300269"/>
                    <a:pt x="8440411" y="1271224"/>
                    <a:pt x="8419782" y="1242275"/>
                  </a:cubicBezTo>
                  <a:cubicBezTo>
                    <a:pt x="8378476" y="1184425"/>
                    <a:pt x="8335923" y="1127006"/>
                    <a:pt x="8292478" y="1069875"/>
                  </a:cubicBezTo>
                  <a:lnTo>
                    <a:pt x="8259620" y="1027123"/>
                  </a:lnTo>
                  <a:lnTo>
                    <a:pt x="8243416" y="1006130"/>
                  </a:lnTo>
                  <a:lnTo>
                    <a:pt x="8227110" y="985473"/>
                  </a:lnTo>
                  <a:cubicBezTo>
                    <a:pt x="8204890" y="957483"/>
                    <a:pt x="8182422" y="929684"/>
                    <a:pt x="8159604" y="902029"/>
                  </a:cubicBezTo>
                  <a:cubicBezTo>
                    <a:pt x="8114170" y="846671"/>
                    <a:pt x="8067494" y="792177"/>
                    <a:pt x="8020022" y="738209"/>
                  </a:cubicBezTo>
                  <a:lnTo>
                    <a:pt x="7984182" y="697901"/>
                  </a:lnTo>
                  <a:lnTo>
                    <a:pt x="7948043" y="657976"/>
                  </a:lnTo>
                  <a:cubicBezTo>
                    <a:pt x="7923636" y="631328"/>
                    <a:pt x="7899079" y="604823"/>
                    <a:pt x="7874324" y="578607"/>
                  </a:cubicBezTo>
                  <a:cubicBezTo>
                    <a:pt x="7824714" y="526221"/>
                    <a:pt x="7774608" y="474458"/>
                    <a:pt x="7723308" y="424085"/>
                  </a:cubicBezTo>
                  <a:cubicBezTo>
                    <a:pt x="7672157" y="373808"/>
                    <a:pt x="7619168" y="324153"/>
                    <a:pt x="7565532" y="275602"/>
                  </a:cubicBezTo>
                  <a:close/>
                  <a:moveTo>
                    <a:pt x="1832515" y="0"/>
                  </a:moveTo>
                  <a:lnTo>
                    <a:pt x="2158449" y="0"/>
                  </a:lnTo>
                  <a:lnTo>
                    <a:pt x="2108797" y="37845"/>
                  </a:lnTo>
                  <a:cubicBezTo>
                    <a:pt x="2052253" y="83168"/>
                    <a:pt x="1996914" y="129778"/>
                    <a:pt x="1942830" y="177587"/>
                  </a:cubicBezTo>
                  <a:cubicBezTo>
                    <a:pt x="1834563" y="273109"/>
                    <a:pt x="1731317" y="373472"/>
                    <a:pt x="1633191" y="477909"/>
                  </a:cubicBezTo>
                  <a:cubicBezTo>
                    <a:pt x="1240290" y="896038"/>
                    <a:pt x="927123" y="1375900"/>
                    <a:pt x="702686" y="1889935"/>
                  </a:cubicBezTo>
                  <a:cubicBezTo>
                    <a:pt x="646565" y="2018192"/>
                    <a:pt x="596210" y="2149182"/>
                    <a:pt x="551769" y="2281416"/>
                  </a:cubicBezTo>
                  <a:cubicBezTo>
                    <a:pt x="507429" y="2413700"/>
                    <a:pt x="469451" y="2547613"/>
                    <a:pt x="438383" y="2682772"/>
                  </a:cubicBezTo>
                  <a:cubicBezTo>
                    <a:pt x="423122" y="2750111"/>
                    <a:pt x="409203" y="2818553"/>
                    <a:pt x="397124" y="2887044"/>
                  </a:cubicBezTo>
                  <a:cubicBezTo>
                    <a:pt x="385144" y="2955581"/>
                    <a:pt x="374357" y="3024359"/>
                    <a:pt x="365658" y="3093424"/>
                  </a:cubicBezTo>
                  <a:cubicBezTo>
                    <a:pt x="347813" y="3231506"/>
                    <a:pt x="336727" y="3370260"/>
                    <a:pt x="332105" y="3509828"/>
                  </a:cubicBezTo>
                  <a:cubicBezTo>
                    <a:pt x="322311" y="3788822"/>
                    <a:pt x="339660" y="4068628"/>
                    <a:pt x="383653" y="4346327"/>
                  </a:cubicBezTo>
                  <a:cubicBezTo>
                    <a:pt x="394539" y="4415489"/>
                    <a:pt x="407464" y="4484267"/>
                    <a:pt x="422327" y="4552900"/>
                  </a:cubicBezTo>
                  <a:cubicBezTo>
                    <a:pt x="437041" y="4621534"/>
                    <a:pt x="453693" y="4689881"/>
                    <a:pt x="472184" y="4757939"/>
                  </a:cubicBezTo>
                  <a:cubicBezTo>
                    <a:pt x="490677" y="4825949"/>
                    <a:pt x="511007" y="4893673"/>
                    <a:pt x="533078" y="4960916"/>
                  </a:cubicBezTo>
                  <a:cubicBezTo>
                    <a:pt x="555249" y="5028208"/>
                    <a:pt x="578662" y="5095022"/>
                    <a:pt x="604710" y="5160875"/>
                  </a:cubicBezTo>
                  <a:cubicBezTo>
                    <a:pt x="707358" y="5425298"/>
                    <a:pt x="838443" y="5680902"/>
                    <a:pt x="996766" y="5920640"/>
                  </a:cubicBezTo>
                  <a:cubicBezTo>
                    <a:pt x="1154790" y="6160571"/>
                    <a:pt x="1340404" y="6384350"/>
                    <a:pt x="1549183" y="6586417"/>
                  </a:cubicBezTo>
                  <a:cubicBezTo>
                    <a:pt x="1601365" y="6636982"/>
                    <a:pt x="1654970" y="6686208"/>
                    <a:pt x="1709890" y="6734063"/>
                  </a:cubicBezTo>
                  <a:lnTo>
                    <a:pt x="1859761" y="6858000"/>
                  </a:lnTo>
                  <a:lnTo>
                    <a:pt x="1671798" y="6858000"/>
                  </a:lnTo>
                  <a:lnTo>
                    <a:pt x="1628044" y="6822717"/>
                  </a:lnTo>
                  <a:cubicBezTo>
                    <a:pt x="1570828" y="6774460"/>
                    <a:pt x="1514710" y="6724955"/>
                    <a:pt x="1459756" y="6674223"/>
                  </a:cubicBezTo>
                  <a:cubicBezTo>
                    <a:pt x="1019931" y="6268363"/>
                    <a:pt x="658296" y="5781216"/>
                    <a:pt x="402543" y="5241588"/>
                  </a:cubicBezTo>
                  <a:cubicBezTo>
                    <a:pt x="370231" y="5174103"/>
                    <a:pt x="340306" y="5105661"/>
                    <a:pt x="311923" y="5036741"/>
                  </a:cubicBezTo>
                  <a:cubicBezTo>
                    <a:pt x="283539" y="4967771"/>
                    <a:pt x="256895" y="4897986"/>
                    <a:pt x="232140" y="4827483"/>
                  </a:cubicBezTo>
                  <a:cubicBezTo>
                    <a:pt x="207334" y="4756981"/>
                    <a:pt x="184368" y="4685758"/>
                    <a:pt x="163392" y="4613913"/>
                  </a:cubicBezTo>
                  <a:cubicBezTo>
                    <a:pt x="142514" y="4542020"/>
                    <a:pt x="123624" y="4469360"/>
                    <a:pt x="106823" y="4396365"/>
                  </a:cubicBezTo>
                  <a:cubicBezTo>
                    <a:pt x="73120" y="4250902"/>
                    <a:pt x="47371" y="4103281"/>
                    <a:pt x="29326" y="3954702"/>
                  </a:cubicBezTo>
                  <a:cubicBezTo>
                    <a:pt x="20478" y="3880365"/>
                    <a:pt x="13320" y="3805789"/>
                    <a:pt x="8647" y="3730971"/>
                  </a:cubicBezTo>
                  <a:cubicBezTo>
                    <a:pt x="6311" y="3693587"/>
                    <a:pt x="4322" y="3656106"/>
                    <a:pt x="2880" y="3618674"/>
                  </a:cubicBezTo>
                  <a:cubicBezTo>
                    <a:pt x="1539" y="3581146"/>
                    <a:pt x="694" y="3543809"/>
                    <a:pt x="296" y="3506425"/>
                  </a:cubicBezTo>
                  <a:cubicBezTo>
                    <a:pt x="-1543" y="3356649"/>
                    <a:pt x="5217" y="3206200"/>
                    <a:pt x="20030" y="3056711"/>
                  </a:cubicBezTo>
                  <a:cubicBezTo>
                    <a:pt x="27686" y="2981942"/>
                    <a:pt x="36931" y="2907317"/>
                    <a:pt x="48664" y="2832980"/>
                  </a:cubicBezTo>
                  <a:cubicBezTo>
                    <a:pt x="60395" y="2758642"/>
                    <a:pt x="73716" y="2684784"/>
                    <a:pt x="89922" y="2610639"/>
                  </a:cubicBezTo>
                  <a:cubicBezTo>
                    <a:pt x="121736" y="2462826"/>
                    <a:pt x="162645" y="2317220"/>
                    <a:pt x="211163" y="2174343"/>
                  </a:cubicBezTo>
                  <a:cubicBezTo>
                    <a:pt x="259778" y="2031468"/>
                    <a:pt x="315601" y="1891517"/>
                    <a:pt x="379129" y="1754393"/>
                  </a:cubicBezTo>
                  <a:cubicBezTo>
                    <a:pt x="505540" y="1480433"/>
                    <a:pt x="660930" y="1219318"/>
                    <a:pt x="841424" y="976270"/>
                  </a:cubicBezTo>
                  <a:cubicBezTo>
                    <a:pt x="931498" y="854627"/>
                    <a:pt x="1028182" y="737777"/>
                    <a:pt x="1130234" y="625768"/>
                  </a:cubicBezTo>
                  <a:cubicBezTo>
                    <a:pt x="1232486" y="513855"/>
                    <a:pt x="1340157" y="407117"/>
                    <a:pt x="1452897" y="305748"/>
                  </a:cubicBezTo>
                  <a:cubicBezTo>
                    <a:pt x="1565736" y="204380"/>
                    <a:pt x="1683596" y="108665"/>
                    <a:pt x="1805682" y="18752"/>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6164" name="Freeform: Shape 6163">
              <a:extLst>
                <a:ext uri="{FF2B5EF4-FFF2-40B4-BE49-F238E27FC236}">
                  <a16:creationId xmlns:a16="http://schemas.microsoft.com/office/drawing/2014/main" id="{F613D97F-F6DF-4D32-AD91-209A80E7A23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308320" y="36937"/>
              <a:ext cx="9767847" cy="6858000"/>
            </a:xfrm>
            <a:custGeom>
              <a:avLst/>
              <a:gdLst>
                <a:gd name="connsiteX0" fmla="*/ 7151367 w 9767847"/>
                <a:gd name="connsiteY0" fmla="*/ 0 h 6858000"/>
                <a:gd name="connsiteX1" fmla="*/ 7881247 w 9767847"/>
                <a:gd name="connsiteY1" fmla="*/ 0 h 6858000"/>
                <a:gd name="connsiteX2" fmla="*/ 7990553 w 9767847"/>
                <a:gd name="connsiteY2" fmla="*/ 81317 h 6858000"/>
                <a:gd name="connsiteX3" fmla="*/ 9767847 w 9767847"/>
                <a:gd name="connsiteY3" fmla="*/ 3649031 h 6858000"/>
                <a:gd name="connsiteX4" fmla="*/ 8652597 w 9767847"/>
                <a:gd name="connsiteY4" fmla="*/ 6590005 h 6858000"/>
                <a:gd name="connsiteX5" fmla="*/ 8395306 w 9767847"/>
                <a:gd name="connsiteY5" fmla="*/ 6858000 h 6858000"/>
                <a:gd name="connsiteX6" fmla="*/ 6762603 w 9767847"/>
                <a:gd name="connsiteY6" fmla="*/ 6858000 h 6858000"/>
                <a:gd name="connsiteX7" fmla="*/ 6765962 w 9767847"/>
                <a:gd name="connsiteY7" fmla="*/ 6854844 h 6858000"/>
                <a:gd name="connsiteX8" fmla="*/ 6804586 w 9767847"/>
                <a:gd name="connsiteY8" fmla="*/ 6817103 h 6858000"/>
                <a:gd name="connsiteX9" fmla="*/ 6881735 w 9767847"/>
                <a:gd name="connsiteY9" fmla="*/ 6741197 h 6858000"/>
                <a:gd name="connsiteX10" fmla="*/ 6958883 w 9767847"/>
                <a:gd name="connsiteY10" fmla="*/ 6664822 h 6858000"/>
                <a:gd name="connsiteX11" fmla="*/ 7267925 w 9767847"/>
                <a:gd name="connsiteY11" fmla="*/ 6355694 h 6858000"/>
                <a:gd name="connsiteX12" fmla="*/ 7424360 w 9767847"/>
                <a:gd name="connsiteY12" fmla="*/ 6200685 h 6858000"/>
                <a:gd name="connsiteX13" fmla="*/ 7504938 w 9767847"/>
                <a:gd name="connsiteY13" fmla="*/ 6122708 h 6858000"/>
                <a:gd name="connsiteX14" fmla="*/ 7546396 w 9767847"/>
                <a:gd name="connsiteY14" fmla="*/ 6083697 h 6858000"/>
                <a:gd name="connsiteX15" fmla="*/ 7588002 w 9767847"/>
                <a:gd name="connsiteY15" fmla="*/ 6045532 h 6858000"/>
                <a:gd name="connsiteX16" fmla="*/ 7631000 w 9767847"/>
                <a:gd name="connsiteY16" fmla="*/ 6006709 h 6858000"/>
                <a:gd name="connsiteX17" fmla="*/ 7675440 w 9767847"/>
                <a:gd name="connsiteY17" fmla="*/ 5968309 h 6858000"/>
                <a:gd name="connsiteX18" fmla="*/ 7720626 w 9767847"/>
                <a:gd name="connsiteY18" fmla="*/ 5930851 h 6858000"/>
                <a:gd name="connsiteX19" fmla="*/ 7766458 w 9767847"/>
                <a:gd name="connsiteY19" fmla="*/ 5894334 h 6858000"/>
                <a:gd name="connsiteX20" fmla="*/ 7955254 w 9767847"/>
                <a:gd name="connsiteY20" fmla="*/ 5756828 h 6858000"/>
                <a:gd name="connsiteX21" fmla="*/ 8352678 w 9767847"/>
                <a:gd name="connsiteY21" fmla="*/ 5517630 h 6858000"/>
                <a:gd name="connsiteX22" fmla="*/ 8451350 w 9767847"/>
                <a:gd name="connsiteY22" fmla="*/ 5465254 h 6858000"/>
                <a:gd name="connsiteX23" fmla="*/ 8548532 w 9767847"/>
                <a:gd name="connsiteY23" fmla="*/ 5413395 h 6858000"/>
                <a:gd name="connsiteX24" fmla="*/ 8729473 w 9767847"/>
                <a:gd name="connsiteY24" fmla="*/ 5309961 h 6858000"/>
                <a:gd name="connsiteX25" fmla="*/ 8770781 w 9767847"/>
                <a:gd name="connsiteY25" fmla="*/ 5283232 h 6858000"/>
                <a:gd name="connsiteX26" fmla="*/ 8790964 w 9767847"/>
                <a:gd name="connsiteY26" fmla="*/ 5269492 h 6858000"/>
                <a:gd name="connsiteX27" fmla="*/ 8810499 w 9767847"/>
                <a:gd name="connsiteY27" fmla="*/ 5255703 h 6858000"/>
                <a:gd name="connsiteX28" fmla="*/ 8883571 w 9767847"/>
                <a:gd name="connsiteY28" fmla="*/ 5198479 h 6858000"/>
                <a:gd name="connsiteX29" fmla="*/ 9006651 w 9767847"/>
                <a:gd name="connsiteY29" fmla="*/ 5070527 h 6858000"/>
                <a:gd name="connsiteX30" fmla="*/ 9033494 w 9767847"/>
                <a:gd name="connsiteY30" fmla="*/ 5034105 h 6858000"/>
                <a:gd name="connsiteX31" fmla="*/ 9040305 w 9767847"/>
                <a:gd name="connsiteY31" fmla="*/ 5024551 h 6858000"/>
                <a:gd name="connsiteX32" fmla="*/ 9046568 w 9767847"/>
                <a:gd name="connsiteY32" fmla="*/ 5015281 h 6858000"/>
                <a:gd name="connsiteX33" fmla="*/ 9058846 w 9767847"/>
                <a:gd name="connsiteY33" fmla="*/ 4996645 h 6858000"/>
                <a:gd name="connsiteX34" fmla="*/ 9104529 w 9767847"/>
                <a:gd name="connsiteY34" fmla="*/ 4918105 h 6858000"/>
                <a:gd name="connsiteX35" fmla="*/ 9181081 w 9767847"/>
                <a:gd name="connsiteY35" fmla="*/ 4744694 h 6858000"/>
                <a:gd name="connsiteX36" fmla="*/ 9240731 w 9767847"/>
                <a:gd name="connsiteY36" fmla="*/ 4557872 h 6858000"/>
                <a:gd name="connsiteX37" fmla="*/ 9265388 w 9767847"/>
                <a:gd name="connsiteY37" fmla="*/ 4461073 h 6858000"/>
                <a:gd name="connsiteX38" fmla="*/ 9276571 w 9767847"/>
                <a:gd name="connsiteY38" fmla="*/ 4411943 h 6858000"/>
                <a:gd name="connsiteX39" fmla="*/ 9281841 w 9767847"/>
                <a:gd name="connsiteY39" fmla="*/ 4387379 h 6858000"/>
                <a:gd name="connsiteX40" fmla="*/ 9286513 w 9767847"/>
                <a:gd name="connsiteY40" fmla="*/ 4364838 h 6858000"/>
                <a:gd name="connsiteX41" fmla="*/ 9296754 w 9767847"/>
                <a:gd name="connsiteY41" fmla="*/ 4312038 h 6858000"/>
                <a:gd name="connsiteX42" fmla="*/ 9301029 w 9767847"/>
                <a:gd name="connsiteY42" fmla="*/ 4289074 h 6858000"/>
                <a:gd name="connsiteX43" fmla="*/ 9302818 w 9767847"/>
                <a:gd name="connsiteY43" fmla="*/ 4278581 h 6858000"/>
                <a:gd name="connsiteX44" fmla="*/ 9304658 w 9767847"/>
                <a:gd name="connsiteY44" fmla="*/ 4266816 h 6858000"/>
                <a:gd name="connsiteX45" fmla="*/ 9312810 w 9767847"/>
                <a:gd name="connsiteY45" fmla="*/ 4215945 h 6858000"/>
                <a:gd name="connsiteX46" fmla="*/ 9316887 w 9767847"/>
                <a:gd name="connsiteY46" fmla="*/ 4190486 h 6858000"/>
                <a:gd name="connsiteX47" fmla="*/ 9318923 w 9767847"/>
                <a:gd name="connsiteY47" fmla="*/ 4177780 h 6858000"/>
                <a:gd name="connsiteX48" fmla="*/ 9320515 w 9767847"/>
                <a:gd name="connsiteY48" fmla="*/ 4164886 h 6858000"/>
                <a:gd name="connsiteX49" fmla="*/ 9332445 w 9767847"/>
                <a:gd name="connsiteY49" fmla="*/ 4064981 h 6858000"/>
                <a:gd name="connsiteX50" fmla="*/ 9336173 w 9767847"/>
                <a:gd name="connsiteY50" fmla="*/ 4018676 h 6858000"/>
                <a:gd name="connsiteX51" fmla="*/ 9340199 w 9767847"/>
                <a:gd name="connsiteY51" fmla="*/ 3965171 h 6858000"/>
                <a:gd name="connsiteX52" fmla="*/ 9347557 w 9767847"/>
                <a:gd name="connsiteY52" fmla="*/ 3765972 h 6858000"/>
                <a:gd name="connsiteX53" fmla="*/ 9346364 w 9767847"/>
                <a:gd name="connsiteY53" fmla="*/ 3664938 h 6858000"/>
                <a:gd name="connsiteX54" fmla="*/ 9344921 w 9767847"/>
                <a:gd name="connsiteY54" fmla="*/ 3615243 h 6858000"/>
                <a:gd name="connsiteX55" fmla="*/ 9344524 w 9767847"/>
                <a:gd name="connsiteY55" fmla="*/ 3603526 h 6858000"/>
                <a:gd name="connsiteX56" fmla="*/ 9343728 w 9767847"/>
                <a:gd name="connsiteY56" fmla="*/ 3590774 h 6858000"/>
                <a:gd name="connsiteX57" fmla="*/ 9342188 w 9767847"/>
                <a:gd name="connsiteY57" fmla="*/ 3565268 h 6858000"/>
                <a:gd name="connsiteX58" fmla="*/ 9339056 w 9767847"/>
                <a:gd name="connsiteY58" fmla="*/ 3514256 h 6858000"/>
                <a:gd name="connsiteX59" fmla="*/ 9334334 w 9767847"/>
                <a:gd name="connsiteY59" fmla="*/ 3463057 h 6858000"/>
                <a:gd name="connsiteX60" fmla="*/ 9329363 w 9767847"/>
                <a:gd name="connsiteY60" fmla="*/ 3411810 h 6858000"/>
                <a:gd name="connsiteX61" fmla="*/ 9328319 w 9767847"/>
                <a:gd name="connsiteY61" fmla="*/ 3400657 h 6858000"/>
                <a:gd name="connsiteX62" fmla="*/ 9327177 w 9767847"/>
                <a:gd name="connsiteY62" fmla="*/ 3390116 h 6858000"/>
                <a:gd name="connsiteX63" fmla="*/ 9324293 w 9767847"/>
                <a:gd name="connsiteY63" fmla="*/ 3366774 h 6858000"/>
                <a:gd name="connsiteX64" fmla="*/ 9320763 w 9767847"/>
                <a:gd name="connsiteY64" fmla="*/ 3340329 h 6858000"/>
                <a:gd name="connsiteX65" fmla="*/ 9317184 w 9767847"/>
                <a:gd name="connsiteY65" fmla="*/ 3311245 h 6858000"/>
                <a:gd name="connsiteX66" fmla="*/ 9311021 w 9767847"/>
                <a:gd name="connsiteY66" fmla="*/ 3266211 h 6858000"/>
                <a:gd name="connsiteX67" fmla="*/ 9302719 w 9767847"/>
                <a:gd name="connsiteY67" fmla="*/ 3215717 h 6858000"/>
                <a:gd name="connsiteX68" fmla="*/ 9293970 w 9767847"/>
                <a:gd name="connsiteY68" fmla="*/ 3165789 h 6858000"/>
                <a:gd name="connsiteX69" fmla="*/ 9252065 w 9767847"/>
                <a:gd name="connsiteY69" fmla="*/ 2967107 h 6858000"/>
                <a:gd name="connsiteX70" fmla="*/ 9227211 w 9767847"/>
                <a:gd name="connsiteY70" fmla="*/ 2868473 h 6858000"/>
                <a:gd name="connsiteX71" fmla="*/ 9220699 w 9767847"/>
                <a:gd name="connsiteY71" fmla="*/ 2844426 h 6858000"/>
                <a:gd name="connsiteX72" fmla="*/ 9213740 w 9767847"/>
                <a:gd name="connsiteY72" fmla="*/ 2820191 h 6858000"/>
                <a:gd name="connsiteX73" fmla="*/ 9199374 w 9767847"/>
                <a:gd name="connsiteY73" fmla="*/ 2771438 h 6858000"/>
                <a:gd name="connsiteX74" fmla="*/ 9061829 w 9767847"/>
                <a:gd name="connsiteY74" fmla="*/ 2385418 h 6858000"/>
                <a:gd name="connsiteX75" fmla="*/ 8978865 w 9767847"/>
                <a:gd name="connsiteY75" fmla="*/ 2196855 h 6858000"/>
                <a:gd name="connsiteX76" fmla="*/ 8956694 w 9767847"/>
                <a:gd name="connsiteY76" fmla="*/ 2150219 h 6858000"/>
                <a:gd name="connsiteX77" fmla="*/ 8934176 w 9767847"/>
                <a:gd name="connsiteY77" fmla="*/ 2103914 h 6858000"/>
                <a:gd name="connsiteX78" fmla="*/ 8887151 w 9767847"/>
                <a:gd name="connsiteY78" fmla="*/ 2011350 h 6858000"/>
                <a:gd name="connsiteX79" fmla="*/ 8787533 w 9767847"/>
                <a:gd name="connsiteY79" fmla="*/ 1828527 h 6858000"/>
                <a:gd name="connsiteX80" fmla="*/ 8761485 w 9767847"/>
                <a:gd name="connsiteY80" fmla="*/ 1783398 h 6858000"/>
                <a:gd name="connsiteX81" fmla="*/ 8734791 w 9767847"/>
                <a:gd name="connsiteY81" fmla="*/ 1737893 h 6858000"/>
                <a:gd name="connsiteX82" fmla="*/ 8680808 w 9767847"/>
                <a:gd name="connsiteY82" fmla="*/ 1648812 h 6858000"/>
                <a:gd name="connsiteX83" fmla="*/ 8567024 w 9767847"/>
                <a:gd name="connsiteY83" fmla="*/ 1472906 h 6858000"/>
                <a:gd name="connsiteX84" fmla="*/ 8537446 w 9767847"/>
                <a:gd name="connsiteY84" fmla="*/ 1429330 h 6858000"/>
                <a:gd name="connsiteX85" fmla="*/ 8507423 w 9767847"/>
                <a:gd name="connsiteY85" fmla="*/ 1385896 h 6858000"/>
                <a:gd name="connsiteX86" fmla="*/ 8446529 w 9767847"/>
                <a:gd name="connsiteY86" fmla="*/ 1300295 h 6858000"/>
                <a:gd name="connsiteX87" fmla="*/ 8319224 w 9767847"/>
                <a:gd name="connsiteY87" fmla="*/ 1131026 h 6858000"/>
                <a:gd name="connsiteX88" fmla="*/ 8286366 w 9767847"/>
                <a:gd name="connsiteY88" fmla="*/ 1089050 h 6858000"/>
                <a:gd name="connsiteX89" fmla="*/ 8270161 w 9767847"/>
                <a:gd name="connsiteY89" fmla="*/ 1068439 h 6858000"/>
                <a:gd name="connsiteX90" fmla="*/ 8253856 w 9767847"/>
                <a:gd name="connsiteY90" fmla="*/ 1048156 h 6858000"/>
                <a:gd name="connsiteX91" fmla="*/ 8186352 w 9767847"/>
                <a:gd name="connsiteY91" fmla="*/ 966275 h 6858000"/>
                <a:gd name="connsiteX92" fmla="*/ 8046768 w 9767847"/>
                <a:gd name="connsiteY92" fmla="*/ 805429 h 6858000"/>
                <a:gd name="connsiteX93" fmla="*/ 8010927 w 9767847"/>
                <a:gd name="connsiteY93" fmla="*/ 765853 h 6858000"/>
                <a:gd name="connsiteX94" fmla="*/ 7974788 w 9767847"/>
                <a:gd name="connsiteY94" fmla="*/ 726653 h 6858000"/>
                <a:gd name="connsiteX95" fmla="*/ 7901070 w 9767847"/>
                <a:gd name="connsiteY95" fmla="*/ 648724 h 6858000"/>
                <a:gd name="connsiteX96" fmla="*/ 7750054 w 9767847"/>
                <a:gd name="connsiteY96" fmla="*/ 497008 h 6858000"/>
                <a:gd name="connsiteX97" fmla="*/ 7592277 w 9767847"/>
                <a:gd name="connsiteY97" fmla="*/ 351221 h 6858000"/>
                <a:gd name="connsiteX98" fmla="*/ 7257734 w 9767847"/>
                <a:gd name="connsiteY98" fmla="*/ 76964 h 6858000"/>
                <a:gd name="connsiteX99" fmla="*/ 1886601 w 9767847"/>
                <a:gd name="connsiteY99" fmla="*/ 0 h 6858000"/>
                <a:gd name="connsiteX100" fmla="*/ 2292926 w 9767847"/>
                <a:gd name="connsiteY100" fmla="*/ 0 h 6858000"/>
                <a:gd name="connsiteX101" fmla="*/ 2135542 w 9767847"/>
                <a:gd name="connsiteY101" fmla="*/ 117781 h 6858000"/>
                <a:gd name="connsiteX102" fmla="*/ 1969576 w 9767847"/>
                <a:gd name="connsiteY102" fmla="*/ 254986 h 6858000"/>
                <a:gd name="connsiteX103" fmla="*/ 1659938 w 9767847"/>
                <a:gd name="connsiteY103" fmla="*/ 549855 h 6858000"/>
                <a:gd name="connsiteX104" fmla="*/ 729383 w 9767847"/>
                <a:gd name="connsiteY104" fmla="*/ 1936480 h 6858000"/>
                <a:gd name="connsiteX105" fmla="*/ 578465 w 9767847"/>
                <a:gd name="connsiteY105" fmla="*/ 2320807 h 6858000"/>
                <a:gd name="connsiteX106" fmla="*/ 465080 w 9767847"/>
                <a:gd name="connsiteY106" fmla="*/ 2714875 h 6858000"/>
                <a:gd name="connsiteX107" fmla="*/ 423820 w 9767847"/>
                <a:gd name="connsiteY107" fmla="*/ 2915436 h 6858000"/>
                <a:gd name="connsiteX108" fmla="*/ 392355 w 9767847"/>
                <a:gd name="connsiteY108" fmla="*/ 3118071 h 6858000"/>
                <a:gd name="connsiteX109" fmla="*/ 358801 w 9767847"/>
                <a:gd name="connsiteY109" fmla="*/ 3526915 h 6858000"/>
                <a:gd name="connsiteX110" fmla="*/ 410350 w 9767847"/>
                <a:gd name="connsiteY110" fmla="*/ 4348226 h 6858000"/>
                <a:gd name="connsiteX111" fmla="*/ 449022 w 9767847"/>
                <a:gd name="connsiteY111" fmla="*/ 4551049 h 6858000"/>
                <a:gd name="connsiteX112" fmla="*/ 498882 w 9767847"/>
                <a:gd name="connsiteY112" fmla="*/ 4752365 h 6858000"/>
                <a:gd name="connsiteX113" fmla="*/ 559775 w 9767847"/>
                <a:gd name="connsiteY113" fmla="*/ 4951657 h 6858000"/>
                <a:gd name="connsiteX114" fmla="*/ 631406 w 9767847"/>
                <a:gd name="connsiteY114" fmla="*/ 5147986 h 6858000"/>
                <a:gd name="connsiteX115" fmla="*/ 1023461 w 9767847"/>
                <a:gd name="connsiteY115" fmla="*/ 5893957 h 6858000"/>
                <a:gd name="connsiteX116" fmla="*/ 1575880 w 9767847"/>
                <a:gd name="connsiteY116" fmla="*/ 6547646 h 6858000"/>
                <a:gd name="connsiteX117" fmla="*/ 1905228 w 9767847"/>
                <a:gd name="connsiteY117" fmla="*/ 6829468 h 6858000"/>
                <a:gd name="connsiteX118" fmla="*/ 1944230 w 9767847"/>
                <a:gd name="connsiteY118" fmla="*/ 6858000 h 6858000"/>
                <a:gd name="connsiteX119" fmla="*/ 1372541 w 9767847"/>
                <a:gd name="connsiteY119" fmla="*/ 6858000 h 6858000"/>
                <a:gd name="connsiteX120" fmla="*/ 1115251 w 9767847"/>
                <a:gd name="connsiteY120" fmla="*/ 6590005 h 6858000"/>
                <a:gd name="connsiteX121" fmla="*/ 0 w 9767847"/>
                <a:gd name="connsiteY121" fmla="*/ 3649031 h 6858000"/>
                <a:gd name="connsiteX122" fmla="*/ 1777294 w 9767847"/>
                <a:gd name="connsiteY122" fmla="*/ 81317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Lst>
              <a:rect l="l" t="t" r="r" b="b"/>
              <a:pathLst>
                <a:path w="9767847" h="6858000">
                  <a:moveTo>
                    <a:pt x="7151367" y="0"/>
                  </a:moveTo>
                  <a:lnTo>
                    <a:pt x="7881247" y="0"/>
                  </a:lnTo>
                  <a:lnTo>
                    <a:pt x="7990553" y="81317"/>
                  </a:lnTo>
                  <a:cubicBezTo>
                    <a:pt x="9075991" y="929334"/>
                    <a:pt x="9767847" y="2212695"/>
                    <a:pt x="9767847" y="3649031"/>
                  </a:cubicBezTo>
                  <a:cubicBezTo>
                    <a:pt x="9767847" y="4766182"/>
                    <a:pt x="9349317" y="5790792"/>
                    <a:pt x="8652597" y="6590005"/>
                  </a:cubicBezTo>
                  <a:lnTo>
                    <a:pt x="8395306" y="6858000"/>
                  </a:lnTo>
                  <a:lnTo>
                    <a:pt x="6762603" y="6858000"/>
                  </a:lnTo>
                  <a:lnTo>
                    <a:pt x="6765962" y="6854844"/>
                  </a:lnTo>
                  <a:cubicBezTo>
                    <a:pt x="6779036" y="6842703"/>
                    <a:pt x="6791663" y="6829621"/>
                    <a:pt x="6804586" y="6817103"/>
                  </a:cubicBezTo>
                  <a:lnTo>
                    <a:pt x="6881735" y="6741197"/>
                  </a:lnTo>
                  <a:cubicBezTo>
                    <a:pt x="6907435" y="6715881"/>
                    <a:pt x="6933134" y="6690798"/>
                    <a:pt x="6958883" y="6664822"/>
                  </a:cubicBezTo>
                  <a:lnTo>
                    <a:pt x="7267925" y="6355694"/>
                  </a:lnTo>
                  <a:lnTo>
                    <a:pt x="7424360" y="6200685"/>
                  </a:lnTo>
                  <a:cubicBezTo>
                    <a:pt x="7450754" y="6174802"/>
                    <a:pt x="7477598" y="6148731"/>
                    <a:pt x="7504938" y="6122708"/>
                  </a:cubicBezTo>
                  <a:lnTo>
                    <a:pt x="7546396" y="6083697"/>
                  </a:lnTo>
                  <a:cubicBezTo>
                    <a:pt x="7560264" y="6070803"/>
                    <a:pt x="7574780" y="6057532"/>
                    <a:pt x="7588002" y="6045532"/>
                  </a:cubicBezTo>
                  <a:lnTo>
                    <a:pt x="7631000" y="6006709"/>
                  </a:lnTo>
                  <a:lnTo>
                    <a:pt x="7675440" y="5968309"/>
                  </a:lnTo>
                  <a:cubicBezTo>
                    <a:pt x="7690404" y="5955698"/>
                    <a:pt x="7705564" y="5943321"/>
                    <a:pt x="7720626" y="5930851"/>
                  </a:cubicBezTo>
                  <a:cubicBezTo>
                    <a:pt x="7735738" y="5918427"/>
                    <a:pt x="7751197" y="5906521"/>
                    <a:pt x="7766458" y="5894334"/>
                  </a:cubicBezTo>
                  <a:cubicBezTo>
                    <a:pt x="7827949" y="5846192"/>
                    <a:pt x="7890979" y="5800499"/>
                    <a:pt x="7955254" y="5756828"/>
                  </a:cubicBezTo>
                  <a:cubicBezTo>
                    <a:pt x="8083800" y="5669534"/>
                    <a:pt x="8216872" y="5590336"/>
                    <a:pt x="8352678" y="5517630"/>
                  </a:cubicBezTo>
                  <a:lnTo>
                    <a:pt x="8451350" y="5465254"/>
                  </a:lnTo>
                  <a:lnTo>
                    <a:pt x="8548532" y="5413395"/>
                  </a:lnTo>
                  <a:cubicBezTo>
                    <a:pt x="8612110" y="5379090"/>
                    <a:pt x="8673251" y="5345208"/>
                    <a:pt x="8729473" y="5309961"/>
                  </a:cubicBezTo>
                  <a:cubicBezTo>
                    <a:pt x="8743591" y="5301115"/>
                    <a:pt x="8757161" y="5292361"/>
                    <a:pt x="8770781" y="5283232"/>
                  </a:cubicBezTo>
                  <a:cubicBezTo>
                    <a:pt x="8777591" y="5278667"/>
                    <a:pt x="8784451" y="5274103"/>
                    <a:pt x="8790964" y="5269492"/>
                  </a:cubicBezTo>
                  <a:cubicBezTo>
                    <a:pt x="8797574" y="5264879"/>
                    <a:pt x="8804235" y="5260314"/>
                    <a:pt x="8810499" y="5255703"/>
                  </a:cubicBezTo>
                  <a:cubicBezTo>
                    <a:pt x="8835999" y="5237303"/>
                    <a:pt x="8860407" y="5218291"/>
                    <a:pt x="8883571" y="5198479"/>
                  </a:cubicBezTo>
                  <a:cubicBezTo>
                    <a:pt x="8929900" y="5158856"/>
                    <a:pt x="8971258" y="5116315"/>
                    <a:pt x="9006651" y="5070527"/>
                  </a:cubicBezTo>
                  <a:cubicBezTo>
                    <a:pt x="9015351" y="5059328"/>
                    <a:pt x="9024398" y="5046857"/>
                    <a:pt x="9033494" y="5034105"/>
                  </a:cubicBezTo>
                  <a:lnTo>
                    <a:pt x="9040305" y="5024551"/>
                  </a:lnTo>
                  <a:lnTo>
                    <a:pt x="9046568" y="5015281"/>
                  </a:lnTo>
                  <a:cubicBezTo>
                    <a:pt x="9050743" y="5009163"/>
                    <a:pt x="9054819" y="5002952"/>
                    <a:pt x="9058846" y="4996645"/>
                  </a:cubicBezTo>
                  <a:cubicBezTo>
                    <a:pt x="9075002" y="4971517"/>
                    <a:pt x="9090212" y="4945305"/>
                    <a:pt x="9104529" y="4918105"/>
                  </a:cubicBezTo>
                  <a:cubicBezTo>
                    <a:pt x="9133211" y="4863752"/>
                    <a:pt x="9158313" y="4805447"/>
                    <a:pt x="9181081" y="4744694"/>
                  </a:cubicBezTo>
                  <a:cubicBezTo>
                    <a:pt x="9203748" y="4684178"/>
                    <a:pt x="9223383" y="4621778"/>
                    <a:pt x="9240731" y="4557872"/>
                  </a:cubicBezTo>
                  <a:cubicBezTo>
                    <a:pt x="9249481" y="4525966"/>
                    <a:pt x="9257682" y="4493684"/>
                    <a:pt x="9265388" y="4461073"/>
                  </a:cubicBezTo>
                  <a:cubicBezTo>
                    <a:pt x="9269215" y="4444744"/>
                    <a:pt x="9272943" y="4428367"/>
                    <a:pt x="9276571" y="4411943"/>
                  </a:cubicBezTo>
                  <a:lnTo>
                    <a:pt x="9281841" y="4387379"/>
                  </a:lnTo>
                  <a:lnTo>
                    <a:pt x="9286513" y="4364838"/>
                  </a:lnTo>
                  <a:lnTo>
                    <a:pt x="9296754" y="4312038"/>
                  </a:lnTo>
                  <a:lnTo>
                    <a:pt x="9301029" y="4289074"/>
                  </a:lnTo>
                  <a:lnTo>
                    <a:pt x="9302818" y="4278581"/>
                  </a:lnTo>
                  <a:lnTo>
                    <a:pt x="9304658" y="4266816"/>
                  </a:lnTo>
                  <a:lnTo>
                    <a:pt x="9312810" y="4215945"/>
                  </a:lnTo>
                  <a:lnTo>
                    <a:pt x="9316887" y="4190486"/>
                  </a:lnTo>
                  <a:lnTo>
                    <a:pt x="9318923" y="4177780"/>
                  </a:lnTo>
                  <a:cubicBezTo>
                    <a:pt x="9319570" y="4173546"/>
                    <a:pt x="9319969" y="4169169"/>
                    <a:pt x="9320515" y="4164886"/>
                  </a:cubicBezTo>
                  <a:lnTo>
                    <a:pt x="9332445" y="4064981"/>
                  </a:lnTo>
                  <a:cubicBezTo>
                    <a:pt x="9333836" y="4052370"/>
                    <a:pt x="9334880" y="4036888"/>
                    <a:pt x="9336173" y="4018676"/>
                  </a:cubicBezTo>
                  <a:lnTo>
                    <a:pt x="9340199" y="3965171"/>
                  </a:lnTo>
                  <a:cubicBezTo>
                    <a:pt x="9345071" y="3899806"/>
                    <a:pt x="9347358" y="3832983"/>
                    <a:pt x="9347557" y="3765972"/>
                  </a:cubicBezTo>
                  <a:cubicBezTo>
                    <a:pt x="9347656" y="3732420"/>
                    <a:pt x="9347209" y="3698773"/>
                    <a:pt x="9346364" y="3664938"/>
                  </a:cubicBezTo>
                  <a:lnTo>
                    <a:pt x="9344921" y="3615243"/>
                  </a:lnTo>
                  <a:lnTo>
                    <a:pt x="9344524" y="3603526"/>
                  </a:lnTo>
                  <a:lnTo>
                    <a:pt x="9343728" y="3590774"/>
                  </a:lnTo>
                  <a:lnTo>
                    <a:pt x="9342188" y="3565268"/>
                  </a:lnTo>
                  <a:lnTo>
                    <a:pt x="9339056" y="3514256"/>
                  </a:lnTo>
                  <a:cubicBezTo>
                    <a:pt x="9337914" y="3497221"/>
                    <a:pt x="9335874" y="3480138"/>
                    <a:pt x="9334334" y="3463057"/>
                  </a:cubicBezTo>
                  <a:lnTo>
                    <a:pt x="9329363" y="3411810"/>
                  </a:lnTo>
                  <a:lnTo>
                    <a:pt x="9328319" y="3400657"/>
                  </a:lnTo>
                  <a:lnTo>
                    <a:pt x="9327177" y="3390116"/>
                  </a:lnTo>
                  <a:lnTo>
                    <a:pt x="9324293" y="3366774"/>
                  </a:lnTo>
                  <a:lnTo>
                    <a:pt x="9320763" y="3340329"/>
                  </a:lnTo>
                  <a:lnTo>
                    <a:pt x="9317184" y="3311245"/>
                  </a:lnTo>
                  <a:cubicBezTo>
                    <a:pt x="9315594" y="3296893"/>
                    <a:pt x="9313506" y="3282306"/>
                    <a:pt x="9311021" y="3266211"/>
                  </a:cubicBezTo>
                  <a:lnTo>
                    <a:pt x="9302719" y="3215717"/>
                  </a:lnTo>
                  <a:cubicBezTo>
                    <a:pt x="9299936" y="3199059"/>
                    <a:pt x="9297003" y="3182400"/>
                    <a:pt x="9293970" y="3165789"/>
                  </a:cubicBezTo>
                  <a:cubicBezTo>
                    <a:pt x="9281891" y="3099295"/>
                    <a:pt x="9267674" y="3033084"/>
                    <a:pt x="9252065" y="2967107"/>
                  </a:cubicBezTo>
                  <a:cubicBezTo>
                    <a:pt x="9244261" y="2934167"/>
                    <a:pt x="9235959" y="2901273"/>
                    <a:pt x="9227211" y="2868473"/>
                  </a:cubicBezTo>
                  <a:lnTo>
                    <a:pt x="9220699" y="2844426"/>
                  </a:lnTo>
                  <a:lnTo>
                    <a:pt x="9213740" y="2820191"/>
                  </a:lnTo>
                  <a:cubicBezTo>
                    <a:pt x="9209216" y="2804049"/>
                    <a:pt x="9204345" y="2787768"/>
                    <a:pt x="9199374" y="2771438"/>
                  </a:cubicBezTo>
                  <a:cubicBezTo>
                    <a:pt x="9159855" y="2641086"/>
                    <a:pt x="9114272" y="2512099"/>
                    <a:pt x="9061829" y="2385418"/>
                  </a:cubicBezTo>
                  <a:cubicBezTo>
                    <a:pt x="9035582" y="2322077"/>
                    <a:pt x="9008043" y="2259160"/>
                    <a:pt x="8978865" y="2196855"/>
                  </a:cubicBezTo>
                  <a:lnTo>
                    <a:pt x="8956694" y="2150219"/>
                  </a:lnTo>
                  <a:lnTo>
                    <a:pt x="8934176" y="2103914"/>
                  </a:lnTo>
                  <a:cubicBezTo>
                    <a:pt x="8918915" y="2073091"/>
                    <a:pt x="8903157" y="2042032"/>
                    <a:pt x="8887151" y="2011350"/>
                  </a:cubicBezTo>
                  <a:cubicBezTo>
                    <a:pt x="8854988" y="1949891"/>
                    <a:pt x="8822082" y="1888810"/>
                    <a:pt x="8787533" y="1828527"/>
                  </a:cubicBezTo>
                  <a:lnTo>
                    <a:pt x="8761485" y="1783398"/>
                  </a:lnTo>
                  <a:lnTo>
                    <a:pt x="8734791" y="1737893"/>
                  </a:lnTo>
                  <a:cubicBezTo>
                    <a:pt x="8717047" y="1707823"/>
                    <a:pt x="8699200" y="1678363"/>
                    <a:pt x="8680808" y="1648812"/>
                  </a:cubicBezTo>
                  <a:cubicBezTo>
                    <a:pt x="8644322" y="1589658"/>
                    <a:pt x="8606194" y="1531118"/>
                    <a:pt x="8567024" y="1472906"/>
                  </a:cubicBezTo>
                  <a:lnTo>
                    <a:pt x="8537446" y="1429330"/>
                  </a:lnTo>
                  <a:lnTo>
                    <a:pt x="8507423" y="1385896"/>
                  </a:lnTo>
                  <a:cubicBezTo>
                    <a:pt x="8487390" y="1357284"/>
                    <a:pt x="8467158" y="1328719"/>
                    <a:pt x="8446529" y="1300295"/>
                  </a:cubicBezTo>
                  <a:cubicBezTo>
                    <a:pt x="8405271" y="1243496"/>
                    <a:pt x="8362718" y="1187120"/>
                    <a:pt x="8319224" y="1131026"/>
                  </a:cubicBezTo>
                  <a:lnTo>
                    <a:pt x="8286366" y="1089050"/>
                  </a:lnTo>
                  <a:lnTo>
                    <a:pt x="8270161" y="1068439"/>
                  </a:lnTo>
                  <a:lnTo>
                    <a:pt x="8253856" y="1048156"/>
                  </a:lnTo>
                  <a:cubicBezTo>
                    <a:pt x="8231636" y="1020675"/>
                    <a:pt x="8209117" y="993381"/>
                    <a:pt x="8186352" y="966275"/>
                  </a:cubicBezTo>
                  <a:cubicBezTo>
                    <a:pt x="8140917" y="911922"/>
                    <a:pt x="8094240" y="858417"/>
                    <a:pt x="8046768" y="805429"/>
                  </a:cubicBezTo>
                  <a:lnTo>
                    <a:pt x="8010927" y="765853"/>
                  </a:lnTo>
                  <a:lnTo>
                    <a:pt x="7974788" y="726653"/>
                  </a:lnTo>
                  <a:cubicBezTo>
                    <a:pt x="7950382" y="700489"/>
                    <a:pt x="7925824" y="674465"/>
                    <a:pt x="7901070" y="648724"/>
                  </a:cubicBezTo>
                  <a:cubicBezTo>
                    <a:pt x="7851510" y="597289"/>
                    <a:pt x="7801404" y="546514"/>
                    <a:pt x="7750054" y="497008"/>
                  </a:cubicBezTo>
                  <a:cubicBezTo>
                    <a:pt x="7698902" y="447644"/>
                    <a:pt x="7645913" y="398938"/>
                    <a:pt x="7592277" y="351221"/>
                  </a:cubicBezTo>
                  <a:cubicBezTo>
                    <a:pt x="7484856" y="255786"/>
                    <a:pt x="7373308" y="164304"/>
                    <a:pt x="7257734" y="76964"/>
                  </a:cubicBezTo>
                  <a:close/>
                  <a:moveTo>
                    <a:pt x="1886601" y="0"/>
                  </a:moveTo>
                  <a:lnTo>
                    <a:pt x="2292926" y="0"/>
                  </a:lnTo>
                  <a:lnTo>
                    <a:pt x="2135542" y="117781"/>
                  </a:lnTo>
                  <a:cubicBezTo>
                    <a:pt x="2078998" y="162280"/>
                    <a:pt x="2023659" y="208045"/>
                    <a:pt x="1969576" y="254986"/>
                  </a:cubicBezTo>
                  <a:cubicBezTo>
                    <a:pt x="1861309" y="348820"/>
                    <a:pt x="1758064" y="447314"/>
                    <a:pt x="1659938" y="549855"/>
                  </a:cubicBezTo>
                  <a:cubicBezTo>
                    <a:pt x="1266987" y="960346"/>
                    <a:pt x="953820" y="1431495"/>
                    <a:pt x="729383" y="1936480"/>
                  </a:cubicBezTo>
                  <a:cubicBezTo>
                    <a:pt x="673260" y="2062362"/>
                    <a:pt x="622855" y="2190972"/>
                    <a:pt x="578465" y="2320807"/>
                  </a:cubicBezTo>
                  <a:cubicBezTo>
                    <a:pt x="534125" y="2450687"/>
                    <a:pt x="496147" y="2582216"/>
                    <a:pt x="465080" y="2714875"/>
                  </a:cubicBezTo>
                  <a:cubicBezTo>
                    <a:pt x="449769" y="2780991"/>
                    <a:pt x="435850" y="2848191"/>
                    <a:pt x="423820" y="2915436"/>
                  </a:cubicBezTo>
                  <a:cubicBezTo>
                    <a:pt x="411840" y="2982731"/>
                    <a:pt x="401054" y="3050260"/>
                    <a:pt x="392355" y="3118071"/>
                  </a:cubicBezTo>
                  <a:cubicBezTo>
                    <a:pt x="374509" y="3253646"/>
                    <a:pt x="363424" y="3389880"/>
                    <a:pt x="358801" y="3526915"/>
                  </a:cubicBezTo>
                  <a:cubicBezTo>
                    <a:pt x="349009" y="3800843"/>
                    <a:pt x="366357" y="4075570"/>
                    <a:pt x="410350" y="4348226"/>
                  </a:cubicBezTo>
                  <a:cubicBezTo>
                    <a:pt x="421286" y="4416132"/>
                    <a:pt x="434209" y="4483660"/>
                    <a:pt x="449022" y="4551049"/>
                  </a:cubicBezTo>
                  <a:cubicBezTo>
                    <a:pt x="463737" y="4618436"/>
                    <a:pt x="480389" y="4685588"/>
                    <a:pt x="498882" y="4752365"/>
                  </a:cubicBezTo>
                  <a:cubicBezTo>
                    <a:pt x="517373" y="4819141"/>
                    <a:pt x="537704" y="4885635"/>
                    <a:pt x="559775" y="4951657"/>
                  </a:cubicBezTo>
                  <a:cubicBezTo>
                    <a:pt x="581946" y="5017775"/>
                    <a:pt x="605358" y="5083375"/>
                    <a:pt x="631406" y="5147986"/>
                  </a:cubicBezTo>
                  <a:cubicBezTo>
                    <a:pt x="734055" y="5407608"/>
                    <a:pt x="865188" y="5658570"/>
                    <a:pt x="1023461" y="5893957"/>
                  </a:cubicBezTo>
                  <a:cubicBezTo>
                    <a:pt x="1181487" y="6129578"/>
                    <a:pt x="1367051" y="6349247"/>
                    <a:pt x="1575880" y="6547646"/>
                  </a:cubicBezTo>
                  <a:cubicBezTo>
                    <a:pt x="1680269" y="6646916"/>
                    <a:pt x="1790338" y="6740939"/>
                    <a:pt x="1905228" y="6829468"/>
                  </a:cubicBezTo>
                  <a:lnTo>
                    <a:pt x="1944230" y="6858000"/>
                  </a:lnTo>
                  <a:lnTo>
                    <a:pt x="1372541" y="6858000"/>
                  </a:lnTo>
                  <a:lnTo>
                    <a:pt x="1115251" y="6590005"/>
                  </a:lnTo>
                  <a:cubicBezTo>
                    <a:pt x="418530" y="5790792"/>
                    <a:pt x="0" y="4766182"/>
                    <a:pt x="0" y="3649031"/>
                  </a:cubicBezTo>
                  <a:cubicBezTo>
                    <a:pt x="0" y="2212695"/>
                    <a:pt x="691856" y="929334"/>
                    <a:pt x="1777294" y="81317"/>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6165" name="Freeform: Shape 6164">
              <a:extLst>
                <a:ext uri="{FF2B5EF4-FFF2-40B4-BE49-F238E27FC236}">
                  <a16:creationId xmlns:a16="http://schemas.microsoft.com/office/drawing/2014/main" id="{82B0ED5C-927D-4C5F-8F27-1B403820B97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303402" y="36937"/>
              <a:ext cx="9767847" cy="6858000"/>
            </a:xfrm>
            <a:custGeom>
              <a:avLst/>
              <a:gdLst>
                <a:gd name="connsiteX0" fmla="*/ 7145704 w 9767847"/>
                <a:gd name="connsiteY0" fmla="*/ 0 h 6858000"/>
                <a:gd name="connsiteX1" fmla="*/ 7875738 w 9767847"/>
                <a:gd name="connsiteY1" fmla="*/ 0 h 6858000"/>
                <a:gd name="connsiteX2" fmla="*/ 7990553 w 9767847"/>
                <a:gd name="connsiteY2" fmla="*/ 85415 h 6858000"/>
                <a:gd name="connsiteX3" fmla="*/ 9767847 w 9767847"/>
                <a:gd name="connsiteY3" fmla="*/ 3653129 h 6858000"/>
                <a:gd name="connsiteX4" fmla="*/ 8652597 w 9767847"/>
                <a:gd name="connsiteY4" fmla="*/ 6594103 h 6858000"/>
                <a:gd name="connsiteX5" fmla="*/ 8399240 w 9767847"/>
                <a:gd name="connsiteY5" fmla="*/ 6858000 h 6858000"/>
                <a:gd name="connsiteX6" fmla="*/ 6766926 w 9767847"/>
                <a:gd name="connsiteY6" fmla="*/ 6858000 h 6858000"/>
                <a:gd name="connsiteX7" fmla="*/ 6804586 w 9767847"/>
                <a:gd name="connsiteY7" fmla="*/ 6821201 h 6858000"/>
                <a:gd name="connsiteX8" fmla="*/ 6881735 w 9767847"/>
                <a:gd name="connsiteY8" fmla="*/ 6745295 h 6858000"/>
                <a:gd name="connsiteX9" fmla="*/ 6958883 w 9767847"/>
                <a:gd name="connsiteY9" fmla="*/ 6668920 h 6858000"/>
                <a:gd name="connsiteX10" fmla="*/ 7267925 w 9767847"/>
                <a:gd name="connsiteY10" fmla="*/ 6359792 h 6858000"/>
                <a:gd name="connsiteX11" fmla="*/ 7424360 w 9767847"/>
                <a:gd name="connsiteY11" fmla="*/ 6204783 h 6858000"/>
                <a:gd name="connsiteX12" fmla="*/ 7504938 w 9767847"/>
                <a:gd name="connsiteY12" fmla="*/ 6126806 h 6858000"/>
                <a:gd name="connsiteX13" fmla="*/ 7546396 w 9767847"/>
                <a:gd name="connsiteY13" fmla="*/ 6087795 h 6858000"/>
                <a:gd name="connsiteX14" fmla="*/ 7588002 w 9767847"/>
                <a:gd name="connsiteY14" fmla="*/ 6049630 h 6858000"/>
                <a:gd name="connsiteX15" fmla="*/ 7631000 w 9767847"/>
                <a:gd name="connsiteY15" fmla="*/ 6010807 h 6858000"/>
                <a:gd name="connsiteX16" fmla="*/ 7675440 w 9767847"/>
                <a:gd name="connsiteY16" fmla="*/ 5972407 h 6858000"/>
                <a:gd name="connsiteX17" fmla="*/ 7720626 w 9767847"/>
                <a:gd name="connsiteY17" fmla="*/ 5934949 h 6858000"/>
                <a:gd name="connsiteX18" fmla="*/ 7766458 w 9767847"/>
                <a:gd name="connsiteY18" fmla="*/ 5898432 h 6858000"/>
                <a:gd name="connsiteX19" fmla="*/ 7955254 w 9767847"/>
                <a:gd name="connsiteY19" fmla="*/ 5760926 h 6858000"/>
                <a:gd name="connsiteX20" fmla="*/ 8352678 w 9767847"/>
                <a:gd name="connsiteY20" fmla="*/ 5521728 h 6858000"/>
                <a:gd name="connsiteX21" fmla="*/ 8451350 w 9767847"/>
                <a:gd name="connsiteY21" fmla="*/ 5469352 h 6858000"/>
                <a:gd name="connsiteX22" fmla="*/ 8548532 w 9767847"/>
                <a:gd name="connsiteY22" fmla="*/ 5417493 h 6858000"/>
                <a:gd name="connsiteX23" fmla="*/ 8729473 w 9767847"/>
                <a:gd name="connsiteY23" fmla="*/ 5314059 h 6858000"/>
                <a:gd name="connsiteX24" fmla="*/ 8770781 w 9767847"/>
                <a:gd name="connsiteY24" fmla="*/ 5287330 h 6858000"/>
                <a:gd name="connsiteX25" fmla="*/ 8790964 w 9767847"/>
                <a:gd name="connsiteY25" fmla="*/ 5273590 h 6858000"/>
                <a:gd name="connsiteX26" fmla="*/ 8810499 w 9767847"/>
                <a:gd name="connsiteY26" fmla="*/ 5259801 h 6858000"/>
                <a:gd name="connsiteX27" fmla="*/ 8883571 w 9767847"/>
                <a:gd name="connsiteY27" fmla="*/ 5202577 h 6858000"/>
                <a:gd name="connsiteX28" fmla="*/ 9006651 w 9767847"/>
                <a:gd name="connsiteY28" fmla="*/ 5074625 h 6858000"/>
                <a:gd name="connsiteX29" fmla="*/ 9033494 w 9767847"/>
                <a:gd name="connsiteY29" fmla="*/ 5038203 h 6858000"/>
                <a:gd name="connsiteX30" fmla="*/ 9040305 w 9767847"/>
                <a:gd name="connsiteY30" fmla="*/ 5028649 h 6858000"/>
                <a:gd name="connsiteX31" fmla="*/ 9046568 w 9767847"/>
                <a:gd name="connsiteY31" fmla="*/ 5019379 h 6858000"/>
                <a:gd name="connsiteX32" fmla="*/ 9058846 w 9767847"/>
                <a:gd name="connsiteY32" fmla="*/ 5000743 h 6858000"/>
                <a:gd name="connsiteX33" fmla="*/ 9104529 w 9767847"/>
                <a:gd name="connsiteY33" fmla="*/ 4922203 h 6858000"/>
                <a:gd name="connsiteX34" fmla="*/ 9181081 w 9767847"/>
                <a:gd name="connsiteY34" fmla="*/ 4748792 h 6858000"/>
                <a:gd name="connsiteX35" fmla="*/ 9240731 w 9767847"/>
                <a:gd name="connsiteY35" fmla="*/ 4561970 h 6858000"/>
                <a:gd name="connsiteX36" fmla="*/ 9265388 w 9767847"/>
                <a:gd name="connsiteY36" fmla="*/ 4465171 h 6858000"/>
                <a:gd name="connsiteX37" fmla="*/ 9276571 w 9767847"/>
                <a:gd name="connsiteY37" fmla="*/ 4416041 h 6858000"/>
                <a:gd name="connsiteX38" fmla="*/ 9281841 w 9767847"/>
                <a:gd name="connsiteY38" fmla="*/ 4391477 h 6858000"/>
                <a:gd name="connsiteX39" fmla="*/ 9286513 w 9767847"/>
                <a:gd name="connsiteY39" fmla="*/ 4368936 h 6858000"/>
                <a:gd name="connsiteX40" fmla="*/ 9296754 w 9767847"/>
                <a:gd name="connsiteY40" fmla="*/ 4316136 h 6858000"/>
                <a:gd name="connsiteX41" fmla="*/ 9301029 w 9767847"/>
                <a:gd name="connsiteY41" fmla="*/ 4293172 h 6858000"/>
                <a:gd name="connsiteX42" fmla="*/ 9302818 w 9767847"/>
                <a:gd name="connsiteY42" fmla="*/ 4282679 h 6858000"/>
                <a:gd name="connsiteX43" fmla="*/ 9304658 w 9767847"/>
                <a:gd name="connsiteY43" fmla="*/ 4270914 h 6858000"/>
                <a:gd name="connsiteX44" fmla="*/ 9312810 w 9767847"/>
                <a:gd name="connsiteY44" fmla="*/ 4220043 h 6858000"/>
                <a:gd name="connsiteX45" fmla="*/ 9316887 w 9767847"/>
                <a:gd name="connsiteY45" fmla="*/ 4194584 h 6858000"/>
                <a:gd name="connsiteX46" fmla="*/ 9318923 w 9767847"/>
                <a:gd name="connsiteY46" fmla="*/ 4181878 h 6858000"/>
                <a:gd name="connsiteX47" fmla="*/ 9320515 w 9767847"/>
                <a:gd name="connsiteY47" fmla="*/ 4168984 h 6858000"/>
                <a:gd name="connsiteX48" fmla="*/ 9332445 w 9767847"/>
                <a:gd name="connsiteY48" fmla="*/ 4069079 h 6858000"/>
                <a:gd name="connsiteX49" fmla="*/ 9336173 w 9767847"/>
                <a:gd name="connsiteY49" fmla="*/ 4022774 h 6858000"/>
                <a:gd name="connsiteX50" fmla="*/ 9340199 w 9767847"/>
                <a:gd name="connsiteY50" fmla="*/ 3969269 h 6858000"/>
                <a:gd name="connsiteX51" fmla="*/ 9347557 w 9767847"/>
                <a:gd name="connsiteY51" fmla="*/ 3770070 h 6858000"/>
                <a:gd name="connsiteX52" fmla="*/ 9346364 w 9767847"/>
                <a:gd name="connsiteY52" fmla="*/ 3669036 h 6858000"/>
                <a:gd name="connsiteX53" fmla="*/ 9344921 w 9767847"/>
                <a:gd name="connsiteY53" fmla="*/ 3619341 h 6858000"/>
                <a:gd name="connsiteX54" fmla="*/ 9344524 w 9767847"/>
                <a:gd name="connsiteY54" fmla="*/ 3607624 h 6858000"/>
                <a:gd name="connsiteX55" fmla="*/ 9343728 w 9767847"/>
                <a:gd name="connsiteY55" fmla="*/ 3594872 h 6858000"/>
                <a:gd name="connsiteX56" fmla="*/ 9342188 w 9767847"/>
                <a:gd name="connsiteY56" fmla="*/ 3569366 h 6858000"/>
                <a:gd name="connsiteX57" fmla="*/ 9339056 w 9767847"/>
                <a:gd name="connsiteY57" fmla="*/ 3518354 h 6858000"/>
                <a:gd name="connsiteX58" fmla="*/ 9334334 w 9767847"/>
                <a:gd name="connsiteY58" fmla="*/ 3467155 h 6858000"/>
                <a:gd name="connsiteX59" fmla="*/ 9329363 w 9767847"/>
                <a:gd name="connsiteY59" fmla="*/ 3415908 h 6858000"/>
                <a:gd name="connsiteX60" fmla="*/ 9328319 w 9767847"/>
                <a:gd name="connsiteY60" fmla="*/ 3404755 h 6858000"/>
                <a:gd name="connsiteX61" fmla="*/ 9327177 w 9767847"/>
                <a:gd name="connsiteY61" fmla="*/ 3394214 h 6858000"/>
                <a:gd name="connsiteX62" fmla="*/ 9324293 w 9767847"/>
                <a:gd name="connsiteY62" fmla="*/ 3370872 h 6858000"/>
                <a:gd name="connsiteX63" fmla="*/ 9320763 w 9767847"/>
                <a:gd name="connsiteY63" fmla="*/ 3344427 h 6858000"/>
                <a:gd name="connsiteX64" fmla="*/ 9317184 w 9767847"/>
                <a:gd name="connsiteY64" fmla="*/ 3315343 h 6858000"/>
                <a:gd name="connsiteX65" fmla="*/ 9311021 w 9767847"/>
                <a:gd name="connsiteY65" fmla="*/ 3270309 h 6858000"/>
                <a:gd name="connsiteX66" fmla="*/ 9302719 w 9767847"/>
                <a:gd name="connsiteY66" fmla="*/ 3219815 h 6858000"/>
                <a:gd name="connsiteX67" fmla="*/ 9293970 w 9767847"/>
                <a:gd name="connsiteY67" fmla="*/ 3169887 h 6858000"/>
                <a:gd name="connsiteX68" fmla="*/ 9252065 w 9767847"/>
                <a:gd name="connsiteY68" fmla="*/ 2971205 h 6858000"/>
                <a:gd name="connsiteX69" fmla="*/ 9227211 w 9767847"/>
                <a:gd name="connsiteY69" fmla="*/ 2872571 h 6858000"/>
                <a:gd name="connsiteX70" fmla="*/ 9220699 w 9767847"/>
                <a:gd name="connsiteY70" fmla="*/ 2848524 h 6858000"/>
                <a:gd name="connsiteX71" fmla="*/ 9213740 w 9767847"/>
                <a:gd name="connsiteY71" fmla="*/ 2824289 h 6858000"/>
                <a:gd name="connsiteX72" fmla="*/ 9199374 w 9767847"/>
                <a:gd name="connsiteY72" fmla="*/ 2775536 h 6858000"/>
                <a:gd name="connsiteX73" fmla="*/ 9061829 w 9767847"/>
                <a:gd name="connsiteY73" fmla="*/ 2389515 h 6858000"/>
                <a:gd name="connsiteX74" fmla="*/ 8978865 w 9767847"/>
                <a:gd name="connsiteY74" fmla="*/ 2200953 h 6858000"/>
                <a:gd name="connsiteX75" fmla="*/ 8956694 w 9767847"/>
                <a:gd name="connsiteY75" fmla="*/ 2154317 h 6858000"/>
                <a:gd name="connsiteX76" fmla="*/ 8934176 w 9767847"/>
                <a:gd name="connsiteY76" fmla="*/ 2108012 h 6858000"/>
                <a:gd name="connsiteX77" fmla="*/ 8887151 w 9767847"/>
                <a:gd name="connsiteY77" fmla="*/ 2015448 h 6858000"/>
                <a:gd name="connsiteX78" fmla="*/ 8787533 w 9767847"/>
                <a:gd name="connsiteY78" fmla="*/ 1832625 h 6858000"/>
                <a:gd name="connsiteX79" fmla="*/ 8761485 w 9767847"/>
                <a:gd name="connsiteY79" fmla="*/ 1787496 h 6858000"/>
                <a:gd name="connsiteX80" fmla="*/ 8734791 w 9767847"/>
                <a:gd name="connsiteY80" fmla="*/ 1741991 h 6858000"/>
                <a:gd name="connsiteX81" fmla="*/ 8680808 w 9767847"/>
                <a:gd name="connsiteY81" fmla="*/ 1652910 h 6858000"/>
                <a:gd name="connsiteX82" fmla="*/ 8567024 w 9767847"/>
                <a:gd name="connsiteY82" fmla="*/ 1477004 h 6858000"/>
                <a:gd name="connsiteX83" fmla="*/ 8537446 w 9767847"/>
                <a:gd name="connsiteY83" fmla="*/ 1433428 h 6858000"/>
                <a:gd name="connsiteX84" fmla="*/ 8507423 w 9767847"/>
                <a:gd name="connsiteY84" fmla="*/ 1389994 h 6858000"/>
                <a:gd name="connsiteX85" fmla="*/ 8446529 w 9767847"/>
                <a:gd name="connsiteY85" fmla="*/ 1304393 h 6858000"/>
                <a:gd name="connsiteX86" fmla="*/ 8319224 w 9767847"/>
                <a:gd name="connsiteY86" fmla="*/ 1135124 h 6858000"/>
                <a:gd name="connsiteX87" fmla="*/ 8286366 w 9767847"/>
                <a:gd name="connsiteY87" fmla="*/ 1093148 h 6858000"/>
                <a:gd name="connsiteX88" fmla="*/ 8270161 w 9767847"/>
                <a:gd name="connsiteY88" fmla="*/ 1072538 h 6858000"/>
                <a:gd name="connsiteX89" fmla="*/ 8253856 w 9767847"/>
                <a:gd name="connsiteY89" fmla="*/ 1052254 h 6858000"/>
                <a:gd name="connsiteX90" fmla="*/ 8186352 w 9767847"/>
                <a:gd name="connsiteY90" fmla="*/ 970373 h 6858000"/>
                <a:gd name="connsiteX91" fmla="*/ 8046768 w 9767847"/>
                <a:gd name="connsiteY91" fmla="*/ 809527 h 6858000"/>
                <a:gd name="connsiteX92" fmla="*/ 8010927 w 9767847"/>
                <a:gd name="connsiteY92" fmla="*/ 769951 h 6858000"/>
                <a:gd name="connsiteX93" fmla="*/ 7974788 w 9767847"/>
                <a:gd name="connsiteY93" fmla="*/ 730751 h 6858000"/>
                <a:gd name="connsiteX94" fmla="*/ 7901070 w 9767847"/>
                <a:gd name="connsiteY94" fmla="*/ 652823 h 6858000"/>
                <a:gd name="connsiteX95" fmla="*/ 7750054 w 9767847"/>
                <a:gd name="connsiteY95" fmla="*/ 501106 h 6858000"/>
                <a:gd name="connsiteX96" fmla="*/ 7592277 w 9767847"/>
                <a:gd name="connsiteY96" fmla="*/ 355319 h 6858000"/>
                <a:gd name="connsiteX97" fmla="*/ 7257734 w 9767847"/>
                <a:gd name="connsiteY97" fmla="*/ 81062 h 6858000"/>
                <a:gd name="connsiteX98" fmla="*/ 1892109 w 9767847"/>
                <a:gd name="connsiteY98" fmla="*/ 0 h 6858000"/>
                <a:gd name="connsiteX99" fmla="*/ 2298402 w 9767847"/>
                <a:gd name="connsiteY99" fmla="*/ 0 h 6858000"/>
                <a:gd name="connsiteX100" fmla="*/ 2135542 w 9767847"/>
                <a:gd name="connsiteY100" fmla="*/ 121879 h 6858000"/>
                <a:gd name="connsiteX101" fmla="*/ 1969576 w 9767847"/>
                <a:gd name="connsiteY101" fmla="*/ 259084 h 6858000"/>
                <a:gd name="connsiteX102" fmla="*/ 1659938 w 9767847"/>
                <a:gd name="connsiteY102" fmla="*/ 553953 h 6858000"/>
                <a:gd name="connsiteX103" fmla="*/ 729383 w 9767847"/>
                <a:gd name="connsiteY103" fmla="*/ 1940578 h 6858000"/>
                <a:gd name="connsiteX104" fmla="*/ 578465 w 9767847"/>
                <a:gd name="connsiteY104" fmla="*/ 2324905 h 6858000"/>
                <a:gd name="connsiteX105" fmla="*/ 465080 w 9767847"/>
                <a:gd name="connsiteY105" fmla="*/ 2718973 h 6858000"/>
                <a:gd name="connsiteX106" fmla="*/ 423820 w 9767847"/>
                <a:gd name="connsiteY106" fmla="*/ 2919535 h 6858000"/>
                <a:gd name="connsiteX107" fmla="*/ 392355 w 9767847"/>
                <a:gd name="connsiteY107" fmla="*/ 3122169 h 6858000"/>
                <a:gd name="connsiteX108" fmla="*/ 358801 w 9767847"/>
                <a:gd name="connsiteY108" fmla="*/ 3531013 h 6858000"/>
                <a:gd name="connsiteX109" fmla="*/ 410350 w 9767847"/>
                <a:gd name="connsiteY109" fmla="*/ 4352324 h 6858000"/>
                <a:gd name="connsiteX110" fmla="*/ 449022 w 9767847"/>
                <a:gd name="connsiteY110" fmla="*/ 4555147 h 6858000"/>
                <a:gd name="connsiteX111" fmla="*/ 498882 w 9767847"/>
                <a:gd name="connsiteY111" fmla="*/ 4756463 h 6858000"/>
                <a:gd name="connsiteX112" fmla="*/ 559775 w 9767847"/>
                <a:gd name="connsiteY112" fmla="*/ 4955755 h 6858000"/>
                <a:gd name="connsiteX113" fmla="*/ 631406 w 9767847"/>
                <a:gd name="connsiteY113" fmla="*/ 5152084 h 6858000"/>
                <a:gd name="connsiteX114" fmla="*/ 1023461 w 9767847"/>
                <a:gd name="connsiteY114" fmla="*/ 5898055 h 6858000"/>
                <a:gd name="connsiteX115" fmla="*/ 1575880 w 9767847"/>
                <a:gd name="connsiteY115" fmla="*/ 6551744 h 6858000"/>
                <a:gd name="connsiteX116" fmla="*/ 1905228 w 9767847"/>
                <a:gd name="connsiteY116" fmla="*/ 6833566 h 6858000"/>
                <a:gd name="connsiteX117" fmla="*/ 1938629 w 9767847"/>
                <a:gd name="connsiteY117" fmla="*/ 6858000 h 6858000"/>
                <a:gd name="connsiteX118" fmla="*/ 1368607 w 9767847"/>
                <a:gd name="connsiteY118" fmla="*/ 6858000 h 6858000"/>
                <a:gd name="connsiteX119" fmla="*/ 1115251 w 9767847"/>
                <a:gd name="connsiteY119" fmla="*/ 6594103 h 6858000"/>
                <a:gd name="connsiteX120" fmla="*/ 0 w 9767847"/>
                <a:gd name="connsiteY120" fmla="*/ 3653129 h 6858000"/>
                <a:gd name="connsiteX121" fmla="*/ 1777294 w 9767847"/>
                <a:gd name="connsiteY121" fmla="*/ 85415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Lst>
              <a:rect l="l" t="t" r="r" b="b"/>
              <a:pathLst>
                <a:path w="9767847" h="6858000">
                  <a:moveTo>
                    <a:pt x="7145704" y="0"/>
                  </a:moveTo>
                  <a:lnTo>
                    <a:pt x="7875738" y="0"/>
                  </a:lnTo>
                  <a:lnTo>
                    <a:pt x="7990553" y="85415"/>
                  </a:lnTo>
                  <a:cubicBezTo>
                    <a:pt x="9075991" y="933432"/>
                    <a:pt x="9767847" y="2216793"/>
                    <a:pt x="9767847" y="3653129"/>
                  </a:cubicBezTo>
                  <a:cubicBezTo>
                    <a:pt x="9767847" y="4770280"/>
                    <a:pt x="9349317" y="5794890"/>
                    <a:pt x="8652597" y="6594103"/>
                  </a:cubicBezTo>
                  <a:lnTo>
                    <a:pt x="8399240" y="6858000"/>
                  </a:lnTo>
                  <a:lnTo>
                    <a:pt x="6766926" y="6858000"/>
                  </a:lnTo>
                  <a:lnTo>
                    <a:pt x="6804586" y="6821201"/>
                  </a:lnTo>
                  <a:lnTo>
                    <a:pt x="6881735" y="6745295"/>
                  </a:lnTo>
                  <a:cubicBezTo>
                    <a:pt x="6907435" y="6719979"/>
                    <a:pt x="6933134" y="6694896"/>
                    <a:pt x="6958883" y="6668920"/>
                  </a:cubicBezTo>
                  <a:lnTo>
                    <a:pt x="7267925" y="6359792"/>
                  </a:lnTo>
                  <a:lnTo>
                    <a:pt x="7424360" y="6204783"/>
                  </a:lnTo>
                  <a:cubicBezTo>
                    <a:pt x="7450754" y="6178900"/>
                    <a:pt x="7477598" y="6152829"/>
                    <a:pt x="7504938" y="6126806"/>
                  </a:cubicBezTo>
                  <a:lnTo>
                    <a:pt x="7546396" y="6087795"/>
                  </a:lnTo>
                  <a:cubicBezTo>
                    <a:pt x="7560264" y="6074901"/>
                    <a:pt x="7574780" y="6061630"/>
                    <a:pt x="7588002" y="6049630"/>
                  </a:cubicBezTo>
                  <a:lnTo>
                    <a:pt x="7631000" y="6010807"/>
                  </a:lnTo>
                  <a:lnTo>
                    <a:pt x="7675440" y="5972407"/>
                  </a:lnTo>
                  <a:cubicBezTo>
                    <a:pt x="7690404" y="5959796"/>
                    <a:pt x="7705564" y="5947419"/>
                    <a:pt x="7720626" y="5934949"/>
                  </a:cubicBezTo>
                  <a:cubicBezTo>
                    <a:pt x="7735738" y="5922525"/>
                    <a:pt x="7751197" y="5910619"/>
                    <a:pt x="7766458" y="5898432"/>
                  </a:cubicBezTo>
                  <a:cubicBezTo>
                    <a:pt x="7827949" y="5850290"/>
                    <a:pt x="7890979" y="5804597"/>
                    <a:pt x="7955254" y="5760926"/>
                  </a:cubicBezTo>
                  <a:cubicBezTo>
                    <a:pt x="8083800" y="5673632"/>
                    <a:pt x="8216872" y="5594434"/>
                    <a:pt x="8352678" y="5521728"/>
                  </a:cubicBezTo>
                  <a:lnTo>
                    <a:pt x="8451350" y="5469352"/>
                  </a:lnTo>
                  <a:lnTo>
                    <a:pt x="8548532" y="5417493"/>
                  </a:lnTo>
                  <a:cubicBezTo>
                    <a:pt x="8612110" y="5383188"/>
                    <a:pt x="8673251" y="5349306"/>
                    <a:pt x="8729473" y="5314059"/>
                  </a:cubicBezTo>
                  <a:cubicBezTo>
                    <a:pt x="8743591" y="5305213"/>
                    <a:pt x="8757161" y="5296459"/>
                    <a:pt x="8770781" y="5287330"/>
                  </a:cubicBezTo>
                  <a:cubicBezTo>
                    <a:pt x="8777591" y="5282765"/>
                    <a:pt x="8784451" y="5278201"/>
                    <a:pt x="8790964" y="5273590"/>
                  </a:cubicBezTo>
                  <a:cubicBezTo>
                    <a:pt x="8797574" y="5268977"/>
                    <a:pt x="8804235" y="5264412"/>
                    <a:pt x="8810499" y="5259801"/>
                  </a:cubicBezTo>
                  <a:cubicBezTo>
                    <a:pt x="8835999" y="5241401"/>
                    <a:pt x="8860407" y="5222389"/>
                    <a:pt x="8883571" y="5202577"/>
                  </a:cubicBezTo>
                  <a:cubicBezTo>
                    <a:pt x="8929900" y="5162954"/>
                    <a:pt x="8971258" y="5120413"/>
                    <a:pt x="9006651" y="5074625"/>
                  </a:cubicBezTo>
                  <a:cubicBezTo>
                    <a:pt x="9015351" y="5063426"/>
                    <a:pt x="9024398" y="5050955"/>
                    <a:pt x="9033494" y="5038203"/>
                  </a:cubicBezTo>
                  <a:lnTo>
                    <a:pt x="9040305" y="5028649"/>
                  </a:lnTo>
                  <a:lnTo>
                    <a:pt x="9046568" y="5019379"/>
                  </a:lnTo>
                  <a:cubicBezTo>
                    <a:pt x="9050743" y="5013261"/>
                    <a:pt x="9054819" y="5007050"/>
                    <a:pt x="9058846" y="5000743"/>
                  </a:cubicBezTo>
                  <a:cubicBezTo>
                    <a:pt x="9075002" y="4975615"/>
                    <a:pt x="9090212" y="4949403"/>
                    <a:pt x="9104529" y="4922203"/>
                  </a:cubicBezTo>
                  <a:cubicBezTo>
                    <a:pt x="9133211" y="4867850"/>
                    <a:pt x="9158313" y="4809545"/>
                    <a:pt x="9181081" y="4748792"/>
                  </a:cubicBezTo>
                  <a:cubicBezTo>
                    <a:pt x="9203748" y="4688276"/>
                    <a:pt x="9223383" y="4625876"/>
                    <a:pt x="9240731" y="4561970"/>
                  </a:cubicBezTo>
                  <a:cubicBezTo>
                    <a:pt x="9249481" y="4530064"/>
                    <a:pt x="9257682" y="4497782"/>
                    <a:pt x="9265388" y="4465171"/>
                  </a:cubicBezTo>
                  <a:cubicBezTo>
                    <a:pt x="9269215" y="4448842"/>
                    <a:pt x="9272943" y="4432465"/>
                    <a:pt x="9276571" y="4416041"/>
                  </a:cubicBezTo>
                  <a:lnTo>
                    <a:pt x="9281841" y="4391477"/>
                  </a:lnTo>
                  <a:lnTo>
                    <a:pt x="9286513" y="4368936"/>
                  </a:lnTo>
                  <a:lnTo>
                    <a:pt x="9296754" y="4316136"/>
                  </a:lnTo>
                  <a:lnTo>
                    <a:pt x="9301029" y="4293172"/>
                  </a:lnTo>
                  <a:lnTo>
                    <a:pt x="9302818" y="4282679"/>
                  </a:lnTo>
                  <a:lnTo>
                    <a:pt x="9304658" y="4270914"/>
                  </a:lnTo>
                  <a:lnTo>
                    <a:pt x="9312810" y="4220043"/>
                  </a:lnTo>
                  <a:lnTo>
                    <a:pt x="9316887" y="4194584"/>
                  </a:lnTo>
                  <a:lnTo>
                    <a:pt x="9318923" y="4181878"/>
                  </a:lnTo>
                  <a:cubicBezTo>
                    <a:pt x="9319570" y="4177644"/>
                    <a:pt x="9319969" y="4173267"/>
                    <a:pt x="9320515" y="4168984"/>
                  </a:cubicBezTo>
                  <a:lnTo>
                    <a:pt x="9332445" y="4069079"/>
                  </a:lnTo>
                  <a:cubicBezTo>
                    <a:pt x="9333836" y="4056468"/>
                    <a:pt x="9334880" y="4040986"/>
                    <a:pt x="9336173" y="4022774"/>
                  </a:cubicBezTo>
                  <a:lnTo>
                    <a:pt x="9340199" y="3969269"/>
                  </a:lnTo>
                  <a:cubicBezTo>
                    <a:pt x="9345071" y="3903904"/>
                    <a:pt x="9347358" y="3837081"/>
                    <a:pt x="9347557" y="3770070"/>
                  </a:cubicBezTo>
                  <a:cubicBezTo>
                    <a:pt x="9347656" y="3736518"/>
                    <a:pt x="9347209" y="3702871"/>
                    <a:pt x="9346364" y="3669036"/>
                  </a:cubicBezTo>
                  <a:lnTo>
                    <a:pt x="9344921" y="3619341"/>
                  </a:lnTo>
                  <a:lnTo>
                    <a:pt x="9344524" y="3607624"/>
                  </a:lnTo>
                  <a:lnTo>
                    <a:pt x="9343728" y="3594872"/>
                  </a:lnTo>
                  <a:lnTo>
                    <a:pt x="9342188" y="3569366"/>
                  </a:lnTo>
                  <a:lnTo>
                    <a:pt x="9339056" y="3518354"/>
                  </a:lnTo>
                  <a:cubicBezTo>
                    <a:pt x="9337914" y="3501319"/>
                    <a:pt x="9335874" y="3484236"/>
                    <a:pt x="9334334" y="3467155"/>
                  </a:cubicBezTo>
                  <a:lnTo>
                    <a:pt x="9329363" y="3415908"/>
                  </a:lnTo>
                  <a:lnTo>
                    <a:pt x="9328319" y="3404755"/>
                  </a:lnTo>
                  <a:lnTo>
                    <a:pt x="9327177" y="3394214"/>
                  </a:lnTo>
                  <a:lnTo>
                    <a:pt x="9324293" y="3370872"/>
                  </a:lnTo>
                  <a:lnTo>
                    <a:pt x="9320763" y="3344427"/>
                  </a:lnTo>
                  <a:lnTo>
                    <a:pt x="9317184" y="3315343"/>
                  </a:lnTo>
                  <a:cubicBezTo>
                    <a:pt x="9315594" y="3300991"/>
                    <a:pt x="9313506" y="3286404"/>
                    <a:pt x="9311021" y="3270309"/>
                  </a:cubicBezTo>
                  <a:lnTo>
                    <a:pt x="9302719" y="3219815"/>
                  </a:lnTo>
                  <a:cubicBezTo>
                    <a:pt x="9299936" y="3203157"/>
                    <a:pt x="9297003" y="3186498"/>
                    <a:pt x="9293970" y="3169887"/>
                  </a:cubicBezTo>
                  <a:cubicBezTo>
                    <a:pt x="9281891" y="3103393"/>
                    <a:pt x="9267674" y="3037182"/>
                    <a:pt x="9252065" y="2971205"/>
                  </a:cubicBezTo>
                  <a:cubicBezTo>
                    <a:pt x="9244261" y="2938265"/>
                    <a:pt x="9235959" y="2905371"/>
                    <a:pt x="9227211" y="2872571"/>
                  </a:cubicBezTo>
                  <a:lnTo>
                    <a:pt x="9220699" y="2848524"/>
                  </a:lnTo>
                  <a:lnTo>
                    <a:pt x="9213740" y="2824289"/>
                  </a:lnTo>
                  <a:cubicBezTo>
                    <a:pt x="9209216" y="2808147"/>
                    <a:pt x="9204345" y="2791866"/>
                    <a:pt x="9199374" y="2775536"/>
                  </a:cubicBezTo>
                  <a:cubicBezTo>
                    <a:pt x="9159855" y="2645184"/>
                    <a:pt x="9114272" y="2516197"/>
                    <a:pt x="9061829" y="2389515"/>
                  </a:cubicBezTo>
                  <a:cubicBezTo>
                    <a:pt x="9035582" y="2326175"/>
                    <a:pt x="9008043" y="2263258"/>
                    <a:pt x="8978865" y="2200953"/>
                  </a:cubicBezTo>
                  <a:lnTo>
                    <a:pt x="8956694" y="2154317"/>
                  </a:lnTo>
                  <a:lnTo>
                    <a:pt x="8934176" y="2108012"/>
                  </a:lnTo>
                  <a:cubicBezTo>
                    <a:pt x="8918915" y="2077189"/>
                    <a:pt x="8903157" y="2046130"/>
                    <a:pt x="8887151" y="2015448"/>
                  </a:cubicBezTo>
                  <a:cubicBezTo>
                    <a:pt x="8854988" y="1953989"/>
                    <a:pt x="8822082" y="1892908"/>
                    <a:pt x="8787533" y="1832625"/>
                  </a:cubicBezTo>
                  <a:lnTo>
                    <a:pt x="8761485" y="1787496"/>
                  </a:lnTo>
                  <a:lnTo>
                    <a:pt x="8734791" y="1741991"/>
                  </a:lnTo>
                  <a:cubicBezTo>
                    <a:pt x="8717047" y="1711921"/>
                    <a:pt x="8699200" y="1682461"/>
                    <a:pt x="8680808" y="1652910"/>
                  </a:cubicBezTo>
                  <a:cubicBezTo>
                    <a:pt x="8644322" y="1593756"/>
                    <a:pt x="8606194" y="1535216"/>
                    <a:pt x="8567024" y="1477004"/>
                  </a:cubicBezTo>
                  <a:lnTo>
                    <a:pt x="8537446" y="1433428"/>
                  </a:lnTo>
                  <a:lnTo>
                    <a:pt x="8507423" y="1389994"/>
                  </a:lnTo>
                  <a:cubicBezTo>
                    <a:pt x="8487390" y="1361382"/>
                    <a:pt x="8467158" y="1332817"/>
                    <a:pt x="8446529" y="1304393"/>
                  </a:cubicBezTo>
                  <a:cubicBezTo>
                    <a:pt x="8405271" y="1247595"/>
                    <a:pt x="8362718" y="1191218"/>
                    <a:pt x="8319224" y="1135124"/>
                  </a:cubicBezTo>
                  <a:lnTo>
                    <a:pt x="8286366" y="1093148"/>
                  </a:lnTo>
                  <a:lnTo>
                    <a:pt x="8270161" y="1072538"/>
                  </a:lnTo>
                  <a:lnTo>
                    <a:pt x="8253856" y="1052254"/>
                  </a:lnTo>
                  <a:cubicBezTo>
                    <a:pt x="8231636" y="1024773"/>
                    <a:pt x="8209117" y="997479"/>
                    <a:pt x="8186352" y="970373"/>
                  </a:cubicBezTo>
                  <a:cubicBezTo>
                    <a:pt x="8140917" y="916020"/>
                    <a:pt x="8094240" y="862515"/>
                    <a:pt x="8046768" y="809527"/>
                  </a:cubicBezTo>
                  <a:lnTo>
                    <a:pt x="8010927" y="769951"/>
                  </a:lnTo>
                  <a:lnTo>
                    <a:pt x="7974788" y="730751"/>
                  </a:lnTo>
                  <a:cubicBezTo>
                    <a:pt x="7950382" y="704587"/>
                    <a:pt x="7925824" y="678563"/>
                    <a:pt x="7901070" y="652823"/>
                  </a:cubicBezTo>
                  <a:cubicBezTo>
                    <a:pt x="7851510" y="601387"/>
                    <a:pt x="7801404" y="550612"/>
                    <a:pt x="7750054" y="501106"/>
                  </a:cubicBezTo>
                  <a:cubicBezTo>
                    <a:pt x="7698902" y="451742"/>
                    <a:pt x="7645913" y="403036"/>
                    <a:pt x="7592277" y="355319"/>
                  </a:cubicBezTo>
                  <a:cubicBezTo>
                    <a:pt x="7484856" y="259884"/>
                    <a:pt x="7373308" y="168402"/>
                    <a:pt x="7257734" y="81062"/>
                  </a:cubicBezTo>
                  <a:close/>
                  <a:moveTo>
                    <a:pt x="1892109" y="0"/>
                  </a:moveTo>
                  <a:lnTo>
                    <a:pt x="2298402" y="0"/>
                  </a:lnTo>
                  <a:lnTo>
                    <a:pt x="2135542" y="121879"/>
                  </a:lnTo>
                  <a:cubicBezTo>
                    <a:pt x="2078998" y="166378"/>
                    <a:pt x="2023659" y="212143"/>
                    <a:pt x="1969576" y="259084"/>
                  </a:cubicBezTo>
                  <a:cubicBezTo>
                    <a:pt x="1861309" y="352918"/>
                    <a:pt x="1758064" y="451412"/>
                    <a:pt x="1659938" y="553953"/>
                  </a:cubicBezTo>
                  <a:cubicBezTo>
                    <a:pt x="1266987" y="964444"/>
                    <a:pt x="953820" y="1435593"/>
                    <a:pt x="729383" y="1940578"/>
                  </a:cubicBezTo>
                  <a:cubicBezTo>
                    <a:pt x="673260" y="2066459"/>
                    <a:pt x="622855" y="2195070"/>
                    <a:pt x="578465" y="2324905"/>
                  </a:cubicBezTo>
                  <a:cubicBezTo>
                    <a:pt x="534125" y="2454785"/>
                    <a:pt x="496147" y="2586314"/>
                    <a:pt x="465080" y="2718973"/>
                  </a:cubicBezTo>
                  <a:cubicBezTo>
                    <a:pt x="449769" y="2785089"/>
                    <a:pt x="435850" y="2852289"/>
                    <a:pt x="423820" y="2919535"/>
                  </a:cubicBezTo>
                  <a:cubicBezTo>
                    <a:pt x="411840" y="2986829"/>
                    <a:pt x="401054" y="3054358"/>
                    <a:pt x="392355" y="3122169"/>
                  </a:cubicBezTo>
                  <a:cubicBezTo>
                    <a:pt x="374509" y="3257744"/>
                    <a:pt x="363424" y="3393978"/>
                    <a:pt x="358801" y="3531013"/>
                  </a:cubicBezTo>
                  <a:cubicBezTo>
                    <a:pt x="349009" y="3804941"/>
                    <a:pt x="366357" y="4079668"/>
                    <a:pt x="410350" y="4352324"/>
                  </a:cubicBezTo>
                  <a:cubicBezTo>
                    <a:pt x="421286" y="4420230"/>
                    <a:pt x="434209" y="4487758"/>
                    <a:pt x="449022" y="4555147"/>
                  </a:cubicBezTo>
                  <a:cubicBezTo>
                    <a:pt x="463737" y="4622534"/>
                    <a:pt x="480389" y="4689686"/>
                    <a:pt x="498882" y="4756463"/>
                  </a:cubicBezTo>
                  <a:cubicBezTo>
                    <a:pt x="517373" y="4823239"/>
                    <a:pt x="537704" y="4889733"/>
                    <a:pt x="559775" y="4955755"/>
                  </a:cubicBezTo>
                  <a:cubicBezTo>
                    <a:pt x="581946" y="5021873"/>
                    <a:pt x="605358" y="5087473"/>
                    <a:pt x="631406" y="5152084"/>
                  </a:cubicBezTo>
                  <a:cubicBezTo>
                    <a:pt x="734055" y="5411706"/>
                    <a:pt x="865188" y="5662668"/>
                    <a:pt x="1023461" y="5898055"/>
                  </a:cubicBezTo>
                  <a:cubicBezTo>
                    <a:pt x="1181487" y="6133676"/>
                    <a:pt x="1367051" y="6353345"/>
                    <a:pt x="1575880" y="6551744"/>
                  </a:cubicBezTo>
                  <a:cubicBezTo>
                    <a:pt x="1680269" y="6651014"/>
                    <a:pt x="1790338" y="6745037"/>
                    <a:pt x="1905228" y="6833566"/>
                  </a:cubicBezTo>
                  <a:lnTo>
                    <a:pt x="1938629" y="6858000"/>
                  </a:lnTo>
                  <a:lnTo>
                    <a:pt x="1368607" y="6858000"/>
                  </a:lnTo>
                  <a:lnTo>
                    <a:pt x="1115251" y="6594103"/>
                  </a:lnTo>
                  <a:cubicBezTo>
                    <a:pt x="418530" y="5794890"/>
                    <a:pt x="0" y="4770280"/>
                    <a:pt x="0" y="3653129"/>
                  </a:cubicBezTo>
                  <a:cubicBezTo>
                    <a:pt x="0" y="2216793"/>
                    <a:pt x="691856" y="933432"/>
                    <a:pt x="1777294" y="85415"/>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solidFill>
                  <a:schemeClr val="lt1"/>
                </a:solidFill>
              </a:endParaRPr>
            </a:p>
          </p:txBody>
        </p:sp>
      </p:grpSp>
      <p:sp>
        <p:nvSpPr>
          <p:cNvPr id="6147" name="Title 4"/>
          <p:cNvSpPr txBox="1">
            <a:spLocks/>
          </p:cNvSpPr>
          <p:nvPr/>
        </p:nvSpPr>
        <p:spPr bwMode="auto">
          <a:xfrm>
            <a:off x="3502731" y="-1534353"/>
            <a:ext cx="5186842" cy="2387918"/>
          </a:xfrm>
          <a:prstGeom prst="rect">
            <a:avLst/>
          </a:prstGeo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lIns="91440" tIns="45720" rIns="91440" bIns="45720" rtlCol="0" anchor="b">
            <a:norm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MS PGothic" panose="020B0600070205080204" pitchFamily="34" charset="-128"/>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MS PGothic" panose="020B0600070205080204" pitchFamily="34" charset="-128"/>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MS PGothic" panose="020B0600070205080204" pitchFamily="34" charset="-128"/>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9pPr>
          </a:lstStyle>
          <a:p>
            <a:pPr algn="ctr">
              <a:lnSpc>
                <a:spcPct val="90000"/>
              </a:lnSpc>
              <a:spcBef>
                <a:spcPct val="0"/>
              </a:spcBef>
              <a:spcAft>
                <a:spcPts val="600"/>
              </a:spcAft>
              <a:buNone/>
            </a:pPr>
            <a:r>
              <a:rPr lang="en-US" altLang="en-US" sz="5200" b="1" kern="1200" dirty="0">
                <a:solidFill>
                  <a:schemeClr val="tx2"/>
                </a:solidFill>
                <a:latin typeface="+mj-lt"/>
                <a:ea typeface="+mj-ea"/>
                <a:cs typeface="+mj-cs"/>
              </a:rPr>
              <a:t>Our </a:t>
            </a:r>
            <a:r>
              <a:rPr lang="en-US" altLang="en-US" sz="5200" b="1" dirty="0">
                <a:solidFill>
                  <a:schemeClr val="tx2"/>
                </a:solidFill>
                <a:latin typeface="+mj-lt"/>
                <a:ea typeface="+mj-ea"/>
                <a:cs typeface="+mj-cs"/>
              </a:rPr>
              <a:t>Timetable</a:t>
            </a:r>
            <a:endParaRPr lang="en-US" altLang="en-US" sz="5200" b="1" kern="1200" dirty="0">
              <a:solidFill>
                <a:schemeClr val="tx2"/>
              </a:solidFill>
              <a:latin typeface="+mj-lt"/>
              <a:ea typeface="+mj-ea"/>
              <a:cs typeface="+mj-cs"/>
            </a:endParaRPr>
          </a:p>
        </p:txBody>
      </p:sp>
      <p:grpSp>
        <p:nvGrpSpPr>
          <p:cNvPr id="6167" name="Group 6166">
            <a:extLst>
              <a:ext uri="{FF2B5EF4-FFF2-40B4-BE49-F238E27FC236}">
                <a16:creationId xmlns:a16="http://schemas.microsoft.com/office/drawing/2014/main" id="{87F87F1B-42BA-4AC7-A4E2-41544DDB2CE3}"/>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305" y="-4155"/>
            <a:ext cx="2514948" cy="2174333"/>
            <a:chOff x="-305" y="-4155"/>
            <a:chExt cx="2514948" cy="2174333"/>
          </a:xfrm>
        </p:grpSpPr>
        <p:sp>
          <p:nvSpPr>
            <p:cNvPr id="6168" name="Freeform: Shape 6167">
              <a:extLst>
                <a:ext uri="{FF2B5EF4-FFF2-40B4-BE49-F238E27FC236}">
                  <a16:creationId xmlns:a16="http://schemas.microsoft.com/office/drawing/2014/main" id="{68B53067-4E48-4E71-A6A9-A8CAABAFBF6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0"/>
              <a:ext cx="2514948" cy="2170178"/>
            </a:xfrm>
            <a:custGeom>
              <a:avLst/>
              <a:gdLst>
                <a:gd name="connsiteX0" fmla="*/ 2466091 w 2514948"/>
                <a:gd name="connsiteY0" fmla="*/ 0 h 2170178"/>
                <a:gd name="connsiteX1" fmla="*/ 2514948 w 2514948"/>
                <a:gd name="connsiteY1" fmla="*/ 0 h 2170178"/>
                <a:gd name="connsiteX2" fmla="*/ 2512286 w 2514948"/>
                <a:gd name="connsiteY2" fmla="*/ 12375 h 2170178"/>
                <a:gd name="connsiteX3" fmla="*/ 2394961 w 2514948"/>
                <a:gd name="connsiteY3" fmla="*/ 368660 h 2170178"/>
                <a:gd name="connsiteX4" fmla="*/ 2289734 w 2514948"/>
                <a:gd name="connsiteY4" fmla="*/ 598078 h 2170178"/>
                <a:gd name="connsiteX5" fmla="*/ 2163747 w 2514948"/>
                <a:gd name="connsiteY5" fmla="*/ 819078 h 2170178"/>
                <a:gd name="connsiteX6" fmla="*/ 1852241 w 2514948"/>
                <a:gd name="connsiteY6" fmla="*/ 1228932 h 2170178"/>
                <a:gd name="connsiteX7" fmla="*/ 1668235 w 2514948"/>
                <a:gd name="connsiteY7" fmla="*/ 1413844 h 2170178"/>
                <a:gd name="connsiteX8" fmla="*/ 1619510 w 2514948"/>
                <a:gd name="connsiteY8" fmla="*/ 1457722 h 2170178"/>
                <a:gd name="connsiteX9" fmla="*/ 1569835 w 2514948"/>
                <a:gd name="connsiteY9" fmla="*/ 1500704 h 2170178"/>
                <a:gd name="connsiteX10" fmla="*/ 1467169 w 2514948"/>
                <a:gd name="connsiteY10" fmla="*/ 1583266 h 2170178"/>
                <a:gd name="connsiteX11" fmla="*/ 1018393 w 2514948"/>
                <a:gd name="connsiteY11" fmla="*/ 1867576 h 2170178"/>
                <a:gd name="connsiteX12" fmla="*/ 255857 w 2514948"/>
                <a:gd name="connsiteY12" fmla="*/ 2133049 h 2170178"/>
                <a:gd name="connsiteX13" fmla="*/ 0 w 2514948"/>
                <a:gd name="connsiteY13" fmla="*/ 2170178 h 2170178"/>
                <a:gd name="connsiteX14" fmla="*/ 0 w 2514948"/>
                <a:gd name="connsiteY14" fmla="*/ 1940056 h 2170178"/>
                <a:gd name="connsiteX15" fmla="*/ 201609 w 2514948"/>
                <a:gd name="connsiteY15" fmla="*/ 1902856 h 2170178"/>
                <a:gd name="connsiteX16" fmla="*/ 440974 w 2514948"/>
                <a:gd name="connsiteY16" fmla="*/ 1838472 h 2170178"/>
                <a:gd name="connsiteX17" fmla="*/ 674558 w 2514948"/>
                <a:gd name="connsiteY17" fmla="*/ 1756359 h 2170178"/>
                <a:gd name="connsiteX18" fmla="*/ 901222 w 2514948"/>
                <a:gd name="connsiteY18" fmla="*/ 1657142 h 2170178"/>
                <a:gd name="connsiteX19" fmla="*/ 1330943 w 2514948"/>
                <a:gd name="connsiteY19" fmla="*/ 1413396 h 2170178"/>
                <a:gd name="connsiteX20" fmla="*/ 1432566 w 2514948"/>
                <a:gd name="connsiteY20" fmla="*/ 1343193 h 2170178"/>
                <a:gd name="connsiteX21" fmla="*/ 1482527 w 2514948"/>
                <a:gd name="connsiteY21" fmla="*/ 1306926 h 2170178"/>
                <a:gd name="connsiteX22" fmla="*/ 1531821 w 2514948"/>
                <a:gd name="connsiteY22" fmla="*/ 1269765 h 2170178"/>
                <a:gd name="connsiteX23" fmla="*/ 1721986 w 2514948"/>
                <a:gd name="connsiteY23" fmla="*/ 1112073 h 2170178"/>
                <a:gd name="connsiteX24" fmla="*/ 2061460 w 2514948"/>
                <a:gd name="connsiteY24" fmla="*/ 754336 h 2170178"/>
                <a:gd name="connsiteX25" fmla="*/ 2206218 w 2514948"/>
                <a:gd name="connsiteY25" fmla="*/ 554827 h 2170178"/>
                <a:gd name="connsiteX26" fmla="*/ 2329455 w 2514948"/>
                <a:gd name="connsiteY26" fmla="*/ 341886 h 2170178"/>
                <a:gd name="connsiteX27" fmla="*/ 2356757 w 2514948"/>
                <a:gd name="connsiteY27" fmla="*/ 286815 h 2170178"/>
                <a:gd name="connsiteX28" fmla="*/ 2370030 w 2514948"/>
                <a:gd name="connsiteY28" fmla="*/ 259056 h 2170178"/>
                <a:gd name="connsiteX29" fmla="*/ 2382637 w 2514948"/>
                <a:gd name="connsiteY29" fmla="*/ 231028 h 2170178"/>
                <a:gd name="connsiteX30" fmla="*/ 2406716 w 2514948"/>
                <a:gd name="connsiteY30" fmla="*/ 174525 h 2170178"/>
                <a:gd name="connsiteX31" fmla="*/ 2429278 w 2514948"/>
                <a:gd name="connsiteY31" fmla="*/ 117393 h 21701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Lst>
              <a:rect l="l" t="t" r="r" b="b"/>
              <a:pathLst>
                <a:path w="2514948" h="2170178">
                  <a:moveTo>
                    <a:pt x="2466091" y="0"/>
                  </a:moveTo>
                  <a:lnTo>
                    <a:pt x="2514948" y="0"/>
                  </a:lnTo>
                  <a:lnTo>
                    <a:pt x="2512286" y="12375"/>
                  </a:lnTo>
                  <a:cubicBezTo>
                    <a:pt x="2481760" y="133161"/>
                    <a:pt x="2442526" y="252239"/>
                    <a:pt x="2394961" y="368660"/>
                  </a:cubicBezTo>
                  <a:cubicBezTo>
                    <a:pt x="2363109" y="446208"/>
                    <a:pt x="2328603" y="523039"/>
                    <a:pt x="2289734" y="598078"/>
                  </a:cubicBezTo>
                  <a:cubicBezTo>
                    <a:pt x="2251436" y="673387"/>
                    <a:pt x="2209251" y="747083"/>
                    <a:pt x="2163747" y="819078"/>
                  </a:cubicBezTo>
                  <a:cubicBezTo>
                    <a:pt x="2072646" y="962979"/>
                    <a:pt x="1968652" y="1100611"/>
                    <a:pt x="1852241" y="1228932"/>
                  </a:cubicBezTo>
                  <a:cubicBezTo>
                    <a:pt x="1793748" y="1292868"/>
                    <a:pt x="1732698" y="1354923"/>
                    <a:pt x="1668235" y="1413844"/>
                  </a:cubicBezTo>
                  <a:cubicBezTo>
                    <a:pt x="1652214" y="1428709"/>
                    <a:pt x="1636100" y="1443395"/>
                    <a:pt x="1619510" y="1457722"/>
                  </a:cubicBezTo>
                  <a:cubicBezTo>
                    <a:pt x="1603015" y="1472140"/>
                    <a:pt x="1586805" y="1486825"/>
                    <a:pt x="1569835" y="1500704"/>
                  </a:cubicBezTo>
                  <a:cubicBezTo>
                    <a:pt x="1536276" y="1528911"/>
                    <a:pt x="1501865" y="1556223"/>
                    <a:pt x="1467169" y="1583266"/>
                  </a:cubicBezTo>
                  <a:cubicBezTo>
                    <a:pt x="1327719" y="1690722"/>
                    <a:pt x="1177085" y="1785910"/>
                    <a:pt x="1018393" y="1867576"/>
                  </a:cubicBezTo>
                  <a:cubicBezTo>
                    <a:pt x="780425" y="1990142"/>
                    <a:pt x="522567" y="2080875"/>
                    <a:pt x="255857" y="2133049"/>
                  </a:cubicBezTo>
                  <a:lnTo>
                    <a:pt x="0" y="2170178"/>
                  </a:lnTo>
                  <a:lnTo>
                    <a:pt x="0" y="1940056"/>
                  </a:lnTo>
                  <a:lnTo>
                    <a:pt x="201609" y="1902856"/>
                  </a:lnTo>
                  <a:cubicBezTo>
                    <a:pt x="282186" y="1884231"/>
                    <a:pt x="362102" y="1863008"/>
                    <a:pt x="440974" y="1838472"/>
                  </a:cubicBezTo>
                  <a:cubicBezTo>
                    <a:pt x="519848" y="1814027"/>
                    <a:pt x="597771" y="1786627"/>
                    <a:pt x="674558" y="1756359"/>
                  </a:cubicBezTo>
                  <a:cubicBezTo>
                    <a:pt x="751250" y="1726003"/>
                    <a:pt x="826900" y="1692870"/>
                    <a:pt x="901222" y="1657142"/>
                  </a:cubicBezTo>
                  <a:cubicBezTo>
                    <a:pt x="1049865" y="1585774"/>
                    <a:pt x="1193581" y="1504376"/>
                    <a:pt x="1330943" y="1413396"/>
                  </a:cubicBezTo>
                  <a:cubicBezTo>
                    <a:pt x="1365165" y="1390563"/>
                    <a:pt x="1399293" y="1367370"/>
                    <a:pt x="1432566" y="1343193"/>
                  </a:cubicBezTo>
                  <a:cubicBezTo>
                    <a:pt x="1449441" y="1331373"/>
                    <a:pt x="1465936" y="1319104"/>
                    <a:pt x="1482527" y="1306926"/>
                  </a:cubicBezTo>
                  <a:cubicBezTo>
                    <a:pt x="1499210" y="1294837"/>
                    <a:pt x="1515611" y="1282391"/>
                    <a:pt x="1531821" y="1269765"/>
                  </a:cubicBezTo>
                  <a:cubicBezTo>
                    <a:pt x="1596947" y="1219350"/>
                    <a:pt x="1660652" y="1167055"/>
                    <a:pt x="1721986" y="1112073"/>
                  </a:cubicBezTo>
                  <a:cubicBezTo>
                    <a:pt x="1844940" y="1002469"/>
                    <a:pt x="1958983" y="882926"/>
                    <a:pt x="2061460" y="754336"/>
                  </a:cubicBezTo>
                  <a:cubicBezTo>
                    <a:pt x="2112652" y="690042"/>
                    <a:pt x="2161094" y="623510"/>
                    <a:pt x="2206218" y="554827"/>
                  </a:cubicBezTo>
                  <a:cubicBezTo>
                    <a:pt x="2250583" y="485787"/>
                    <a:pt x="2292484" y="415046"/>
                    <a:pt x="2329455" y="341886"/>
                  </a:cubicBezTo>
                  <a:cubicBezTo>
                    <a:pt x="2339030" y="323709"/>
                    <a:pt x="2347941" y="305261"/>
                    <a:pt x="2356757" y="286815"/>
                  </a:cubicBezTo>
                  <a:lnTo>
                    <a:pt x="2370030" y="259056"/>
                  </a:lnTo>
                  <a:lnTo>
                    <a:pt x="2382637" y="231028"/>
                  </a:lnTo>
                  <a:cubicBezTo>
                    <a:pt x="2390885" y="212312"/>
                    <a:pt x="2399227" y="193598"/>
                    <a:pt x="2406716" y="174525"/>
                  </a:cubicBezTo>
                  <a:cubicBezTo>
                    <a:pt x="2414206" y="155452"/>
                    <a:pt x="2422453" y="136646"/>
                    <a:pt x="2429278" y="117393"/>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169" name="Freeform: Shape 6168">
              <a:extLst>
                <a:ext uri="{FF2B5EF4-FFF2-40B4-BE49-F238E27FC236}">
                  <a16:creationId xmlns:a16="http://schemas.microsoft.com/office/drawing/2014/main" id="{06D1A0D3-4BB8-41D9-9CE7-2884C83F448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4155"/>
              <a:ext cx="2493062" cy="1947896"/>
            </a:xfrm>
            <a:custGeom>
              <a:avLst/>
              <a:gdLst>
                <a:gd name="connsiteX0" fmla="*/ 1896911 w 2493062"/>
                <a:gd name="connsiteY0" fmla="*/ 0 h 1947896"/>
                <a:gd name="connsiteX1" fmla="*/ 2493062 w 2493062"/>
                <a:gd name="connsiteY1" fmla="*/ 0 h 1947896"/>
                <a:gd name="connsiteX2" fmla="*/ 2435315 w 2493062"/>
                <a:gd name="connsiteY2" fmla="*/ 178165 h 1947896"/>
                <a:gd name="connsiteX3" fmla="*/ 93066 w 2493062"/>
                <a:gd name="connsiteY3" fmla="*/ 1935859 h 1947896"/>
                <a:gd name="connsiteX4" fmla="*/ 0 w 2493062"/>
                <a:gd name="connsiteY4" fmla="*/ 1947896 h 1947896"/>
                <a:gd name="connsiteX5" fmla="*/ 0 w 2493062"/>
                <a:gd name="connsiteY5" fmla="*/ 1404756 h 1947896"/>
                <a:gd name="connsiteX6" fmla="*/ 17392 w 2493062"/>
                <a:gd name="connsiteY6" fmla="*/ 1402364 h 1947896"/>
                <a:gd name="connsiteX7" fmla="*/ 464249 w 2493062"/>
                <a:gd name="connsiteY7" fmla="*/ 1281208 h 1947896"/>
                <a:gd name="connsiteX8" fmla="*/ 1260556 w 2493062"/>
                <a:gd name="connsiteY8" fmla="*/ 833835 h 1947896"/>
                <a:gd name="connsiteX9" fmla="*/ 1807924 w 2493062"/>
                <a:gd name="connsiteY9" fmla="*/ 193222 h 1947896"/>
                <a:gd name="connsiteX10" fmla="*/ 1874357 w 2493062"/>
                <a:gd name="connsiteY10" fmla="*/ 58333 h 194789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2493062" h="1947896">
                  <a:moveTo>
                    <a:pt x="1896911" y="0"/>
                  </a:moveTo>
                  <a:lnTo>
                    <a:pt x="2493062" y="0"/>
                  </a:lnTo>
                  <a:lnTo>
                    <a:pt x="2435315" y="178165"/>
                  </a:lnTo>
                  <a:cubicBezTo>
                    <a:pt x="2088122" y="1071812"/>
                    <a:pt x="1129732" y="1758033"/>
                    <a:pt x="93066" y="1935859"/>
                  </a:cubicBezTo>
                  <a:lnTo>
                    <a:pt x="0" y="1947896"/>
                  </a:lnTo>
                  <a:lnTo>
                    <a:pt x="0" y="1404756"/>
                  </a:lnTo>
                  <a:lnTo>
                    <a:pt x="17392" y="1402364"/>
                  </a:lnTo>
                  <a:cubicBezTo>
                    <a:pt x="167719" y="1375030"/>
                    <a:pt x="318070" y="1334398"/>
                    <a:pt x="464249" y="1281208"/>
                  </a:cubicBezTo>
                  <a:cubicBezTo>
                    <a:pt x="753480" y="1176081"/>
                    <a:pt x="1028869" y="1021346"/>
                    <a:pt x="1260556" y="833835"/>
                  </a:cubicBezTo>
                  <a:cubicBezTo>
                    <a:pt x="1491960" y="646594"/>
                    <a:pt x="1681177" y="425056"/>
                    <a:pt x="1807924" y="193222"/>
                  </a:cubicBezTo>
                  <a:cubicBezTo>
                    <a:pt x="1832328" y="148578"/>
                    <a:pt x="1854477" y="103599"/>
                    <a:pt x="1874357" y="58333"/>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170" name="Freeform: Shape 6169">
              <a:extLst>
                <a:ext uri="{FF2B5EF4-FFF2-40B4-BE49-F238E27FC236}">
                  <a16:creationId xmlns:a16="http://schemas.microsoft.com/office/drawing/2014/main" id="{81E20F06-3B09-4B89-A36B-AB8BFBCCA5D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0"/>
              <a:ext cx="2501089" cy="1972702"/>
            </a:xfrm>
            <a:custGeom>
              <a:avLst/>
              <a:gdLst>
                <a:gd name="connsiteX0" fmla="*/ 2318728 w 2501089"/>
                <a:gd name="connsiteY0" fmla="*/ 0 h 1972702"/>
                <a:gd name="connsiteX1" fmla="*/ 2501089 w 2501089"/>
                <a:gd name="connsiteY1" fmla="*/ 0 h 1972702"/>
                <a:gd name="connsiteX2" fmla="*/ 2453909 w 2501089"/>
                <a:gd name="connsiteY2" fmla="*/ 167837 h 1972702"/>
                <a:gd name="connsiteX3" fmla="*/ 2361125 w 2501089"/>
                <a:gd name="connsiteY3" fmla="*/ 392084 h 1972702"/>
                <a:gd name="connsiteX4" fmla="*/ 1768255 w 2501089"/>
                <a:gd name="connsiteY4" fmla="*/ 1167644 h 1972702"/>
                <a:gd name="connsiteX5" fmla="*/ 1375125 w 2501089"/>
                <a:gd name="connsiteY5" fmla="*/ 1471474 h 1972702"/>
                <a:gd name="connsiteX6" fmla="*/ 935735 w 2501089"/>
                <a:gd name="connsiteY6" fmla="*/ 1712713 h 1972702"/>
                <a:gd name="connsiteX7" fmla="*/ 212353 w 2501089"/>
                <a:gd name="connsiteY7" fmla="*/ 1940294 h 1972702"/>
                <a:gd name="connsiteX8" fmla="*/ 0 w 2501089"/>
                <a:gd name="connsiteY8" fmla="*/ 1972702 h 1972702"/>
                <a:gd name="connsiteX9" fmla="*/ 0 w 2501089"/>
                <a:gd name="connsiteY9" fmla="*/ 1732181 h 1972702"/>
                <a:gd name="connsiteX10" fmla="*/ 161195 w 2501089"/>
                <a:gd name="connsiteY10" fmla="*/ 1706590 h 1972702"/>
                <a:gd name="connsiteX11" fmla="*/ 388463 w 2501089"/>
                <a:gd name="connsiteY11" fmla="*/ 1652268 h 1972702"/>
                <a:gd name="connsiteX12" fmla="*/ 826716 w 2501089"/>
                <a:gd name="connsiteY12" fmla="*/ 1493950 h 1972702"/>
                <a:gd name="connsiteX13" fmla="*/ 1609847 w 2501089"/>
                <a:gd name="connsiteY13" fmla="*/ 1007535 h 1972702"/>
                <a:gd name="connsiteX14" fmla="*/ 1929982 w 2501089"/>
                <a:gd name="connsiteY14" fmla="*/ 682930 h 1972702"/>
                <a:gd name="connsiteX15" fmla="*/ 2183093 w 2501089"/>
                <a:gd name="connsiteY15" fmla="*/ 310149 h 1972702"/>
                <a:gd name="connsiteX16" fmla="*/ 2280286 w 2501089"/>
                <a:gd name="connsiteY16" fmla="*/ 108435 h 19727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2501089" h="1972702">
                  <a:moveTo>
                    <a:pt x="2318728" y="0"/>
                  </a:moveTo>
                  <a:lnTo>
                    <a:pt x="2501089" y="0"/>
                  </a:lnTo>
                  <a:lnTo>
                    <a:pt x="2453909" y="167837"/>
                  </a:lnTo>
                  <a:cubicBezTo>
                    <a:pt x="2427555" y="244153"/>
                    <a:pt x="2396627" y="319103"/>
                    <a:pt x="2361125" y="392084"/>
                  </a:cubicBezTo>
                  <a:cubicBezTo>
                    <a:pt x="2218453" y="684005"/>
                    <a:pt x="2011698" y="945211"/>
                    <a:pt x="1768255" y="1167644"/>
                  </a:cubicBezTo>
                  <a:cubicBezTo>
                    <a:pt x="1646250" y="1278860"/>
                    <a:pt x="1514385" y="1380316"/>
                    <a:pt x="1375125" y="1471474"/>
                  </a:cubicBezTo>
                  <a:cubicBezTo>
                    <a:pt x="1235677" y="1562542"/>
                    <a:pt x="1088928" y="1643672"/>
                    <a:pt x="935735" y="1712713"/>
                  </a:cubicBezTo>
                  <a:cubicBezTo>
                    <a:pt x="705659" y="1815533"/>
                    <a:pt x="462359" y="1892212"/>
                    <a:pt x="212353" y="1940294"/>
                  </a:cubicBezTo>
                  <a:lnTo>
                    <a:pt x="0" y="1972702"/>
                  </a:lnTo>
                  <a:lnTo>
                    <a:pt x="0" y="1732181"/>
                  </a:lnTo>
                  <a:lnTo>
                    <a:pt x="161195" y="1706590"/>
                  </a:lnTo>
                  <a:cubicBezTo>
                    <a:pt x="237638" y="1691378"/>
                    <a:pt x="313477" y="1673222"/>
                    <a:pt x="388463" y="1652268"/>
                  </a:cubicBezTo>
                  <a:cubicBezTo>
                    <a:pt x="538529" y="1610539"/>
                    <a:pt x="684898" y="1556543"/>
                    <a:pt x="826716" y="1493950"/>
                  </a:cubicBezTo>
                  <a:cubicBezTo>
                    <a:pt x="1111207" y="1370107"/>
                    <a:pt x="1376832" y="1205881"/>
                    <a:pt x="1609847" y="1007535"/>
                  </a:cubicBezTo>
                  <a:cubicBezTo>
                    <a:pt x="1725975" y="908049"/>
                    <a:pt x="1833571" y="799519"/>
                    <a:pt x="1929982" y="682930"/>
                  </a:cubicBezTo>
                  <a:cubicBezTo>
                    <a:pt x="2026581" y="566520"/>
                    <a:pt x="2111806" y="441692"/>
                    <a:pt x="2183093" y="310149"/>
                  </a:cubicBezTo>
                  <a:cubicBezTo>
                    <a:pt x="2218738" y="244422"/>
                    <a:pt x="2251396" y="177150"/>
                    <a:pt x="2280286" y="108435"/>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sz="800"/>
            </a:p>
          </p:txBody>
        </p:sp>
        <p:sp>
          <p:nvSpPr>
            <p:cNvPr id="6171" name="Freeform: Shape 6170">
              <a:extLst>
                <a:ext uri="{FF2B5EF4-FFF2-40B4-BE49-F238E27FC236}">
                  <a16:creationId xmlns:a16="http://schemas.microsoft.com/office/drawing/2014/main" id="{DAE6C3D7-7D5B-4926-877D-45F117BB6BF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2491105" cy="1943661"/>
            </a:xfrm>
            <a:custGeom>
              <a:avLst/>
              <a:gdLst>
                <a:gd name="connsiteX0" fmla="*/ 1995408 w 2491105"/>
                <a:gd name="connsiteY0" fmla="*/ 0 h 1943661"/>
                <a:gd name="connsiteX1" fmla="*/ 2491105 w 2491105"/>
                <a:gd name="connsiteY1" fmla="*/ 0 h 1943661"/>
                <a:gd name="connsiteX2" fmla="*/ 2434705 w 2491105"/>
                <a:gd name="connsiteY2" fmla="*/ 174009 h 1943661"/>
                <a:gd name="connsiteX3" fmla="*/ 92457 w 2491105"/>
                <a:gd name="connsiteY3" fmla="*/ 1931703 h 1943661"/>
                <a:gd name="connsiteX4" fmla="*/ 0 w 2491105"/>
                <a:gd name="connsiteY4" fmla="*/ 1943661 h 1943661"/>
                <a:gd name="connsiteX5" fmla="*/ 0 w 2491105"/>
                <a:gd name="connsiteY5" fmla="*/ 1491489 h 1943661"/>
                <a:gd name="connsiteX6" fmla="*/ 34107 w 2491105"/>
                <a:gd name="connsiteY6" fmla="*/ 1486836 h 1943661"/>
                <a:gd name="connsiteX7" fmla="*/ 497577 w 2491105"/>
                <a:gd name="connsiteY7" fmla="*/ 1360598 h 1943661"/>
                <a:gd name="connsiteX8" fmla="*/ 1321566 w 2491105"/>
                <a:gd name="connsiteY8" fmla="*/ 897645 h 1943661"/>
                <a:gd name="connsiteX9" fmla="*/ 1891495 w 2491105"/>
                <a:gd name="connsiteY9" fmla="*/ 230078 h 1943661"/>
                <a:gd name="connsiteX10" fmla="*/ 1961469 w 2491105"/>
                <a:gd name="connsiteY10" fmla="*/ 87885 h 19436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2491105" h="1943661">
                  <a:moveTo>
                    <a:pt x="1995408" y="0"/>
                  </a:moveTo>
                  <a:lnTo>
                    <a:pt x="2491105" y="0"/>
                  </a:lnTo>
                  <a:lnTo>
                    <a:pt x="2434705" y="174009"/>
                  </a:lnTo>
                  <a:cubicBezTo>
                    <a:pt x="2087512" y="1067655"/>
                    <a:pt x="1129122" y="1753877"/>
                    <a:pt x="92457" y="1931703"/>
                  </a:cubicBezTo>
                  <a:lnTo>
                    <a:pt x="0" y="1943661"/>
                  </a:lnTo>
                  <a:lnTo>
                    <a:pt x="0" y="1491489"/>
                  </a:lnTo>
                  <a:lnTo>
                    <a:pt x="34107" y="1486836"/>
                  </a:lnTo>
                  <a:cubicBezTo>
                    <a:pt x="189055" y="1458696"/>
                    <a:pt x="343908" y="1416565"/>
                    <a:pt x="497577" y="1360598"/>
                  </a:cubicBezTo>
                  <a:cubicBezTo>
                    <a:pt x="796856" y="1251889"/>
                    <a:pt x="1081725" y="1091781"/>
                    <a:pt x="1321566" y="897645"/>
                  </a:cubicBezTo>
                  <a:cubicBezTo>
                    <a:pt x="1565577" y="700195"/>
                    <a:pt x="1757355" y="475523"/>
                    <a:pt x="1891495" y="230078"/>
                  </a:cubicBezTo>
                  <a:cubicBezTo>
                    <a:pt x="1917197" y="183033"/>
                    <a:pt x="1940526" y="135619"/>
                    <a:pt x="1961469" y="87885"/>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6173" name="Group 6172">
            <a:extLst>
              <a:ext uri="{FF2B5EF4-FFF2-40B4-BE49-F238E27FC236}">
                <a16:creationId xmlns:a16="http://schemas.microsoft.com/office/drawing/2014/main" id="{967346A5-7569-4F15-AB5D-BE3DADF192C0}"/>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rot="10800000">
            <a:off x="9685727" y="4683666"/>
            <a:ext cx="2514948" cy="2174333"/>
            <a:chOff x="-305" y="-4155"/>
            <a:chExt cx="2514948" cy="2174333"/>
          </a:xfrm>
        </p:grpSpPr>
        <p:sp>
          <p:nvSpPr>
            <p:cNvPr id="6174" name="Freeform: Shape 6173">
              <a:extLst>
                <a:ext uri="{FF2B5EF4-FFF2-40B4-BE49-F238E27FC236}">
                  <a16:creationId xmlns:a16="http://schemas.microsoft.com/office/drawing/2014/main" id="{E1951533-A568-4765-AB1F-F71D9AFDEA9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0"/>
              <a:ext cx="2514948" cy="2170178"/>
            </a:xfrm>
            <a:custGeom>
              <a:avLst/>
              <a:gdLst>
                <a:gd name="connsiteX0" fmla="*/ 2466091 w 2514948"/>
                <a:gd name="connsiteY0" fmla="*/ 0 h 2170178"/>
                <a:gd name="connsiteX1" fmla="*/ 2514948 w 2514948"/>
                <a:gd name="connsiteY1" fmla="*/ 0 h 2170178"/>
                <a:gd name="connsiteX2" fmla="*/ 2512286 w 2514948"/>
                <a:gd name="connsiteY2" fmla="*/ 12375 h 2170178"/>
                <a:gd name="connsiteX3" fmla="*/ 2394961 w 2514948"/>
                <a:gd name="connsiteY3" fmla="*/ 368660 h 2170178"/>
                <a:gd name="connsiteX4" fmla="*/ 2289734 w 2514948"/>
                <a:gd name="connsiteY4" fmla="*/ 598078 h 2170178"/>
                <a:gd name="connsiteX5" fmla="*/ 2163747 w 2514948"/>
                <a:gd name="connsiteY5" fmla="*/ 819078 h 2170178"/>
                <a:gd name="connsiteX6" fmla="*/ 1852241 w 2514948"/>
                <a:gd name="connsiteY6" fmla="*/ 1228932 h 2170178"/>
                <a:gd name="connsiteX7" fmla="*/ 1668235 w 2514948"/>
                <a:gd name="connsiteY7" fmla="*/ 1413844 h 2170178"/>
                <a:gd name="connsiteX8" fmla="*/ 1619510 w 2514948"/>
                <a:gd name="connsiteY8" fmla="*/ 1457722 h 2170178"/>
                <a:gd name="connsiteX9" fmla="*/ 1569835 w 2514948"/>
                <a:gd name="connsiteY9" fmla="*/ 1500704 h 2170178"/>
                <a:gd name="connsiteX10" fmla="*/ 1467169 w 2514948"/>
                <a:gd name="connsiteY10" fmla="*/ 1583266 h 2170178"/>
                <a:gd name="connsiteX11" fmla="*/ 1018393 w 2514948"/>
                <a:gd name="connsiteY11" fmla="*/ 1867576 h 2170178"/>
                <a:gd name="connsiteX12" fmla="*/ 255857 w 2514948"/>
                <a:gd name="connsiteY12" fmla="*/ 2133049 h 2170178"/>
                <a:gd name="connsiteX13" fmla="*/ 0 w 2514948"/>
                <a:gd name="connsiteY13" fmla="*/ 2170178 h 2170178"/>
                <a:gd name="connsiteX14" fmla="*/ 0 w 2514948"/>
                <a:gd name="connsiteY14" fmla="*/ 1940056 h 2170178"/>
                <a:gd name="connsiteX15" fmla="*/ 201609 w 2514948"/>
                <a:gd name="connsiteY15" fmla="*/ 1902856 h 2170178"/>
                <a:gd name="connsiteX16" fmla="*/ 440974 w 2514948"/>
                <a:gd name="connsiteY16" fmla="*/ 1838472 h 2170178"/>
                <a:gd name="connsiteX17" fmla="*/ 674558 w 2514948"/>
                <a:gd name="connsiteY17" fmla="*/ 1756359 h 2170178"/>
                <a:gd name="connsiteX18" fmla="*/ 901222 w 2514948"/>
                <a:gd name="connsiteY18" fmla="*/ 1657142 h 2170178"/>
                <a:gd name="connsiteX19" fmla="*/ 1330943 w 2514948"/>
                <a:gd name="connsiteY19" fmla="*/ 1413396 h 2170178"/>
                <a:gd name="connsiteX20" fmla="*/ 1432566 w 2514948"/>
                <a:gd name="connsiteY20" fmla="*/ 1343193 h 2170178"/>
                <a:gd name="connsiteX21" fmla="*/ 1482527 w 2514948"/>
                <a:gd name="connsiteY21" fmla="*/ 1306926 h 2170178"/>
                <a:gd name="connsiteX22" fmla="*/ 1531821 w 2514948"/>
                <a:gd name="connsiteY22" fmla="*/ 1269765 h 2170178"/>
                <a:gd name="connsiteX23" fmla="*/ 1721986 w 2514948"/>
                <a:gd name="connsiteY23" fmla="*/ 1112073 h 2170178"/>
                <a:gd name="connsiteX24" fmla="*/ 2061460 w 2514948"/>
                <a:gd name="connsiteY24" fmla="*/ 754336 h 2170178"/>
                <a:gd name="connsiteX25" fmla="*/ 2206218 w 2514948"/>
                <a:gd name="connsiteY25" fmla="*/ 554827 h 2170178"/>
                <a:gd name="connsiteX26" fmla="*/ 2329455 w 2514948"/>
                <a:gd name="connsiteY26" fmla="*/ 341886 h 2170178"/>
                <a:gd name="connsiteX27" fmla="*/ 2356757 w 2514948"/>
                <a:gd name="connsiteY27" fmla="*/ 286815 h 2170178"/>
                <a:gd name="connsiteX28" fmla="*/ 2370030 w 2514948"/>
                <a:gd name="connsiteY28" fmla="*/ 259056 h 2170178"/>
                <a:gd name="connsiteX29" fmla="*/ 2382637 w 2514948"/>
                <a:gd name="connsiteY29" fmla="*/ 231028 h 2170178"/>
                <a:gd name="connsiteX30" fmla="*/ 2406716 w 2514948"/>
                <a:gd name="connsiteY30" fmla="*/ 174525 h 2170178"/>
                <a:gd name="connsiteX31" fmla="*/ 2429278 w 2514948"/>
                <a:gd name="connsiteY31" fmla="*/ 117393 h 21701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Lst>
              <a:rect l="l" t="t" r="r" b="b"/>
              <a:pathLst>
                <a:path w="2514948" h="2170178">
                  <a:moveTo>
                    <a:pt x="2466091" y="0"/>
                  </a:moveTo>
                  <a:lnTo>
                    <a:pt x="2514948" y="0"/>
                  </a:lnTo>
                  <a:lnTo>
                    <a:pt x="2512286" y="12375"/>
                  </a:lnTo>
                  <a:cubicBezTo>
                    <a:pt x="2481760" y="133161"/>
                    <a:pt x="2442526" y="252239"/>
                    <a:pt x="2394961" y="368660"/>
                  </a:cubicBezTo>
                  <a:cubicBezTo>
                    <a:pt x="2363109" y="446208"/>
                    <a:pt x="2328603" y="523039"/>
                    <a:pt x="2289734" y="598078"/>
                  </a:cubicBezTo>
                  <a:cubicBezTo>
                    <a:pt x="2251436" y="673387"/>
                    <a:pt x="2209251" y="747083"/>
                    <a:pt x="2163747" y="819078"/>
                  </a:cubicBezTo>
                  <a:cubicBezTo>
                    <a:pt x="2072646" y="962979"/>
                    <a:pt x="1968652" y="1100611"/>
                    <a:pt x="1852241" y="1228932"/>
                  </a:cubicBezTo>
                  <a:cubicBezTo>
                    <a:pt x="1793748" y="1292868"/>
                    <a:pt x="1732698" y="1354923"/>
                    <a:pt x="1668235" y="1413844"/>
                  </a:cubicBezTo>
                  <a:cubicBezTo>
                    <a:pt x="1652214" y="1428709"/>
                    <a:pt x="1636100" y="1443395"/>
                    <a:pt x="1619510" y="1457722"/>
                  </a:cubicBezTo>
                  <a:cubicBezTo>
                    <a:pt x="1603015" y="1472140"/>
                    <a:pt x="1586805" y="1486825"/>
                    <a:pt x="1569835" y="1500704"/>
                  </a:cubicBezTo>
                  <a:cubicBezTo>
                    <a:pt x="1536276" y="1528911"/>
                    <a:pt x="1501865" y="1556223"/>
                    <a:pt x="1467169" y="1583266"/>
                  </a:cubicBezTo>
                  <a:cubicBezTo>
                    <a:pt x="1327719" y="1690722"/>
                    <a:pt x="1177085" y="1785910"/>
                    <a:pt x="1018393" y="1867576"/>
                  </a:cubicBezTo>
                  <a:cubicBezTo>
                    <a:pt x="780425" y="1990142"/>
                    <a:pt x="522567" y="2080875"/>
                    <a:pt x="255857" y="2133049"/>
                  </a:cubicBezTo>
                  <a:lnTo>
                    <a:pt x="0" y="2170178"/>
                  </a:lnTo>
                  <a:lnTo>
                    <a:pt x="0" y="1940056"/>
                  </a:lnTo>
                  <a:lnTo>
                    <a:pt x="201609" y="1902856"/>
                  </a:lnTo>
                  <a:cubicBezTo>
                    <a:pt x="282186" y="1884231"/>
                    <a:pt x="362102" y="1863008"/>
                    <a:pt x="440974" y="1838472"/>
                  </a:cubicBezTo>
                  <a:cubicBezTo>
                    <a:pt x="519848" y="1814027"/>
                    <a:pt x="597771" y="1786627"/>
                    <a:pt x="674558" y="1756359"/>
                  </a:cubicBezTo>
                  <a:cubicBezTo>
                    <a:pt x="751250" y="1726003"/>
                    <a:pt x="826900" y="1692870"/>
                    <a:pt x="901222" y="1657142"/>
                  </a:cubicBezTo>
                  <a:cubicBezTo>
                    <a:pt x="1049865" y="1585774"/>
                    <a:pt x="1193581" y="1504376"/>
                    <a:pt x="1330943" y="1413396"/>
                  </a:cubicBezTo>
                  <a:cubicBezTo>
                    <a:pt x="1365165" y="1390563"/>
                    <a:pt x="1399293" y="1367370"/>
                    <a:pt x="1432566" y="1343193"/>
                  </a:cubicBezTo>
                  <a:cubicBezTo>
                    <a:pt x="1449441" y="1331373"/>
                    <a:pt x="1465936" y="1319104"/>
                    <a:pt x="1482527" y="1306926"/>
                  </a:cubicBezTo>
                  <a:cubicBezTo>
                    <a:pt x="1499210" y="1294837"/>
                    <a:pt x="1515611" y="1282391"/>
                    <a:pt x="1531821" y="1269765"/>
                  </a:cubicBezTo>
                  <a:cubicBezTo>
                    <a:pt x="1596947" y="1219350"/>
                    <a:pt x="1660652" y="1167055"/>
                    <a:pt x="1721986" y="1112073"/>
                  </a:cubicBezTo>
                  <a:cubicBezTo>
                    <a:pt x="1844940" y="1002469"/>
                    <a:pt x="1958983" y="882926"/>
                    <a:pt x="2061460" y="754336"/>
                  </a:cubicBezTo>
                  <a:cubicBezTo>
                    <a:pt x="2112652" y="690042"/>
                    <a:pt x="2161094" y="623510"/>
                    <a:pt x="2206218" y="554827"/>
                  </a:cubicBezTo>
                  <a:cubicBezTo>
                    <a:pt x="2250583" y="485787"/>
                    <a:pt x="2292484" y="415046"/>
                    <a:pt x="2329455" y="341886"/>
                  </a:cubicBezTo>
                  <a:cubicBezTo>
                    <a:pt x="2339030" y="323709"/>
                    <a:pt x="2347941" y="305261"/>
                    <a:pt x="2356757" y="286815"/>
                  </a:cubicBezTo>
                  <a:lnTo>
                    <a:pt x="2370030" y="259056"/>
                  </a:lnTo>
                  <a:lnTo>
                    <a:pt x="2382637" y="231028"/>
                  </a:lnTo>
                  <a:cubicBezTo>
                    <a:pt x="2390885" y="212312"/>
                    <a:pt x="2399227" y="193598"/>
                    <a:pt x="2406716" y="174525"/>
                  </a:cubicBezTo>
                  <a:cubicBezTo>
                    <a:pt x="2414206" y="155452"/>
                    <a:pt x="2422453" y="136646"/>
                    <a:pt x="2429278" y="117393"/>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175" name="Freeform: Shape 6174">
              <a:extLst>
                <a:ext uri="{FF2B5EF4-FFF2-40B4-BE49-F238E27FC236}">
                  <a16:creationId xmlns:a16="http://schemas.microsoft.com/office/drawing/2014/main" id="{A7214F52-4F3F-4C96-A62E-F1401D6C04F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4155"/>
              <a:ext cx="2493062" cy="1947896"/>
            </a:xfrm>
            <a:custGeom>
              <a:avLst/>
              <a:gdLst>
                <a:gd name="connsiteX0" fmla="*/ 1896911 w 2493062"/>
                <a:gd name="connsiteY0" fmla="*/ 0 h 1947896"/>
                <a:gd name="connsiteX1" fmla="*/ 2493062 w 2493062"/>
                <a:gd name="connsiteY1" fmla="*/ 0 h 1947896"/>
                <a:gd name="connsiteX2" fmla="*/ 2435315 w 2493062"/>
                <a:gd name="connsiteY2" fmla="*/ 178165 h 1947896"/>
                <a:gd name="connsiteX3" fmla="*/ 93066 w 2493062"/>
                <a:gd name="connsiteY3" fmla="*/ 1935859 h 1947896"/>
                <a:gd name="connsiteX4" fmla="*/ 0 w 2493062"/>
                <a:gd name="connsiteY4" fmla="*/ 1947896 h 1947896"/>
                <a:gd name="connsiteX5" fmla="*/ 0 w 2493062"/>
                <a:gd name="connsiteY5" fmla="*/ 1404756 h 1947896"/>
                <a:gd name="connsiteX6" fmla="*/ 17392 w 2493062"/>
                <a:gd name="connsiteY6" fmla="*/ 1402364 h 1947896"/>
                <a:gd name="connsiteX7" fmla="*/ 464249 w 2493062"/>
                <a:gd name="connsiteY7" fmla="*/ 1281208 h 1947896"/>
                <a:gd name="connsiteX8" fmla="*/ 1260556 w 2493062"/>
                <a:gd name="connsiteY8" fmla="*/ 833835 h 1947896"/>
                <a:gd name="connsiteX9" fmla="*/ 1807924 w 2493062"/>
                <a:gd name="connsiteY9" fmla="*/ 193222 h 1947896"/>
                <a:gd name="connsiteX10" fmla="*/ 1874357 w 2493062"/>
                <a:gd name="connsiteY10" fmla="*/ 58333 h 194789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2493062" h="1947896">
                  <a:moveTo>
                    <a:pt x="1896911" y="0"/>
                  </a:moveTo>
                  <a:lnTo>
                    <a:pt x="2493062" y="0"/>
                  </a:lnTo>
                  <a:lnTo>
                    <a:pt x="2435315" y="178165"/>
                  </a:lnTo>
                  <a:cubicBezTo>
                    <a:pt x="2088122" y="1071812"/>
                    <a:pt x="1129732" y="1758033"/>
                    <a:pt x="93066" y="1935859"/>
                  </a:cubicBezTo>
                  <a:lnTo>
                    <a:pt x="0" y="1947896"/>
                  </a:lnTo>
                  <a:lnTo>
                    <a:pt x="0" y="1404756"/>
                  </a:lnTo>
                  <a:lnTo>
                    <a:pt x="17392" y="1402364"/>
                  </a:lnTo>
                  <a:cubicBezTo>
                    <a:pt x="167719" y="1375030"/>
                    <a:pt x="318070" y="1334398"/>
                    <a:pt x="464249" y="1281208"/>
                  </a:cubicBezTo>
                  <a:cubicBezTo>
                    <a:pt x="753480" y="1176081"/>
                    <a:pt x="1028869" y="1021346"/>
                    <a:pt x="1260556" y="833835"/>
                  </a:cubicBezTo>
                  <a:cubicBezTo>
                    <a:pt x="1491960" y="646594"/>
                    <a:pt x="1681177" y="425056"/>
                    <a:pt x="1807924" y="193222"/>
                  </a:cubicBezTo>
                  <a:cubicBezTo>
                    <a:pt x="1832328" y="148578"/>
                    <a:pt x="1854477" y="103599"/>
                    <a:pt x="1874357" y="58333"/>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176" name="Freeform: Shape 6175">
              <a:extLst>
                <a:ext uri="{FF2B5EF4-FFF2-40B4-BE49-F238E27FC236}">
                  <a16:creationId xmlns:a16="http://schemas.microsoft.com/office/drawing/2014/main" id="{023146A1-291C-4FA0-AB5B-EB04D423981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0"/>
              <a:ext cx="2501089" cy="1972702"/>
            </a:xfrm>
            <a:custGeom>
              <a:avLst/>
              <a:gdLst>
                <a:gd name="connsiteX0" fmla="*/ 2318728 w 2501089"/>
                <a:gd name="connsiteY0" fmla="*/ 0 h 1972702"/>
                <a:gd name="connsiteX1" fmla="*/ 2501089 w 2501089"/>
                <a:gd name="connsiteY1" fmla="*/ 0 h 1972702"/>
                <a:gd name="connsiteX2" fmla="*/ 2453909 w 2501089"/>
                <a:gd name="connsiteY2" fmla="*/ 167837 h 1972702"/>
                <a:gd name="connsiteX3" fmla="*/ 2361125 w 2501089"/>
                <a:gd name="connsiteY3" fmla="*/ 392084 h 1972702"/>
                <a:gd name="connsiteX4" fmla="*/ 1768255 w 2501089"/>
                <a:gd name="connsiteY4" fmla="*/ 1167644 h 1972702"/>
                <a:gd name="connsiteX5" fmla="*/ 1375125 w 2501089"/>
                <a:gd name="connsiteY5" fmla="*/ 1471474 h 1972702"/>
                <a:gd name="connsiteX6" fmla="*/ 935735 w 2501089"/>
                <a:gd name="connsiteY6" fmla="*/ 1712713 h 1972702"/>
                <a:gd name="connsiteX7" fmla="*/ 212353 w 2501089"/>
                <a:gd name="connsiteY7" fmla="*/ 1940294 h 1972702"/>
                <a:gd name="connsiteX8" fmla="*/ 0 w 2501089"/>
                <a:gd name="connsiteY8" fmla="*/ 1972702 h 1972702"/>
                <a:gd name="connsiteX9" fmla="*/ 0 w 2501089"/>
                <a:gd name="connsiteY9" fmla="*/ 1732181 h 1972702"/>
                <a:gd name="connsiteX10" fmla="*/ 161195 w 2501089"/>
                <a:gd name="connsiteY10" fmla="*/ 1706590 h 1972702"/>
                <a:gd name="connsiteX11" fmla="*/ 388463 w 2501089"/>
                <a:gd name="connsiteY11" fmla="*/ 1652268 h 1972702"/>
                <a:gd name="connsiteX12" fmla="*/ 826716 w 2501089"/>
                <a:gd name="connsiteY12" fmla="*/ 1493950 h 1972702"/>
                <a:gd name="connsiteX13" fmla="*/ 1609847 w 2501089"/>
                <a:gd name="connsiteY13" fmla="*/ 1007535 h 1972702"/>
                <a:gd name="connsiteX14" fmla="*/ 1929982 w 2501089"/>
                <a:gd name="connsiteY14" fmla="*/ 682930 h 1972702"/>
                <a:gd name="connsiteX15" fmla="*/ 2183093 w 2501089"/>
                <a:gd name="connsiteY15" fmla="*/ 310149 h 1972702"/>
                <a:gd name="connsiteX16" fmla="*/ 2280286 w 2501089"/>
                <a:gd name="connsiteY16" fmla="*/ 108435 h 19727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2501089" h="1972702">
                  <a:moveTo>
                    <a:pt x="2318728" y="0"/>
                  </a:moveTo>
                  <a:lnTo>
                    <a:pt x="2501089" y="0"/>
                  </a:lnTo>
                  <a:lnTo>
                    <a:pt x="2453909" y="167837"/>
                  </a:lnTo>
                  <a:cubicBezTo>
                    <a:pt x="2427555" y="244153"/>
                    <a:pt x="2396627" y="319103"/>
                    <a:pt x="2361125" y="392084"/>
                  </a:cubicBezTo>
                  <a:cubicBezTo>
                    <a:pt x="2218453" y="684005"/>
                    <a:pt x="2011698" y="945211"/>
                    <a:pt x="1768255" y="1167644"/>
                  </a:cubicBezTo>
                  <a:cubicBezTo>
                    <a:pt x="1646250" y="1278860"/>
                    <a:pt x="1514385" y="1380316"/>
                    <a:pt x="1375125" y="1471474"/>
                  </a:cubicBezTo>
                  <a:cubicBezTo>
                    <a:pt x="1235677" y="1562542"/>
                    <a:pt x="1088928" y="1643672"/>
                    <a:pt x="935735" y="1712713"/>
                  </a:cubicBezTo>
                  <a:cubicBezTo>
                    <a:pt x="705659" y="1815533"/>
                    <a:pt x="462359" y="1892212"/>
                    <a:pt x="212353" y="1940294"/>
                  </a:cubicBezTo>
                  <a:lnTo>
                    <a:pt x="0" y="1972702"/>
                  </a:lnTo>
                  <a:lnTo>
                    <a:pt x="0" y="1732181"/>
                  </a:lnTo>
                  <a:lnTo>
                    <a:pt x="161195" y="1706590"/>
                  </a:lnTo>
                  <a:cubicBezTo>
                    <a:pt x="237638" y="1691378"/>
                    <a:pt x="313477" y="1673222"/>
                    <a:pt x="388463" y="1652268"/>
                  </a:cubicBezTo>
                  <a:cubicBezTo>
                    <a:pt x="538529" y="1610539"/>
                    <a:pt x="684898" y="1556543"/>
                    <a:pt x="826716" y="1493950"/>
                  </a:cubicBezTo>
                  <a:cubicBezTo>
                    <a:pt x="1111207" y="1370107"/>
                    <a:pt x="1376832" y="1205881"/>
                    <a:pt x="1609847" y="1007535"/>
                  </a:cubicBezTo>
                  <a:cubicBezTo>
                    <a:pt x="1725975" y="908049"/>
                    <a:pt x="1833571" y="799519"/>
                    <a:pt x="1929982" y="682930"/>
                  </a:cubicBezTo>
                  <a:cubicBezTo>
                    <a:pt x="2026581" y="566520"/>
                    <a:pt x="2111806" y="441692"/>
                    <a:pt x="2183093" y="310149"/>
                  </a:cubicBezTo>
                  <a:cubicBezTo>
                    <a:pt x="2218738" y="244422"/>
                    <a:pt x="2251396" y="177150"/>
                    <a:pt x="2280286" y="108435"/>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sz="800"/>
            </a:p>
          </p:txBody>
        </p:sp>
        <p:sp>
          <p:nvSpPr>
            <p:cNvPr id="6177" name="Freeform: Shape 6176">
              <a:extLst>
                <a:ext uri="{FF2B5EF4-FFF2-40B4-BE49-F238E27FC236}">
                  <a16:creationId xmlns:a16="http://schemas.microsoft.com/office/drawing/2014/main" id="{62977932-2B03-4899-8306-5002CEE68E2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2491105" cy="1943661"/>
            </a:xfrm>
            <a:custGeom>
              <a:avLst/>
              <a:gdLst>
                <a:gd name="connsiteX0" fmla="*/ 1995408 w 2491105"/>
                <a:gd name="connsiteY0" fmla="*/ 0 h 1943661"/>
                <a:gd name="connsiteX1" fmla="*/ 2491105 w 2491105"/>
                <a:gd name="connsiteY1" fmla="*/ 0 h 1943661"/>
                <a:gd name="connsiteX2" fmla="*/ 2434705 w 2491105"/>
                <a:gd name="connsiteY2" fmla="*/ 174009 h 1943661"/>
                <a:gd name="connsiteX3" fmla="*/ 92457 w 2491105"/>
                <a:gd name="connsiteY3" fmla="*/ 1931703 h 1943661"/>
                <a:gd name="connsiteX4" fmla="*/ 0 w 2491105"/>
                <a:gd name="connsiteY4" fmla="*/ 1943661 h 1943661"/>
                <a:gd name="connsiteX5" fmla="*/ 0 w 2491105"/>
                <a:gd name="connsiteY5" fmla="*/ 1491489 h 1943661"/>
                <a:gd name="connsiteX6" fmla="*/ 34107 w 2491105"/>
                <a:gd name="connsiteY6" fmla="*/ 1486836 h 1943661"/>
                <a:gd name="connsiteX7" fmla="*/ 497577 w 2491105"/>
                <a:gd name="connsiteY7" fmla="*/ 1360598 h 1943661"/>
                <a:gd name="connsiteX8" fmla="*/ 1321566 w 2491105"/>
                <a:gd name="connsiteY8" fmla="*/ 897645 h 1943661"/>
                <a:gd name="connsiteX9" fmla="*/ 1891495 w 2491105"/>
                <a:gd name="connsiteY9" fmla="*/ 230078 h 1943661"/>
                <a:gd name="connsiteX10" fmla="*/ 1961469 w 2491105"/>
                <a:gd name="connsiteY10" fmla="*/ 87885 h 19436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2491105" h="1943661">
                  <a:moveTo>
                    <a:pt x="1995408" y="0"/>
                  </a:moveTo>
                  <a:lnTo>
                    <a:pt x="2491105" y="0"/>
                  </a:lnTo>
                  <a:lnTo>
                    <a:pt x="2434705" y="174009"/>
                  </a:lnTo>
                  <a:cubicBezTo>
                    <a:pt x="2087512" y="1067655"/>
                    <a:pt x="1129122" y="1753877"/>
                    <a:pt x="92457" y="1931703"/>
                  </a:cubicBezTo>
                  <a:lnTo>
                    <a:pt x="0" y="1943661"/>
                  </a:lnTo>
                  <a:lnTo>
                    <a:pt x="0" y="1491489"/>
                  </a:lnTo>
                  <a:lnTo>
                    <a:pt x="34107" y="1486836"/>
                  </a:lnTo>
                  <a:cubicBezTo>
                    <a:pt x="189055" y="1458696"/>
                    <a:pt x="343908" y="1416565"/>
                    <a:pt x="497577" y="1360598"/>
                  </a:cubicBezTo>
                  <a:cubicBezTo>
                    <a:pt x="796856" y="1251889"/>
                    <a:pt x="1081725" y="1091781"/>
                    <a:pt x="1321566" y="897645"/>
                  </a:cubicBezTo>
                  <a:cubicBezTo>
                    <a:pt x="1565577" y="700195"/>
                    <a:pt x="1757355" y="475523"/>
                    <a:pt x="1891495" y="230078"/>
                  </a:cubicBezTo>
                  <a:cubicBezTo>
                    <a:pt x="1917197" y="183033"/>
                    <a:pt x="1940526" y="135619"/>
                    <a:pt x="1961469" y="87885"/>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pic>
        <p:nvPicPr>
          <p:cNvPr id="3" name="Picture 2">
            <a:extLst>
              <a:ext uri="{FF2B5EF4-FFF2-40B4-BE49-F238E27FC236}">
                <a16:creationId xmlns:a16="http://schemas.microsoft.com/office/drawing/2014/main" id="{DCA32DE8-EDFF-2F29-607C-03556311B372}"/>
              </a:ext>
            </a:extLst>
          </p:cNvPr>
          <p:cNvPicPr>
            <a:picLocks noChangeAspect="1"/>
          </p:cNvPicPr>
          <p:nvPr/>
        </p:nvPicPr>
        <p:blipFill>
          <a:blip r:embed="rId2"/>
          <a:stretch>
            <a:fillRect/>
          </a:stretch>
        </p:blipFill>
        <p:spPr>
          <a:xfrm>
            <a:off x="461176" y="718759"/>
            <a:ext cx="11269648" cy="5420481"/>
          </a:xfrm>
          <a:prstGeom prst="rect">
            <a:avLst/>
          </a:prstGeom>
        </p:spPr>
      </p:pic>
    </p:spTree>
    <p:extLst>
      <p:ext uri="{BB962C8B-B14F-4D97-AF65-F5344CB8AC3E}">
        <p14:creationId xmlns:p14="http://schemas.microsoft.com/office/powerpoint/2010/main" val="303605467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250" name="Rectangle 10249">
            <a:extLst>
              <a:ext uri="{FF2B5EF4-FFF2-40B4-BE49-F238E27FC236}">
                <a16:creationId xmlns:a16="http://schemas.microsoft.com/office/drawing/2014/main" id="{79BB35BC-D5C2-4C8B-A22A-A71E6191913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243" name="Title 4"/>
          <p:cNvSpPr txBox="1">
            <a:spLocks/>
          </p:cNvSpPr>
          <p:nvPr/>
        </p:nvSpPr>
        <p:spPr bwMode="auto">
          <a:xfrm>
            <a:off x="7016996" y="5691"/>
            <a:ext cx="4840010" cy="1807305"/>
          </a:xfrm>
          <a:prstGeom prst="rect">
            <a:avLst/>
          </a:prstGeo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lIns="91440" tIns="45720" rIns="91440" bIns="45720" rtlCol="0" anchor="ctr">
            <a:norm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MS PGothic" panose="020B0600070205080204" pitchFamily="34" charset="-128"/>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MS PGothic" panose="020B0600070205080204" pitchFamily="34" charset="-128"/>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MS PGothic" panose="020B0600070205080204" pitchFamily="34" charset="-128"/>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9pPr>
          </a:lstStyle>
          <a:p>
            <a:pPr>
              <a:lnSpc>
                <a:spcPct val="90000"/>
              </a:lnSpc>
              <a:spcBef>
                <a:spcPct val="0"/>
              </a:spcBef>
              <a:spcAft>
                <a:spcPts val="600"/>
              </a:spcAft>
              <a:buNone/>
            </a:pPr>
            <a:r>
              <a:rPr lang="en-US" altLang="en-US" sz="4400" b="1">
                <a:latin typeface="+mj-lt"/>
                <a:ea typeface="+mj-ea"/>
                <a:cs typeface="+mj-cs"/>
              </a:rPr>
              <a:t>Reading Expectations</a:t>
            </a:r>
          </a:p>
        </p:txBody>
      </p:sp>
      <p:pic>
        <p:nvPicPr>
          <p:cNvPr id="10245" name="Picture 2"/>
          <p:cNvPicPr>
            <a:picLocks noChangeAspect="1" noChangeArrowheads="1"/>
          </p:cNvPicPr>
          <p:nvPr/>
        </p:nvPicPr>
        <p:blipFill>
          <a:blip r:embed="rId2">
            <a:extLst>
              <a:ext uri="{28A0092B-C50C-407E-A947-70E740481C1C}">
                <a14:useLocalDpi xmlns:a14="http://schemas.microsoft.com/office/drawing/2010/main" val="0"/>
              </a:ext>
            </a:extLst>
          </a:blip>
          <a:srcRect t="5573" r="2" b="4451"/>
          <a:stretch/>
        </p:blipFill>
        <p:spPr bwMode="auto">
          <a:xfrm>
            <a:off x="20" y="10"/>
            <a:ext cx="6116549" cy="6857990"/>
          </a:xfrm>
          <a:custGeom>
            <a:avLst/>
            <a:gdLst/>
            <a:ahLst/>
            <a:cxnLst/>
            <a:rect l="l" t="t" r="r" b="b"/>
            <a:pathLst>
              <a:path w="6116569" h="6879321">
                <a:moveTo>
                  <a:pt x="0" y="0"/>
                </a:moveTo>
                <a:lnTo>
                  <a:pt x="2935851" y="0"/>
                </a:lnTo>
                <a:cubicBezTo>
                  <a:pt x="3035710" y="10660"/>
                  <a:pt x="3138421" y="17767"/>
                  <a:pt x="3238280" y="31980"/>
                </a:cubicBezTo>
                <a:cubicBezTo>
                  <a:pt x="3817462" y="106602"/>
                  <a:pt x="3127009" y="277163"/>
                  <a:pt x="3660541" y="550772"/>
                </a:cubicBezTo>
                <a:cubicBezTo>
                  <a:pt x="3706191" y="575645"/>
                  <a:pt x="3757546" y="579199"/>
                  <a:pt x="3808902" y="589860"/>
                </a:cubicBezTo>
                <a:cubicBezTo>
                  <a:pt x="4008620" y="625393"/>
                  <a:pt x="4211192" y="618286"/>
                  <a:pt x="4413762" y="625393"/>
                </a:cubicBezTo>
                <a:cubicBezTo>
                  <a:pt x="4465118" y="628946"/>
                  <a:pt x="4525033" y="625393"/>
                  <a:pt x="4567830" y="721333"/>
                </a:cubicBezTo>
                <a:cubicBezTo>
                  <a:pt x="4425175" y="724888"/>
                  <a:pt x="4305344" y="731994"/>
                  <a:pt x="4171247" y="792401"/>
                </a:cubicBezTo>
                <a:cubicBezTo>
                  <a:pt x="4239722" y="859916"/>
                  <a:pt x="4322462" y="795955"/>
                  <a:pt x="4376671" y="842148"/>
                </a:cubicBezTo>
                <a:cubicBezTo>
                  <a:pt x="4428027" y="888342"/>
                  <a:pt x="4470824" y="891896"/>
                  <a:pt x="4527887" y="813722"/>
                </a:cubicBezTo>
                <a:cubicBezTo>
                  <a:pt x="4556417" y="774634"/>
                  <a:pt x="4604920" y="778187"/>
                  <a:pt x="4633452" y="799508"/>
                </a:cubicBezTo>
                <a:cubicBezTo>
                  <a:pt x="4781813" y="913216"/>
                  <a:pt x="4778960" y="909662"/>
                  <a:pt x="4947293" y="870576"/>
                </a:cubicBezTo>
                <a:cubicBezTo>
                  <a:pt x="5055712" y="845701"/>
                  <a:pt x="5166983" y="806615"/>
                  <a:pt x="5263988" y="820828"/>
                </a:cubicBezTo>
                <a:cubicBezTo>
                  <a:pt x="5275401" y="867022"/>
                  <a:pt x="5263988" y="888342"/>
                  <a:pt x="5249723" y="895449"/>
                </a:cubicBezTo>
                <a:cubicBezTo>
                  <a:pt x="5021475" y="1005604"/>
                  <a:pt x="4975825" y="1122864"/>
                  <a:pt x="4744723" y="1197485"/>
                </a:cubicBezTo>
                <a:cubicBezTo>
                  <a:pt x="4724751" y="1268552"/>
                  <a:pt x="4807491" y="1275660"/>
                  <a:pt x="4767548" y="1346727"/>
                </a:cubicBezTo>
                <a:cubicBezTo>
                  <a:pt x="4693367" y="1407134"/>
                  <a:pt x="4610627" y="1346727"/>
                  <a:pt x="4539299" y="1421348"/>
                </a:cubicBezTo>
                <a:cubicBezTo>
                  <a:pt x="4550712" y="1471094"/>
                  <a:pt x="4610627" y="1432008"/>
                  <a:pt x="4607773" y="1485309"/>
                </a:cubicBezTo>
                <a:cubicBezTo>
                  <a:pt x="4604920" y="1517288"/>
                  <a:pt x="4593508" y="1527948"/>
                  <a:pt x="4579242" y="1535055"/>
                </a:cubicBezTo>
                <a:cubicBezTo>
                  <a:pt x="4776107" y="1538608"/>
                  <a:pt x="5383820" y="1574142"/>
                  <a:pt x="5278255" y="1609676"/>
                </a:cubicBezTo>
                <a:cubicBezTo>
                  <a:pt x="5418057" y="1698511"/>
                  <a:pt x="5623481" y="1609676"/>
                  <a:pt x="5771843" y="1630997"/>
                </a:cubicBezTo>
                <a:cubicBezTo>
                  <a:pt x="5925911" y="1652316"/>
                  <a:pt x="6171278" y="1719830"/>
                  <a:pt x="6105656" y="1748257"/>
                </a:cubicBezTo>
                <a:cubicBezTo>
                  <a:pt x="6031475" y="1780238"/>
                  <a:pt x="5766136" y="2146235"/>
                  <a:pt x="5691955" y="2167555"/>
                </a:cubicBezTo>
                <a:cubicBezTo>
                  <a:pt x="5606362" y="2188875"/>
                  <a:pt x="5589243" y="2217302"/>
                  <a:pt x="5475118" y="2348776"/>
                </a:cubicBezTo>
                <a:cubicBezTo>
                  <a:pt x="5398085" y="2437610"/>
                  <a:pt x="5709074" y="2238623"/>
                  <a:pt x="5826051" y="2291922"/>
                </a:cubicBezTo>
                <a:cubicBezTo>
                  <a:pt x="5868848" y="2309690"/>
                  <a:pt x="5552153" y="2554872"/>
                  <a:pt x="5552153" y="2597513"/>
                </a:cubicBezTo>
                <a:cubicBezTo>
                  <a:pt x="5549300" y="2640153"/>
                  <a:pt x="5577831" y="2647260"/>
                  <a:pt x="5603508" y="2647260"/>
                </a:cubicBezTo>
                <a:cubicBezTo>
                  <a:pt x="5660571" y="2647260"/>
                  <a:pt x="5640599" y="2686346"/>
                  <a:pt x="5700515" y="2679240"/>
                </a:cubicBezTo>
                <a:cubicBezTo>
                  <a:pt x="5523622" y="2800055"/>
                  <a:pt x="5418057" y="2778734"/>
                  <a:pt x="5246870" y="2888889"/>
                </a:cubicBezTo>
                <a:cubicBezTo>
                  <a:pt x="5164130" y="2942189"/>
                  <a:pt x="4921615" y="3119857"/>
                  <a:pt x="4836022" y="3169605"/>
                </a:cubicBezTo>
                <a:cubicBezTo>
                  <a:pt x="4801785" y="3187371"/>
                  <a:pt x="4758988" y="3173158"/>
                  <a:pt x="4736163" y="3233565"/>
                </a:cubicBezTo>
                <a:cubicBezTo>
                  <a:pt x="4770400" y="3279759"/>
                  <a:pt x="4816050" y="3254885"/>
                  <a:pt x="4853141" y="3233565"/>
                </a:cubicBezTo>
                <a:cubicBezTo>
                  <a:pt x="4944440" y="3176711"/>
                  <a:pt x="4935881" y="3190925"/>
                  <a:pt x="4944440" y="3226459"/>
                </a:cubicBezTo>
                <a:cubicBezTo>
                  <a:pt x="4972972" y="3350827"/>
                  <a:pt x="5044300" y="3308186"/>
                  <a:pt x="5109921" y="3283313"/>
                </a:cubicBezTo>
                <a:cubicBezTo>
                  <a:pt x="5303932" y="3208692"/>
                  <a:pt x="5500797" y="3215799"/>
                  <a:pt x="5694809" y="3141178"/>
                </a:cubicBezTo>
                <a:cubicBezTo>
                  <a:pt x="5714781" y="3134070"/>
                  <a:pt x="5612068" y="3283313"/>
                  <a:pt x="5566419" y="3301079"/>
                </a:cubicBezTo>
                <a:cubicBezTo>
                  <a:pt x="5515063" y="3322399"/>
                  <a:pt x="5452294" y="3311739"/>
                  <a:pt x="5415203" y="3397020"/>
                </a:cubicBezTo>
                <a:cubicBezTo>
                  <a:pt x="5477972" y="3414787"/>
                  <a:pt x="5552153" y="3372147"/>
                  <a:pt x="5612068" y="3432554"/>
                </a:cubicBezTo>
                <a:cubicBezTo>
                  <a:pt x="5469413" y="3528494"/>
                  <a:pt x="5329610" y="3535601"/>
                  <a:pt x="5206927" y="3599562"/>
                </a:cubicBezTo>
                <a:cubicBezTo>
                  <a:pt x="5192661" y="3706163"/>
                  <a:pt x="5272548" y="3663523"/>
                  <a:pt x="5301079" y="3723930"/>
                </a:cubicBezTo>
                <a:cubicBezTo>
                  <a:pt x="5072830" y="3844745"/>
                  <a:pt x="4564977" y="4232062"/>
                  <a:pt x="4507915" y="4306683"/>
                </a:cubicBezTo>
                <a:cubicBezTo>
                  <a:pt x="4390937" y="4463031"/>
                  <a:pt x="3900202" y="4562525"/>
                  <a:pt x="3982942" y="4587399"/>
                </a:cubicBezTo>
                <a:cubicBezTo>
                  <a:pt x="4051417" y="4608719"/>
                  <a:pt x="4119891" y="4587399"/>
                  <a:pt x="4185513" y="4541205"/>
                </a:cubicBezTo>
                <a:cubicBezTo>
                  <a:pt x="4291078" y="4466584"/>
                  <a:pt x="5010062" y="4523438"/>
                  <a:pt x="5212633" y="4455924"/>
                </a:cubicBezTo>
                <a:cubicBezTo>
                  <a:pt x="5241164" y="4445264"/>
                  <a:pt x="5283960" y="4409730"/>
                  <a:pt x="5312492" y="4473691"/>
                </a:cubicBezTo>
                <a:cubicBezTo>
                  <a:pt x="5098508" y="4704659"/>
                  <a:pt x="4833169" y="4654913"/>
                  <a:pt x="4596361" y="4818368"/>
                </a:cubicBezTo>
                <a:cubicBezTo>
                  <a:pt x="4684807" y="4917861"/>
                  <a:pt x="4776107" y="4907202"/>
                  <a:pt x="4873113" y="4885882"/>
                </a:cubicBezTo>
                <a:cubicBezTo>
                  <a:pt x="4895938" y="4878775"/>
                  <a:pt x="4930175" y="4871668"/>
                  <a:pt x="4935881" y="4914309"/>
                </a:cubicBezTo>
                <a:cubicBezTo>
                  <a:pt x="4941587" y="4967609"/>
                  <a:pt x="4898790" y="4978270"/>
                  <a:pt x="4873113" y="5003143"/>
                </a:cubicBezTo>
                <a:cubicBezTo>
                  <a:pt x="4833169" y="5038676"/>
                  <a:pt x="4773254" y="4999590"/>
                  <a:pt x="4721898" y="5095530"/>
                </a:cubicBezTo>
                <a:cubicBezTo>
                  <a:pt x="4873113" y="5067104"/>
                  <a:pt x="4998650" y="5020910"/>
                  <a:pt x="5132745" y="4949842"/>
                </a:cubicBezTo>
                <a:cubicBezTo>
                  <a:pt x="5121333" y="5006696"/>
                  <a:pt x="5081390" y="5035123"/>
                  <a:pt x="5101362" y="5081317"/>
                </a:cubicBezTo>
                <a:cubicBezTo>
                  <a:pt x="5118480" y="5116850"/>
                  <a:pt x="5164130" y="5131063"/>
                  <a:pt x="5138452" y="5198578"/>
                </a:cubicBezTo>
                <a:cubicBezTo>
                  <a:pt x="5067125" y="5273199"/>
                  <a:pt x="4967265" y="5258986"/>
                  <a:pt x="4904497" y="5362033"/>
                </a:cubicBezTo>
                <a:cubicBezTo>
                  <a:pt x="4818903" y="5507721"/>
                  <a:pt x="4684807" y="5564575"/>
                  <a:pt x="4579242" y="5674729"/>
                </a:cubicBezTo>
                <a:cubicBezTo>
                  <a:pt x="4545005" y="5713816"/>
                  <a:pt x="4313903" y="5841738"/>
                  <a:pt x="4253988" y="5884379"/>
                </a:cubicBezTo>
                <a:cubicBezTo>
                  <a:pt x="4168395" y="5944786"/>
                  <a:pt x="4071389" y="5966106"/>
                  <a:pt x="3985795" y="6069153"/>
                </a:cubicBezTo>
                <a:cubicBezTo>
                  <a:pt x="4065682" y="6086921"/>
                  <a:pt x="4134157" y="5990979"/>
                  <a:pt x="4231163" y="6030066"/>
                </a:cubicBezTo>
                <a:cubicBezTo>
                  <a:pt x="4074242" y="6133114"/>
                  <a:pt x="3931586" y="6182861"/>
                  <a:pt x="3814609" y="6317889"/>
                </a:cubicBezTo>
                <a:cubicBezTo>
                  <a:pt x="3800343" y="6335656"/>
                  <a:pt x="3771812" y="6332102"/>
                  <a:pt x="3751840" y="6339209"/>
                </a:cubicBezTo>
                <a:cubicBezTo>
                  <a:pt x="3529298" y="6406723"/>
                  <a:pt x="3309608" y="6467130"/>
                  <a:pt x="3089919" y="6563071"/>
                </a:cubicBezTo>
                <a:cubicBezTo>
                  <a:pt x="3041416" y="6584392"/>
                  <a:pt x="2955823" y="6595052"/>
                  <a:pt x="2961529" y="6662566"/>
                </a:cubicBezTo>
                <a:cubicBezTo>
                  <a:pt x="2972941" y="6765613"/>
                  <a:pt x="3055681" y="6687439"/>
                  <a:pt x="3107038" y="6673226"/>
                </a:cubicBezTo>
                <a:cubicBezTo>
                  <a:pt x="3269664" y="6634138"/>
                  <a:pt x="3432292" y="6570178"/>
                  <a:pt x="3594919" y="6591499"/>
                </a:cubicBezTo>
                <a:cubicBezTo>
                  <a:pt x="3483648" y="6637693"/>
                  <a:pt x="3372376" y="6680332"/>
                  <a:pt x="3261106" y="6726527"/>
                </a:cubicBezTo>
                <a:cubicBezTo>
                  <a:pt x="3386642" y="6705206"/>
                  <a:pt x="3495061" y="6786934"/>
                  <a:pt x="3620597" y="6740740"/>
                </a:cubicBezTo>
                <a:cubicBezTo>
                  <a:pt x="3660541" y="6726527"/>
                  <a:pt x="3700484" y="6765613"/>
                  <a:pt x="3703337" y="6826020"/>
                </a:cubicBezTo>
                <a:cubicBezTo>
                  <a:pt x="3706191" y="6847340"/>
                  <a:pt x="3700484" y="6865108"/>
                  <a:pt x="3689072" y="6879321"/>
                </a:cubicBezTo>
                <a:lnTo>
                  <a:pt x="0" y="6879321"/>
                </a:lnTo>
                <a:close/>
              </a:path>
            </a:pathLst>
          </a:custGeom>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10244" name="Rectangle 1"/>
          <p:cNvSpPr>
            <a:spLocks noChangeArrowheads="1"/>
          </p:cNvSpPr>
          <p:nvPr/>
        </p:nvSpPr>
        <p:spPr bwMode="auto">
          <a:xfrm>
            <a:off x="5876893" y="1794682"/>
            <a:ext cx="6034188" cy="3764055"/>
          </a:xfrm>
          <a:prstGeom prst="rect">
            <a:avLst/>
          </a:prstGeo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lIns="91440" tIns="45720" rIns="91440" bIns="45720" rtlCol="0" anchor="t">
            <a:no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MS PGothic" panose="020B0600070205080204" pitchFamily="34" charset="-128"/>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MS PGothic" panose="020B0600070205080204" pitchFamily="34" charset="-128"/>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MS PGothic" panose="020B0600070205080204" pitchFamily="34" charset="-128"/>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9pPr>
          </a:lstStyle>
          <a:p>
            <a:pPr>
              <a:lnSpc>
                <a:spcPct val="90000"/>
              </a:lnSpc>
              <a:spcBef>
                <a:spcPct val="0"/>
              </a:spcBef>
              <a:spcAft>
                <a:spcPts val="600"/>
              </a:spcAft>
              <a:buNone/>
            </a:pPr>
            <a:r>
              <a:rPr lang="en-US" altLang="en-US" sz="2800" dirty="0">
                <a:latin typeface="+mn-lt"/>
                <a:ea typeface="+mn-ea"/>
              </a:rPr>
              <a:t>Your child will develop their reading skills during their reading sessions at school. In year 5 and 6 your child may bring a book band book home if the school feels it would be helpful.</a:t>
            </a:r>
            <a:endParaRPr lang="en-US" sz="2800" dirty="0">
              <a:ea typeface="Calibri"/>
              <a:cs typeface="Calibri"/>
            </a:endParaRPr>
          </a:p>
          <a:p>
            <a:pPr>
              <a:lnSpc>
                <a:spcPct val="90000"/>
              </a:lnSpc>
              <a:spcBef>
                <a:spcPct val="0"/>
              </a:spcBef>
              <a:spcAft>
                <a:spcPts val="600"/>
              </a:spcAft>
              <a:buNone/>
            </a:pPr>
            <a:endParaRPr lang="en-US" altLang="en-US" sz="2800" dirty="0">
              <a:latin typeface="+mn-lt"/>
              <a:ea typeface="Calibri" panose="020F0502020204030204"/>
              <a:cs typeface="Calibri" panose="020F0502020204030204"/>
            </a:endParaRPr>
          </a:p>
          <a:p>
            <a:pPr>
              <a:lnSpc>
                <a:spcPct val="90000"/>
              </a:lnSpc>
              <a:spcBef>
                <a:spcPct val="0"/>
              </a:spcBef>
              <a:spcAft>
                <a:spcPts val="600"/>
              </a:spcAft>
              <a:buNone/>
            </a:pPr>
            <a:r>
              <a:rPr lang="en-US" altLang="en-US" sz="2800" dirty="0">
                <a:latin typeface="+mn-lt"/>
                <a:ea typeface="+mn-ea"/>
              </a:rPr>
              <a:t>Please read with your child every day, talking about what you have read and then complete your child’s reading records. </a:t>
            </a:r>
            <a:endParaRPr lang="en-US" altLang="en-US" sz="2800" dirty="0">
              <a:latin typeface="+mn-lt"/>
              <a:ea typeface="Calibri" panose="020F0502020204030204"/>
              <a:cs typeface="Calibri" panose="020F0502020204030204"/>
            </a:endParaRPr>
          </a:p>
        </p:txBody>
      </p:sp>
    </p:spTree>
    <p:extLst>
      <p:ext uri="{BB962C8B-B14F-4D97-AF65-F5344CB8AC3E}">
        <p14:creationId xmlns:p14="http://schemas.microsoft.com/office/powerpoint/2010/main" val="318490789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250" name="Rectangle 10249">
            <a:extLst>
              <a:ext uri="{FF2B5EF4-FFF2-40B4-BE49-F238E27FC236}">
                <a16:creationId xmlns:a16="http://schemas.microsoft.com/office/drawing/2014/main" id="{B6FACB3C-9069-4791-BC5C-0DB7CD19B85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252" name="Rectangle 10251">
            <a:extLst>
              <a:ext uri="{FF2B5EF4-FFF2-40B4-BE49-F238E27FC236}">
                <a16:creationId xmlns:a16="http://schemas.microsoft.com/office/drawing/2014/main" id="{71F2038E-D777-4B76-81DD-DD13EE91B9D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5" y="0"/>
            <a:ext cx="12191695"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243" name="Title 4"/>
          <p:cNvSpPr txBox="1">
            <a:spLocks/>
          </p:cNvSpPr>
          <p:nvPr/>
        </p:nvSpPr>
        <p:spPr bwMode="auto">
          <a:xfrm>
            <a:off x="292881" y="-15911"/>
            <a:ext cx="4766330" cy="1454051"/>
          </a:xfrm>
          <a:prstGeom prst="rect">
            <a:avLst/>
          </a:prstGeo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lIns="91440" tIns="45720" rIns="91440" bIns="45720" rtlCol="0" anchor="ctr">
            <a:norm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MS PGothic" panose="020B0600070205080204" pitchFamily="34" charset="-128"/>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MS PGothic" panose="020B0600070205080204" pitchFamily="34" charset="-128"/>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MS PGothic" panose="020B0600070205080204" pitchFamily="34" charset="-128"/>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9pPr>
          </a:lstStyle>
          <a:p>
            <a:pPr>
              <a:lnSpc>
                <a:spcPct val="90000"/>
              </a:lnSpc>
              <a:spcBef>
                <a:spcPct val="0"/>
              </a:spcBef>
              <a:spcAft>
                <a:spcPts val="600"/>
              </a:spcAft>
              <a:buNone/>
            </a:pPr>
            <a:r>
              <a:rPr lang="en-US" altLang="en-US" sz="3600" b="1" kern="1200" dirty="0">
                <a:solidFill>
                  <a:schemeClr val="tx2"/>
                </a:solidFill>
                <a:latin typeface="+mj-lt"/>
                <a:ea typeface="+mj-ea"/>
                <a:cs typeface="+mj-cs"/>
              </a:rPr>
              <a:t>Reading </a:t>
            </a:r>
            <a:r>
              <a:rPr lang="en-US" altLang="en-US" sz="3600" b="1" dirty="0">
                <a:solidFill>
                  <a:schemeClr val="tx2"/>
                </a:solidFill>
                <a:latin typeface="+mj-lt"/>
                <a:ea typeface="+mj-ea"/>
                <a:cs typeface="+mj-cs"/>
              </a:rPr>
              <a:t>Challenge</a:t>
            </a:r>
            <a:endParaRPr lang="en-US" altLang="en-US" sz="3600" b="1" kern="1200" dirty="0">
              <a:solidFill>
                <a:schemeClr val="tx2"/>
              </a:solidFill>
              <a:latin typeface="+mj-lt"/>
              <a:ea typeface="+mj-ea"/>
              <a:cs typeface="+mj-cs"/>
            </a:endParaRPr>
          </a:p>
        </p:txBody>
      </p:sp>
      <p:sp>
        <p:nvSpPr>
          <p:cNvPr id="10244" name="Rectangle 1"/>
          <p:cNvSpPr>
            <a:spLocks noChangeArrowheads="1"/>
          </p:cNvSpPr>
          <p:nvPr/>
        </p:nvSpPr>
        <p:spPr bwMode="auto">
          <a:xfrm>
            <a:off x="-2821" y="1000041"/>
            <a:ext cx="6085231" cy="3353476"/>
          </a:xfrm>
          <a:prstGeom prst="rect">
            <a:avLst/>
          </a:prstGeo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lIns="91440" tIns="45720" rIns="91440" bIns="45720" rtlCol="0" anchor="t">
            <a:no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MS PGothic" panose="020B0600070205080204" pitchFamily="34" charset="-128"/>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MS PGothic" panose="020B0600070205080204" pitchFamily="34" charset="-128"/>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MS PGothic" panose="020B0600070205080204" pitchFamily="34" charset="-128"/>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9pPr>
          </a:lstStyle>
          <a:p>
            <a:pPr>
              <a:lnSpc>
                <a:spcPct val="90000"/>
              </a:lnSpc>
              <a:spcBef>
                <a:spcPct val="0"/>
              </a:spcBef>
              <a:spcAft>
                <a:spcPts val="600"/>
              </a:spcAft>
              <a:buNone/>
            </a:pPr>
            <a:endParaRPr lang="en-US" altLang="en-US" sz="2800" dirty="0">
              <a:solidFill>
                <a:schemeClr val="tx2"/>
              </a:solidFill>
              <a:latin typeface="+mn-lt"/>
              <a:ea typeface="Calibri"/>
              <a:cs typeface="Calibri"/>
            </a:endParaRPr>
          </a:p>
        </p:txBody>
      </p:sp>
      <p:grpSp>
        <p:nvGrpSpPr>
          <p:cNvPr id="10254" name="Group 10253">
            <a:extLst>
              <a:ext uri="{FF2B5EF4-FFF2-40B4-BE49-F238E27FC236}">
                <a16:creationId xmlns:a16="http://schemas.microsoft.com/office/drawing/2014/main" id="{DD354807-230F-4402-B1B9-F733A8F1F190}"/>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5818240" y="-16714"/>
            <a:ext cx="6373761" cy="6874714"/>
            <a:chOff x="5818240" y="-1"/>
            <a:chExt cx="6373761" cy="6874714"/>
          </a:xfrm>
        </p:grpSpPr>
        <p:sp>
          <p:nvSpPr>
            <p:cNvPr id="10255" name="Freeform: Shape 10254">
              <a:extLst>
                <a:ext uri="{FF2B5EF4-FFF2-40B4-BE49-F238E27FC236}">
                  <a16:creationId xmlns:a16="http://schemas.microsoft.com/office/drawing/2014/main" id="{BF5A6F4A-CE87-4D5C-9382-8167967CE81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818240" y="-1"/>
              <a:ext cx="6373761" cy="6874714"/>
            </a:xfrm>
            <a:custGeom>
              <a:avLst/>
              <a:gdLst>
                <a:gd name="connsiteX0" fmla="*/ 6373761 w 6373761"/>
                <a:gd name="connsiteY0" fmla="*/ 5771297 h 6874714"/>
                <a:gd name="connsiteX1" fmla="*/ 6373761 w 6373761"/>
                <a:gd name="connsiteY1" fmla="*/ 6247960 h 6874714"/>
                <a:gd name="connsiteX2" fmla="*/ 6235932 w 6373761"/>
                <a:gd name="connsiteY2" fmla="*/ 6361930 h 6874714"/>
                <a:gd name="connsiteX3" fmla="*/ 5960375 w 6373761"/>
                <a:gd name="connsiteY3" fmla="*/ 6587489 h 6874714"/>
                <a:gd name="connsiteX4" fmla="*/ 5822907 w 6373761"/>
                <a:gd name="connsiteY4" fmla="*/ 6701871 h 6874714"/>
                <a:gd name="connsiteX5" fmla="*/ 5681115 w 6373761"/>
                <a:gd name="connsiteY5" fmla="*/ 6816896 h 6874714"/>
                <a:gd name="connsiteX6" fmla="*/ 5604096 w 6373761"/>
                <a:gd name="connsiteY6" fmla="*/ 6874714 h 6874714"/>
                <a:gd name="connsiteX7" fmla="*/ 4878485 w 6373761"/>
                <a:gd name="connsiteY7" fmla="*/ 6874714 h 6874714"/>
                <a:gd name="connsiteX8" fmla="*/ 5006014 w 6373761"/>
                <a:gd name="connsiteY8" fmla="*/ 6800200 h 6874714"/>
                <a:gd name="connsiteX9" fmla="*/ 5149855 w 6373761"/>
                <a:gd name="connsiteY9" fmla="*/ 6707667 h 6874714"/>
                <a:gd name="connsiteX10" fmla="*/ 5431866 w 6373761"/>
                <a:gd name="connsiteY10" fmla="*/ 6506210 h 6874714"/>
                <a:gd name="connsiteX11" fmla="*/ 5571036 w 6373761"/>
                <a:gd name="connsiteY11" fmla="*/ 6399557 h 6874714"/>
                <a:gd name="connsiteX12" fmla="*/ 5711649 w 6373761"/>
                <a:gd name="connsiteY12" fmla="*/ 6288912 h 6874714"/>
                <a:gd name="connsiteX13" fmla="*/ 6276589 w 6373761"/>
                <a:gd name="connsiteY13" fmla="*/ 5852379 h 6874714"/>
                <a:gd name="connsiteX14" fmla="*/ 3975975 w 6373761"/>
                <a:gd name="connsiteY14" fmla="*/ 263 h 6874714"/>
                <a:gd name="connsiteX15" fmla="*/ 4350473 w 6373761"/>
                <a:gd name="connsiteY15" fmla="*/ 24963 h 6874714"/>
                <a:gd name="connsiteX16" fmla="*/ 5077909 w 6373761"/>
                <a:gd name="connsiteY16" fmla="*/ 189450 h 6874714"/>
                <a:gd name="connsiteX17" fmla="*/ 5746507 w 6373761"/>
                <a:gd name="connsiteY17" fmla="*/ 505804 h 6874714"/>
                <a:gd name="connsiteX18" fmla="*/ 6322456 w 6373761"/>
                <a:gd name="connsiteY18" fmla="*/ 956633 h 6874714"/>
                <a:gd name="connsiteX19" fmla="*/ 6373761 w 6373761"/>
                <a:gd name="connsiteY19" fmla="*/ 1011863 h 6874714"/>
                <a:gd name="connsiteX20" fmla="*/ 6373761 w 6373761"/>
                <a:gd name="connsiteY20" fmla="*/ 1185075 h 6874714"/>
                <a:gd name="connsiteX21" fmla="*/ 6359489 w 6373761"/>
                <a:gd name="connsiteY21" fmla="*/ 1169497 h 6874714"/>
                <a:gd name="connsiteX22" fmla="*/ 6233869 w 6373761"/>
                <a:gd name="connsiteY22" fmla="*/ 1047442 h 6874714"/>
                <a:gd name="connsiteX23" fmla="*/ 5961423 w 6373761"/>
                <a:gd name="connsiteY23" fmla="*/ 827953 h 6874714"/>
                <a:gd name="connsiteX24" fmla="*/ 5663555 w 6373761"/>
                <a:gd name="connsiteY24" fmla="*/ 645304 h 6874714"/>
                <a:gd name="connsiteX25" fmla="*/ 5013827 w 6373761"/>
                <a:gd name="connsiteY25" fmla="*/ 397863 h 6874714"/>
                <a:gd name="connsiteX26" fmla="*/ 4327409 w 6373761"/>
                <a:gd name="connsiteY26" fmla="*/ 302545 h 6874714"/>
                <a:gd name="connsiteX27" fmla="*/ 3639939 w 6373761"/>
                <a:gd name="connsiteY27" fmla="*/ 338868 h 6874714"/>
                <a:gd name="connsiteX28" fmla="*/ 3302495 w 6373761"/>
                <a:gd name="connsiteY28" fmla="*/ 403659 h 6874714"/>
                <a:gd name="connsiteX29" fmla="*/ 2971604 w 6373761"/>
                <a:gd name="connsiteY29" fmla="*/ 496273 h 6874714"/>
                <a:gd name="connsiteX30" fmla="*/ 2648706 w 6373761"/>
                <a:gd name="connsiteY30" fmla="*/ 614389 h 6874714"/>
                <a:gd name="connsiteX31" fmla="*/ 2335374 w 6373761"/>
                <a:gd name="connsiteY31" fmla="*/ 757109 h 6874714"/>
                <a:gd name="connsiteX32" fmla="*/ 1741342 w 6373761"/>
                <a:gd name="connsiteY32" fmla="*/ 1107725 h 6874714"/>
                <a:gd name="connsiteX33" fmla="*/ 1600861 w 6373761"/>
                <a:gd name="connsiteY33" fmla="*/ 1208710 h 6874714"/>
                <a:gd name="connsiteX34" fmla="*/ 1531799 w 6373761"/>
                <a:gd name="connsiteY34" fmla="*/ 1260879 h 6874714"/>
                <a:gd name="connsiteX35" fmla="*/ 1463655 w 6373761"/>
                <a:gd name="connsiteY35" fmla="*/ 1314333 h 6874714"/>
                <a:gd name="connsiteX36" fmla="*/ 1200777 w 6373761"/>
                <a:gd name="connsiteY36" fmla="*/ 1541166 h 6874714"/>
                <a:gd name="connsiteX37" fmla="*/ 731501 w 6373761"/>
                <a:gd name="connsiteY37" fmla="*/ 2055754 h 6874714"/>
                <a:gd name="connsiteX38" fmla="*/ 531393 w 6373761"/>
                <a:gd name="connsiteY38" fmla="*/ 2342739 h 6874714"/>
                <a:gd name="connsiteX39" fmla="*/ 361033 w 6373761"/>
                <a:gd name="connsiteY39" fmla="*/ 2649046 h 6874714"/>
                <a:gd name="connsiteX40" fmla="*/ 323292 w 6373761"/>
                <a:gd name="connsiteY40" fmla="*/ 2728263 h 6874714"/>
                <a:gd name="connsiteX41" fmla="*/ 304945 w 6373761"/>
                <a:gd name="connsiteY41" fmla="*/ 2768193 h 6874714"/>
                <a:gd name="connsiteX42" fmla="*/ 287516 w 6373761"/>
                <a:gd name="connsiteY42" fmla="*/ 2808510 h 6874714"/>
                <a:gd name="connsiteX43" fmla="*/ 254230 w 6373761"/>
                <a:gd name="connsiteY43" fmla="*/ 2889788 h 6874714"/>
                <a:gd name="connsiteX44" fmla="*/ 223042 w 6373761"/>
                <a:gd name="connsiteY44" fmla="*/ 2971968 h 6874714"/>
                <a:gd name="connsiteX45" fmla="*/ 121611 w 6373761"/>
                <a:gd name="connsiteY45" fmla="*/ 3308544 h 6874714"/>
                <a:gd name="connsiteX46" fmla="*/ 39314 w 6373761"/>
                <a:gd name="connsiteY46" fmla="*/ 4005912 h 6874714"/>
                <a:gd name="connsiteX47" fmla="*/ 73910 w 6373761"/>
                <a:gd name="connsiteY47" fmla="*/ 4354081 h 6874714"/>
                <a:gd name="connsiteX48" fmla="*/ 179534 w 6373761"/>
                <a:gd name="connsiteY48" fmla="*/ 4687050 h 6874714"/>
                <a:gd name="connsiteX49" fmla="*/ 215964 w 6373761"/>
                <a:gd name="connsiteY49" fmla="*/ 4766654 h 6874714"/>
                <a:gd name="connsiteX50" fmla="*/ 256457 w 6373761"/>
                <a:gd name="connsiteY50" fmla="*/ 4844455 h 6874714"/>
                <a:gd name="connsiteX51" fmla="*/ 346225 w 6373761"/>
                <a:gd name="connsiteY51" fmla="*/ 4995290 h 6874714"/>
                <a:gd name="connsiteX52" fmla="*/ 445296 w 6373761"/>
                <a:gd name="connsiteY52" fmla="*/ 5140971 h 6874714"/>
                <a:gd name="connsiteX53" fmla="*/ 551443 w 6373761"/>
                <a:gd name="connsiteY53" fmla="*/ 5282531 h 6874714"/>
                <a:gd name="connsiteX54" fmla="*/ 772387 w 6373761"/>
                <a:gd name="connsiteY54" fmla="*/ 5562561 h 6874714"/>
                <a:gd name="connsiteX55" fmla="*/ 882858 w 6373761"/>
                <a:gd name="connsiteY55" fmla="*/ 5704507 h 6874714"/>
                <a:gd name="connsiteX56" fmla="*/ 990316 w 6373761"/>
                <a:gd name="connsiteY56" fmla="*/ 5848258 h 6874714"/>
                <a:gd name="connsiteX57" fmla="*/ 1097774 w 6373761"/>
                <a:gd name="connsiteY57" fmla="*/ 5987114 h 6874714"/>
                <a:gd name="connsiteX58" fmla="*/ 1210080 w 6373761"/>
                <a:gd name="connsiteY58" fmla="*/ 6121203 h 6874714"/>
                <a:gd name="connsiteX59" fmla="*/ 1448192 w 6373761"/>
                <a:gd name="connsiteY59" fmla="*/ 6374054 h 6874714"/>
                <a:gd name="connsiteX60" fmla="*/ 1982991 w 6373761"/>
                <a:gd name="connsiteY60" fmla="*/ 6796158 h 6874714"/>
                <a:gd name="connsiteX61" fmla="*/ 2118475 w 6373761"/>
                <a:gd name="connsiteY61" fmla="*/ 6874714 h 6874714"/>
                <a:gd name="connsiteX62" fmla="*/ 1569874 w 6373761"/>
                <a:gd name="connsiteY62" fmla="*/ 6874714 h 6874714"/>
                <a:gd name="connsiteX63" fmla="*/ 1507802 w 6373761"/>
                <a:gd name="connsiteY63" fmla="*/ 6817815 h 6874714"/>
                <a:gd name="connsiteX64" fmla="*/ 1256865 w 6373761"/>
                <a:gd name="connsiteY64" fmla="*/ 6543437 h 6874714"/>
                <a:gd name="connsiteX65" fmla="*/ 1038410 w 6373761"/>
                <a:gd name="connsiteY65" fmla="*/ 6248722 h 6874714"/>
                <a:gd name="connsiteX66" fmla="*/ 845380 w 6373761"/>
                <a:gd name="connsiteY66" fmla="*/ 5941386 h 6874714"/>
                <a:gd name="connsiteX67" fmla="*/ 755351 w 6373761"/>
                <a:gd name="connsiteY67" fmla="*/ 5788877 h 6874714"/>
                <a:gd name="connsiteX68" fmla="*/ 661784 w 6373761"/>
                <a:gd name="connsiteY68" fmla="*/ 5638944 h 6874714"/>
                <a:gd name="connsiteX69" fmla="*/ 466525 w 6373761"/>
                <a:gd name="connsiteY69" fmla="*/ 5340366 h 6874714"/>
                <a:gd name="connsiteX70" fmla="*/ 370992 w 6373761"/>
                <a:gd name="connsiteY70" fmla="*/ 5188502 h 6874714"/>
                <a:gd name="connsiteX71" fmla="*/ 280046 w 6373761"/>
                <a:gd name="connsiteY71" fmla="*/ 5033287 h 6874714"/>
                <a:gd name="connsiteX72" fmla="*/ 126853 w 6373761"/>
                <a:gd name="connsiteY72" fmla="*/ 4707660 h 6874714"/>
                <a:gd name="connsiteX73" fmla="*/ 30272 w 6373761"/>
                <a:gd name="connsiteY73" fmla="*/ 4362068 h 6874714"/>
                <a:gd name="connsiteX74" fmla="*/ 0 w 6373761"/>
                <a:gd name="connsiteY74" fmla="*/ 4005912 h 6874714"/>
                <a:gd name="connsiteX75" fmla="*/ 270480 w 6373761"/>
                <a:gd name="connsiteY75" fmla="*/ 2610532 h 6874714"/>
                <a:gd name="connsiteX76" fmla="*/ 415942 w 6373761"/>
                <a:gd name="connsiteY76" fmla="*/ 2280526 h 6874714"/>
                <a:gd name="connsiteX77" fmla="*/ 590102 w 6373761"/>
                <a:gd name="connsiteY77" fmla="*/ 1962626 h 6874714"/>
                <a:gd name="connsiteX78" fmla="*/ 1020719 w 6373761"/>
                <a:gd name="connsiteY78" fmla="*/ 1373070 h 6874714"/>
                <a:gd name="connsiteX79" fmla="*/ 1275080 w 6373761"/>
                <a:gd name="connsiteY79" fmla="*/ 1107081 h 6874714"/>
                <a:gd name="connsiteX80" fmla="*/ 1342437 w 6373761"/>
                <a:gd name="connsiteY80" fmla="*/ 1043965 h 6874714"/>
                <a:gd name="connsiteX81" fmla="*/ 1411106 w 6373761"/>
                <a:gd name="connsiteY81" fmla="*/ 982138 h 6874714"/>
                <a:gd name="connsiteX82" fmla="*/ 1553029 w 6373761"/>
                <a:gd name="connsiteY82" fmla="*/ 863376 h 6874714"/>
                <a:gd name="connsiteX83" fmla="*/ 2173401 w 6373761"/>
                <a:gd name="connsiteY83" fmla="*/ 454409 h 6874714"/>
                <a:gd name="connsiteX84" fmla="*/ 3599708 w 6373761"/>
                <a:gd name="connsiteY84" fmla="*/ 16332 h 6874714"/>
                <a:gd name="connsiteX85" fmla="*/ 3975975 w 6373761"/>
                <a:gd name="connsiteY85" fmla="*/ 263 h 68747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Lst>
              <a:rect l="l" t="t" r="r" b="b"/>
              <a:pathLst>
                <a:path w="6373761" h="6874714">
                  <a:moveTo>
                    <a:pt x="6373761" y="5771297"/>
                  </a:moveTo>
                  <a:lnTo>
                    <a:pt x="6373761" y="6247960"/>
                  </a:lnTo>
                  <a:lnTo>
                    <a:pt x="6235932" y="6361930"/>
                  </a:lnTo>
                  <a:cubicBezTo>
                    <a:pt x="6143250" y="6437460"/>
                    <a:pt x="6051059" y="6512200"/>
                    <a:pt x="5960375" y="6587489"/>
                  </a:cubicBezTo>
                  <a:lnTo>
                    <a:pt x="5822907" y="6701871"/>
                  </a:lnTo>
                  <a:cubicBezTo>
                    <a:pt x="5776123" y="6740385"/>
                    <a:pt x="5729079" y="6778899"/>
                    <a:pt x="5681115" y="6816896"/>
                  </a:cubicBezTo>
                  <a:lnTo>
                    <a:pt x="5604096" y="6874714"/>
                  </a:lnTo>
                  <a:lnTo>
                    <a:pt x="4878485" y="6874714"/>
                  </a:lnTo>
                  <a:lnTo>
                    <a:pt x="5006014" y="6800200"/>
                  </a:lnTo>
                  <a:cubicBezTo>
                    <a:pt x="5054354" y="6770429"/>
                    <a:pt x="5102285" y="6739483"/>
                    <a:pt x="5149855" y="6707667"/>
                  </a:cubicBezTo>
                  <a:cubicBezTo>
                    <a:pt x="5244993" y="6643906"/>
                    <a:pt x="5338561" y="6576025"/>
                    <a:pt x="5431866" y="6506210"/>
                  </a:cubicBezTo>
                  <a:cubicBezTo>
                    <a:pt x="5478386" y="6471304"/>
                    <a:pt x="5524777" y="6435495"/>
                    <a:pt x="5571036" y="6399557"/>
                  </a:cubicBezTo>
                  <a:lnTo>
                    <a:pt x="5711649" y="6288912"/>
                  </a:lnTo>
                  <a:cubicBezTo>
                    <a:pt x="5902059" y="6140395"/>
                    <a:pt x="6093257" y="5998320"/>
                    <a:pt x="6276589" y="5852379"/>
                  </a:cubicBezTo>
                  <a:close/>
                  <a:moveTo>
                    <a:pt x="3975975" y="263"/>
                  </a:moveTo>
                  <a:cubicBezTo>
                    <a:pt x="4101550" y="1809"/>
                    <a:pt x="4226830" y="10149"/>
                    <a:pt x="4350473" y="24963"/>
                  </a:cubicBezTo>
                  <a:cubicBezTo>
                    <a:pt x="4598149" y="54846"/>
                    <a:pt x="4842943" y="108687"/>
                    <a:pt x="5077909" y="189450"/>
                  </a:cubicBezTo>
                  <a:cubicBezTo>
                    <a:pt x="5312876" y="269955"/>
                    <a:pt x="5537357" y="376867"/>
                    <a:pt x="5746507" y="505804"/>
                  </a:cubicBezTo>
                  <a:cubicBezTo>
                    <a:pt x="5955527" y="634999"/>
                    <a:pt x="6148688" y="786864"/>
                    <a:pt x="6322456" y="956633"/>
                  </a:cubicBezTo>
                  <a:lnTo>
                    <a:pt x="6373761" y="1011863"/>
                  </a:lnTo>
                  <a:lnTo>
                    <a:pt x="6373761" y="1185075"/>
                  </a:lnTo>
                  <a:lnTo>
                    <a:pt x="6359489" y="1169497"/>
                  </a:lnTo>
                  <a:cubicBezTo>
                    <a:pt x="6318811" y="1127602"/>
                    <a:pt x="6276917" y="1086890"/>
                    <a:pt x="6233869" y="1047442"/>
                  </a:cubicBezTo>
                  <a:cubicBezTo>
                    <a:pt x="6147509" y="968870"/>
                    <a:pt x="6056431" y="895448"/>
                    <a:pt x="5961423" y="827953"/>
                  </a:cubicBezTo>
                  <a:cubicBezTo>
                    <a:pt x="5865891" y="761102"/>
                    <a:pt x="5766688" y="699403"/>
                    <a:pt x="5663555" y="645304"/>
                  </a:cubicBezTo>
                  <a:cubicBezTo>
                    <a:pt x="5457943" y="535816"/>
                    <a:pt x="5238703" y="453894"/>
                    <a:pt x="5013827" y="397863"/>
                  </a:cubicBezTo>
                  <a:cubicBezTo>
                    <a:pt x="4788953" y="341703"/>
                    <a:pt x="4558442" y="310917"/>
                    <a:pt x="4327409" y="302545"/>
                  </a:cubicBezTo>
                  <a:cubicBezTo>
                    <a:pt x="4096111" y="293012"/>
                    <a:pt x="3867174" y="305893"/>
                    <a:pt x="3639939" y="338868"/>
                  </a:cubicBezTo>
                  <a:cubicBezTo>
                    <a:pt x="3526585" y="355999"/>
                    <a:pt x="3413885" y="377254"/>
                    <a:pt x="3302495" y="403659"/>
                  </a:cubicBezTo>
                  <a:cubicBezTo>
                    <a:pt x="3191107" y="430451"/>
                    <a:pt x="3080634" y="460978"/>
                    <a:pt x="2971604" y="496273"/>
                  </a:cubicBezTo>
                  <a:cubicBezTo>
                    <a:pt x="2862573" y="531437"/>
                    <a:pt x="2754854" y="570852"/>
                    <a:pt x="2648706" y="614389"/>
                  </a:cubicBezTo>
                  <a:cubicBezTo>
                    <a:pt x="2542690" y="658056"/>
                    <a:pt x="2438114" y="705714"/>
                    <a:pt x="2335374" y="757109"/>
                  </a:cubicBezTo>
                  <a:cubicBezTo>
                    <a:pt x="2129894" y="859769"/>
                    <a:pt x="1931228" y="976855"/>
                    <a:pt x="1741342" y="1107725"/>
                  </a:cubicBezTo>
                  <a:cubicBezTo>
                    <a:pt x="1694035" y="1140571"/>
                    <a:pt x="1646858" y="1173933"/>
                    <a:pt x="1600861" y="1208710"/>
                  </a:cubicBezTo>
                  <a:cubicBezTo>
                    <a:pt x="1577535" y="1225713"/>
                    <a:pt x="1554732" y="1243361"/>
                    <a:pt x="1531799" y="1260879"/>
                  </a:cubicBezTo>
                  <a:cubicBezTo>
                    <a:pt x="1508735" y="1278267"/>
                    <a:pt x="1486064" y="1296171"/>
                    <a:pt x="1463655" y="1314333"/>
                  </a:cubicBezTo>
                  <a:cubicBezTo>
                    <a:pt x="1373627" y="1386853"/>
                    <a:pt x="1285564" y="1462077"/>
                    <a:pt x="1200777" y="1541166"/>
                  </a:cubicBezTo>
                  <a:cubicBezTo>
                    <a:pt x="1030810" y="1698827"/>
                    <a:pt x="873161" y="1870785"/>
                    <a:pt x="731501" y="2055754"/>
                  </a:cubicBezTo>
                  <a:cubicBezTo>
                    <a:pt x="660734" y="2148239"/>
                    <a:pt x="593771" y="2243944"/>
                    <a:pt x="531393" y="2342739"/>
                  </a:cubicBezTo>
                  <a:cubicBezTo>
                    <a:pt x="470063" y="2442050"/>
                    <a:pt x="412140" y="2543810"/>
                    <a:pt x="361033" y="2649046"/>
                  </a:cubicBezTo>
                  <a:cubicBezTo>
                    <a:pt x="347798" y="2675194"/>
                    <a:pt x="335479" y="2701728"/>
                    <a:pt x="323292" y="2728263"/>
                  </a:cubicBezTo>
                  <a:lnTo>
                    <a:pt x="304945" y="2768193"/>
                  </a:lnTo>
                  <a:lnTo>
                    <a:pt x="287516" y="2808510"/>
                  </a:lnTo>
                  <a:cubicBezTo>
                    <a:pt x="276115" y="2835432"/>
                    <a:pt x="264583" y="2862352"/>
                    <a:pt x="254230" y="2889788"/>
                  </a:cubicBezTo>
                  <a:cubicBezTo>
                    <a:pt x="243877" y="2917224"/>
                    <a:pt x="232477" y="2944274"/>
                    <a:pt x="223042" y="2971968"/>
                  </a:cubicBezTo>
                  <a:cubicBezTo>
                    <a:pt x="182679" y="3081970"/>
                    <a:pt x="148475" y="3194291"/>
                    <a:pt x="121611" y="3308544"/>
                  </a:cubicBezTo>
                  <a:cubicBezTo>
                    <a:pt x="67096" y="3536534"/>
                    <a:pt x="39183" y="3771224"/>
                    <a:pt x="39314" y="4005912"/>
                  </a:cubicBezTo>
                  <a:cubicBezTo>
                    <a:pt x="39969" y="4122871"/>
                    <a:pt x="51109" y="4239571"/>
                    <a:pt x="73910" y="4354081"/>
                  </a:cubicBezTo>
                  <a:cubicBezTo>
                    <a:pt x="97892" y="4468334"/>
                    <a:pt x="132619" y="4580140"/>
                    <a:pt x="179534" y="4687050"/>
                  </a:cubicBezTo>
                  <a:cubicBezTo>
                    <a:pt x="190673" y="4713972"/>
                    <a:pt x="203647" y="4740249"/>
                    <a:pt x="215964" y="4766654"/>
                  </a:cubicBezTo>
                  <a:cubicBezTo>
                    <a:pt x="229332" y="4792674"/>
                    <a:pt x="242043" y="4818950"/>
                    <a:pt x="256457" y="4844455"/>
                  </a:cubicBezTo>
                  <a:cubicBezTo>
                    <a:pt x="283978" y="4895978"/>
                    <a:pt x="314642" y="4945956"/>
                    <a:pt x="346225" y="4995290"/>
                  </a:cubicBezTo>
                  <a:cubicBezTo>
                    <a:pt x="377676" y="5044752"/>
                    <a:pt x="411355" y="5092926"/>
                    <a:pt x="445296" y="5140971"/>
                  </a:cubicBezTo>
                  <a:cubicBezTo>
                    <a:pt x="479760" y="5188630"/>
                    <a:pt x="515537" y="5235645"/>
                    <a:pt x="551443" y="5282531"/>
                  </a:cubicBezTo>
                  <a:cubicBezTo>
                    <a:pt x="623387" y="5376434"/>
                    <a:pt x="698608" y="5468402"/>
                    <a:pt x="772387" y="5562561"/>
                  </a:cubicBezTo>
                  <a:cubicBezTo>
                    <a:pt x="809472" y="5609448"/>
                    <a:pt x="846428" y="5656719"/>
                    <a:pt x="882858" y="5704507"/>
                  </a:cubicBezTo>
                  <a:cubicBezTo>
                    <a:pt x="919159" y="5751909"/>
                    <a:pt x="955196" y="5802273"/>
                    <a:pt x="990316" y="5848258"/>
                  </a:cubicBezTo>
                  <a:cubicBezTo>
                    <a:pt x="1025175" y="5895402"/>
                    <a:pt x="1061736" y="5941129"/>
                    <a:pt x="1097774" y="5987114"/>
                  </a:cubicBezTo>
                  <a:cubicBezTo>
                    <a:pt x="1134860" y="6032326"/>
                    <a:pt x="1171684" y="6077536"/>
                    <a:pt x="1210080" y="6121203"/>
                  </a:cubicBezTo>
                  <a:cubicBezTo>
                    <a:pt x="1286350" y="6209051"/>
                    <a:pt x="1365632" y="6293677"/>
                    <a:pt x="1448192" y="6374054"/>
                  </a:cubicBezTo>
                  <a:cubicBezTo>
                    <a:pt x="1613572" y="6534420"/>
                    <a:pt x="1792057" y="6677526"/>
                    <a:pt x="1982991" y="6796158"/>
                  </a:cubicBezTo>
                  <a:lnTo>
                    <a:pt x="2118475" y="6874714"/>
                  </a:lnTo>
                  <a:lnTo>
                    <a:pt x="1569874" y="6874714"/>
                  </a:lnTo>
                  <a:lnTo>
                    <a:pt x="1507802" y="6817815"/>
                  </a:lnTo>
                  <a:cubicBezTo>
                    <a:pt x="1418412" y="6730595"/>
                    <a:pt x="1334903" y="6638562"/>
                    <a:pt x="1256865" y="6543437"/>
                  </a:cubicBezTo>
                  <a:cubicBezTo>
                    <a:pt x="1179155" y="6447861"/>
                    <a:pt x="1106817" y="6349194"/>
                    <a:pt x="1038410" y="6248722"/>
                  </a:cubicBezTo>
                  <a:cubicBezTo>
                    <a:pt x="969873" y="6148253"/>
                    <a:pt x="905922" y="6045592"/>
                    <a:pt x="845380" y="5941386"/>
                  </a:cubicBezTo>
                  <a:cubicBezTo>
                    <a:pt x="814453" y="5888704"/>
                    <a:pt x="786147" y="5839370"/>
                    <a:pt x="755351" y="5788877"/>
                  </a:cubicBezTo>
                  <a:cubicBezTo>
                    <a:pt x="724817" y="5738771"/>
                    <a:pt x="693760" y="5688665"/>
                    <a:pt x="661784" y="5638944"/>
                  </a:cubicBezTo>
                  <a:lnTo>
                    <a:pt x="466525" y="5340366"/>
                  </a:lnTo>
                  <a:cubicBezTo>
                    <a:pt x="434156" y="5290131"/>
                    <a:pt x="402181" y="5239639"/>
                    <a:pt x="370992" y="5188502"/>
                  </a:cubicBezTo>
                  <a:cubicBezTo>
                    <a:pt x="339803" y="5137364"/>
                    <a:pt x="308876" y="5086099"/>
                    <a:pt x="280046" y="5033287"/>
                  </a:cubicBezTo>
                  <a:cubicBezTo>
                    <a:pt x="222255" y="4928179"/>
                    <a:pt x="169181" y="4819982"/>
                    <a:pt x="126853" y="4707660"/>
                  </a:cubicBezTo>
                  <a:cubicBezTo>
                    <a:pt x="83739" y="4595725"/>
                    <a:pt x="51764" y="4479670"/>
                    <a:pt x="30272" y="4362068"/>
                  </a:cubicBezTo>
                  <a:cubicBezTo>
                    <a:pt x="9698" y="4244466"/>
                    <a:pt x="0" y="4125060"/>
                    <a:pt x="0" y="4005912"/>
                  </a:cubicBezTo>
                  <a:cubicBezTo>
                    <a:pt x="1704" y="3530867"/>
                    <a:pt x="95140" y="3057110"/>
                    <a:pt x="270480" y="2610532"/>
                  </a:cubicBezTo>
                  <a:cubicBezTo>
                    <a:pt x="314511" y="2498984"/>
                    <a:pt x="362212" y="2388466"/>
                    <a:pt x="415942" y="2280526"/>
                  </a:cubicBezTo>
                  <a:cubicBezTo>
                    <a:pt x="468884" y="2172197"/>
                    <a:pt x="527199" y="2066188"/>
                    <a:pt x="590102" y="1962626"/>
                  </a:cubicBezTo>
                  <a:cubicBezTo>
                    <a:pt x="716037" y="1755631"/>
                    <a:pt x="859794" y="1557653"/>
                    <a:pt x="1020719" y="1373070"/>
                  </a:cubicBezTo>
                  <a:cubicBezTo>
                    <a:pt x="1101575" y="1281101"/>
                    <a:pt x="1185969" y="1191838"/>
                    <a:pt x="1275080" y="1107081"/>
                  </a:cubicBezTo>
                  <a:cubicBezTo>
                    <a:pt x="1297227" y="1085699"/>
                    <a:pt x="1319504" y="1064575"/>
                    <a:pt x="1342437" y="1043965"/>
                  </a:cubicBezTo>
                  <a:cubicBezTo>
                    <a:pt x="1365240" y="1023226"/>
                    <a:pt x="1387648" y="1002102"/>
                    <a:pt x="1411106" y="982138"/>
                  </a:cubicBezTo>
                  <a:cubicBezTo>
                    <a:pt x="1457497" y="941563"/>
                    <a:pt x="1505065" y="902276"/>
                    <a:pt x="1553029" y="863376"/>
                  </a:cubicBezTo>
                  <a:cubicBezTo>
                    <a:pt x="1745798" y="708806"/>
                    <a:pt x="1954030" y="571882"/>
                    <a:pt x="2173401" y="454409"/>
                  </a:cubicBezTo>
                  <a:cubicBezTo>
                    <a:pt x="2612013" y="219334"/>
                    <a:pt x="3099505" y="65666"/>
                    <a:pt x="3599708" y="16332"/>
                  </a:cubicBezTo>
                  <a:cubicBezTo>
                    <a:pt x="3724530" y="3966"/>
                    <a:pt x="3850400" y="-1283"/>
                    <a:pt x="3975975" y="263"/>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256" name="Freeform: Shape 10255">
              <a:extLst>
                <a:ext uri="{FF2B5EF4-FFF2-40B4-BE49-F238E27FC236}">
                  <a16:creationId xmlns:a16="http://schemas.microsoft.com/office/drawing/2014/main" id="{61023DD2-2E6F-4419-B404-80F08460BEA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865276" y="313387"/>
              <a:ext cx="6326724" cy="6561326"/>
            </a:xfrm>
            <a:custGeom>
              <a:avLst/>
              <a:gdLst>
                <a:gd name="connsiteX0" fmla="*/ 6326724 w 6326724"/>
                <a:gd name="connsiteY0" fmla="*/ 5020808 h 6561326"/>
                <a:gd name="connsiteX1" fmla="*/ 6326724 w 6326724"/>
                <a:gd name="connsiteY1" fmla="*/ 5698632 h 6561326"/>
                <a:gd name="connsiteX2" fmla="*/ 6067438 w 6326724"/>
                <a:gd name="connsiteY2" fmla="*/ 5902509 h 6561326"/>
                <a:gd name="connsiteX3" fmla="*/ 5799974 w 6326724"/>
                <a:gd name="connsiteY3" fmla="*/ 6102017 h 6561326"/>
                <a:gd name="connsiteX4" fmla="*/ 5665258 w 6326724"/>
                <a:gd name="connsiteY4" fmla="*/ 6202100 h 6561326"/>
                <a:gd name="connsiteX5" fmla="*/ 5526873 w 6326724"/>
                <a:gd name="connsiteY5" fmla="*/ 6302828 h 6561326"/>
                <a:gd name="connsiteX6" fmla="*/ 5385080 w 6326724"/>
                <a:gd name="connsiteY6" fmla="*/ 6402268 h 6561326"/>
                <a:gd name="connsiteX7" fmla="*/ 5238833 w 6326724"/>
                <a:gd name="connsiteY7" fmla="*/ 6498875 h 6561326"/>
                <a:gd name="connsiteX8" fmla="*/ 5138040 w 6326724"/>
                <a:gd name="connsiteY8" fmla="*/ 6561326 h 6561326"/>
                <a:gd name="connsiteX9" fmla="*/ 3946072 w 6326724"/>
                <a:gd name="connsiteY9" fmla="*/ 6561326 h 6561326"/>
                <a:gd name="connsiteX10" fmla="*/ 3976009 w 6326724"/>
                <a:gd name="connsiteY10" fmla="*/ 6555242 h 6561326"/>
                <a:gd name="connsiteX11" fmla="*/ 4404855 w 6326724"/>
                <a:gd name="connsiteY11" fmla="*/ 6399048 h 6561326"/>
                <a:gd name="connsiteX12" fmla="*/ 4938868 w 6326724"/>
                <a:gd name="connsiteY12" fmla="*/ 6072132 h 6561326"/>
                <a:gd name="connsiteX13" fmla="*/ 5068342 w 6326724"/>
                <a:gd name="connsiteY13" fmla="*/ 5976042 h 6561326"/>
                <a:gd name="connsiteX14" fmla="*/ 5197816 w 6326724"/>
                <a:gd name="connsiteY14" fmla="*/ 5876730 h 6561326"/>
                <a:gd name="connsiteX15" fmla="*/ 5460039 w 6326724"/>
                <a:gd name="connsiteY15" fmla="*/ 5670637 h 6561326"/>
                <a:gd name="connsiteX16" fmla="*/ 5999033 w 6326724"/>
                <a:gd name="connsiteY16" fmla="*/ 5271718 h 6561326"/>
                <a:gd name="connsiteX17" fmla="*/ 6258766 w 6326724"/>
                <a:gd name="connsiteY17" fmla="*/ 5077603 h 6561326"/>
                <a:gd name="connsiteX18" fmla="*/ 4139342 w 6326724"/>
                <a:gd name="connsiteY18" fmla="*/ 440 h 6561326"/>
                <a:gd name="connsiteX19" fmla="*/ 4315744 w 6326724"/>
                <a:gd name="connsiteY19" fmla="*/ 6808 h 6561326"/>
                <a:gd name="connsiteX20" fmla="*/ 5015400 w 6326724"/>
                <a:gd name="connsiteY20" fmla="*/ 113591 h 6561326"/>
                <a:gd name="connsiteX21" fmla="*/ 5681114 w 6326724"/>
                <a:gd name="connsiteY21" fmla="*/ 361418 h 6561326"/>
                <a:gd name="connsiteX22" fmla="*/ 6270952 w 6326724"/>
                <a:gd name="connsiteY22" fmla="*/ 755441 h 6561326"/>
                <a:gd name="connsiteX23" fmla="*/ 6326724 w 6326724"/>
                <a:gd name="connsiteY23" fmla="*/ 807432 h 6561326"/>
                <a:gd name="connsiteX24" fmla="*/ 6326724 w 6326724"/>
                <a:gd name="connsiteY24" fmla="*/ 1231565 h 6561326"/>
                <a:gd name="connsiteX25" fmla="*/ 6302093 w 6326724"/>
                <a:gd name="connsiteY25" fmla="*/ 1203002 h 6561326"/>
                <a:gd name="connsiteX26" fmla="*/ 6066914 w 6326724"/>
                <a:gd name="connsiteY26" fmla="*/ 989616 h 6561326"/>
                <a:gd name="connsiteX27" fmla="*/ 5533688 w 6326724"/>
                <a:gd name="connsiteY27" fmla="*/ 647242 h 6561326"/>
                <a:gd name="connsiteX28" fmla="*/ 4933626 w 6326724"/>
                <a:gd name="connsiteY28" fmla="*/ 432262 h 6561326"/>
                <a:gd name="connsiteX29" fmla="*/ 4296873 w 6326724"/>
                <a:gd name="connsiteY29" fmla="*/ 343126 h 6561326"/>
                <a:gd name="connsiteX30" fmla="*/ 3651602 w 6326724"/>
                <a:gd name="connsiteY30" fmla="*/ 365797 h 6561326"/>
                <a:gd name="connsiteX31" fmla="*/ 3018256 w 6326724"/>
                <a:gd name="connsiteY31" fmla="*/ 496666 h 6561326"/>
                <a:gd name="connsiteX32" fmla="*/ 2412429 w 6326724"/>
                <a:gd name="connsiteY32" fmla="*/ 724399 h 6561326"/>
                <a:gd name="connsiteX33" fmla="*/ 1329857 w 6326724"/>
                <a:gd name="connsiteY33" fmla="*/ 1424086 h 6561326"/>
                <a:gd name="connsiteX34" fmla="*/ 887314 w 6326724"/>
                <a:gd name="connsiteY34" fmla="*/ 1891015 h 6561326"/>
                <a:gd name="connsiteX35" fmla="*/ 537420 w 6326724"/>
                <a:gd name="connsiteY35" fmla="*/ 2427245 h 6561326"/>
                <a:gd name="connsiteX36" fmla="*/ 299965 w 6326724"/>
                <a:gd name="connsiteY36" fmla="*/ 3020021 h 6561326"/>
                <a:gd name="connsiteX37" fmla="*/ 213606 w 6326724"/>
                <a:gd name="connsiteY37" fmla="*/ 3651953 h 6561326"/>
                <a:gd name="connsiteX38" fmla="*/ 250036 w 6326724"/>
                <a:gd name="connsiteY38" fmla="*/ 3961352 h 6561326"/>
                <a:gd name="connsiteX39" fmla="*/ 357625 w 6326724"/>
                <a:gd name="connsiteY39" fmla="*/ 4250783 h 6561326"/>
                <a:gd name="connsiteX40" fmla="*/ 432715 w 6326724"/>
                <a:gd name="connsiteY40" fmla="*/ 4387063 h 6561326"/>
                <a:gd name="connsiteX41" fmla="*/ 518943 w 6326724"/>
                <a:gd name="connsiteY41" fmla="*/ 4518962 h 6561326"/>
                <a:gd name="connsiteX42" fmla="*/ 718133 w 6326724"/>
                <a:gd name="connsiteY42" fmla="*/ 4773874 h 6561326"/>
                <a:gd name="connsiteX43" fmla="*/ 933704 w 6326724"/>
                <a:gd name="connsiteY43" fmla="*/ 5030717 h 6561326"/>
                <a:gd name="connsiteX44" fmla="*/ 1040900 w 6326724"/>
                <a:gd name="connsiteY44" fmla="*/ 5164806 h 6561326"/>
                <a:gd name="connsiteX45" fmla="*/ 1092401 w 6326724"/>
                <a:gd name="connsiteY45" fmla="*/ 5230628 h 6561326"/>
                <a:gd name="connsiteX46" fmla="*/ 1142854 w 6326724"/>
                <a:gd name="connsiteY46" fmla="*/ 5293615 h 6561326"/>
                <a:gd name="connsiteX47" fmla="*/ 1576354 w 6326724"/>
                <a:gd name="connsiteY47" fmla="*/ 5759128 h 6561326"/>
                <a:gd name="connsiteX48" fmla="*/ 1806865 w 6326724"/>
                <a:gd name="connsiteY48" fmla="*/ 5968571 h 6561326"/>
                <a:gd name="connsiteX49" fmla="*/ 2048253 w 6326724"/>
                <a:gd name="connsiteY49" fmla="*/ 6161654 h 6561326"/>
                <a:gd name="connsiteX50" fmla="*/ 2587506 w 6326724"/>
                <a:gd name="connsiteY50" fmla="*/ 6467059 h 6561326"/>
                <a:gd name="connsiteX51" fmla="*/ 2889176 w 6326724"/>
                <a:gd name="connsiteY51" fmla="*/ 6553360 h 6561326"/>
                <a:gd name="connsiteX52" fmla="*/ 2929698 w 6326724"/>
                <a:gd name="connsiteY52" fmla="*/ 6561326 h 6561326"/>
                <a:gd name="connsiteX53" fmla="*/ 1816374 w 6326724"/>
                <a:gd name="connsiteY53" fmla="*/ 6561326 h 6561326"/>
                <a:gd name="connsiteX54" fmla="*/ 1787601 w 6326724"/>
                <a:gd name="connsiteY54" fmla="*/ 6545761 h 6561326"/>
                <a:gd name="connsiteX55" fmla="*/ 1225544 w 6326724"/>
                <a:gd name="connsiteY55" fmla="*/ 6094158 h 6561326"/>
                <a:gd name="connsiteX56" fmla="*/ 997654 w 6326724"/>
                <a:gd name="connsiteY56" fmla="*/ 5822374 h 6561326"/>
                <a:gd name="connsiteX57" fmla="*/ 798596 w 6326724"/>
                <a:gd name="connsiteY57" fmla="*/ 5534615 h 6561326"/>
                <a:gd name="connsiteX58" fmla="*/ 752075 w 6326724"/>
                <a:gd name="connsiteY58" fmla="*/ 5461324 h 6561326"/>
                <a:gd name="connsiteX59" fmla="*/ 707650 w 6326724"/>
                <a:gd name="connsiteY59" fmla="*/ 5390221 h 6561326"/>
                <a:gd name="connsiteX60" fmla="*/ 619980 w 6326724"/>
                <a:gd name="connsiteY60" fmla="*/ 5252396 h 6561326"/>
                <a:gd name="connsiteX61" fmla="*/ 438349 w 6326724"/>
                <a:gd name="connsiteY61" fmla="*/ 4970822 h 6561326"/>
                <a:gd name="connsiteX62" fmla="*/ 261044 w 6326724"/>
                <a:gd name="connsiteY62" fmla="*/ 4673145 h 6561326"/>
                <a:gd name="connsiteX63" fmla="*/ 181107 w 6326724"/>
                <a:gd name="connsiteY63" fmla="*/ 4515356 h 6561326"/>
                <a:gd name="connsiteX64" fmla="*/ 113224 w 6326724"/>
                <a:gd name="connsiteY64" fmla="*/ 4350223 h 6561326"/>
                <a:gd name="connsiteX65" fmla="*/ 61199 w 6326724"/>
                <a:gd name="connsiteY65" fmla="*/ 4178908 h 6561326"/>
                <a:gd name="connsiteX66" fmla="*/ 41804 w 6326724"/>
                <a:gd name="connsiteY66" fmla="*/ 4091577 h 6561326"/>
                <a:gd name="connsiteX67" fmla="*/ 33287 w 6326724"/>
                <a:gd name="connsiteY67" fmla="*/ 4047781 h 6561326"/>
                <a:gd name="connsiteX68" fmla="*/ 26209 w 6326724"/>
                <a:gd name="connsiteY68" fmla="*/ 4003858 h 6561326"/>
                <a:gd name="connsiteX69" fmla="*/ 0 w 6326724"/>
                <a:gd name="connsiteY69" fmla="*/ 3651953 h 6561326"/>
                <a:gd name="connsiteX70" fmla="*/ 72731 w 6326724"/>
                <a:gd name="connsiteY70" fmla="*/ 2966307 h 6561326"/>
                <a:gd name="connsiteX71" fmla="*/ 291316 w 6326724"/>
                <a:gd name="connsiteY71" fmla="*/ 2309385 h 6561326"/>
                <a:gd name="connsiteX72" fmla="*/ 1110878 w 6326724"/>
                <a:gd name="connsiteY72" fmla="*/ 1193776 h 6561326"/>
                <a:gd name="connsiteX73" fmla="*/ 1654327 w 6326724"/>
                <a:gd name="connsiteY73" fmla="*/ 756730 h 6561326"/>
                <a:gd name="connsiteX74" fmla="*/ 2261727 w 6326724"/>
                <a:gd name="connsiteY74" fmla="*/ 409720 h 6561326"/>
                <a:gd name="connsiteX75" fmla="*/ 3610060 w 6326724"/>
                <a:gd name="connsiteY75" fmla="*/ 27032 h 6561326"/>
                <a:gd name="connsiteX76" fmla="*/ 4139342 w 6326724"/>
                <a:gd name="connsiteY76" fmla="*/ 440 h 65613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Lst>
              <a:rect l="l" t="t" r="r" b="b"/>
              <a:pathLst>
                <a:path w="6326724" h="6561326">
                  <a:moveTo>
                    <a:pt x="6326724" y="5020808"/>
                  </a:moveTo>
                  <a:lnTo>
                    <a:pt x="6326724" y="5698632"/>
                  </a:lnTo>
                  <a:lnTo>
                    <a:pt x="6067438" y="5902509"/>
                  </a:lnTo>
                  <a:cubicBezTo>
                    <a:pt x="5977868" y="5970407"/>
                    <a:pt x="5888364" y="6036453"/>
                    <a:pt x="5799974" y="6102017"/>
                  </a:cubicBezTo>
                  <a:lnTo>
                    <a:pt x="5665258" y="6202100"/>
                  </a:lnTo>
                  <a:cubicBezTo>
                    <a:pt x="5619654" y="6235719"/>
                    <a:pt x="5573656" y="6269596"/>
                    <a:pt x="5526873" y="6302828"/>
                  </a:cubicBezTo>
                  <a:cubicBezTo>
                    <a:pt x="5480220" y="6336189"/>
                    <a:pt x="5433044" y="6369423"/>
                    <a:pt x="5385080" y="6402268"/>
                  </a:cubicBezTo>
                  <a:cubicBezTo>
                    <a:pt x="5336988" y="6434857"/>
                    <a:pt x="5288500" y="6467187"/>
                    <a:pt x="5238833" y="6498875"/>
                  </a:cubicBezTo>
                  <a:lnTo>
                    <a:pt x="5138040" y="6561326"/>
                  </a:lnTo>
                  <a:lnTo>
                    <a:pt x="3946072" y="6561326"/>
                  </a:lnTo>
                  <a:lnTo>
                    <a:pt x="3976009" y="6555242"/>
                  </a:lnTo>
                  <a:cubicBezTo>
                    <a:pt x="4123712" y="6519227"/>
                    <a:pt x="4266863" y="6466383"/>
                    <a:pt x="4404855" y="6399048"/>
                  </a:cubicBezTo>
                  <a:cubicBezTo>
                    <a:pt x="4589500" y="6310299"/>
                    <a:pt x="4765232" y="6196690"/>
                    <a:pt x="4938868" y="6072132"/>
                  </a:cubicBezTo>
                  <a:cubicBezTo>
                    <a:pt x="4982245" y="6041089"/>
                    <a:pt x="5025359" y="6008630"/>
                    <a:pt x="5068342" y="5976042"/>
                  </a:cubicBezTo>
                  <a:cubicBezTo>
                    <a:pt x="5111588" y="5943453"/>
                    <a:pt x="5154702" y="5910349"/>
                    <a:pt x="5197816" y="5876730"/>
                  </a:cubicBezTo>
                  <a:lnTo>
                    <a:pt x="5460039" y="5670637"/>
                  </a:lnTo>
                  <a:cubicBezTo>
                    <a:pt x="5639966" y="5530365"/>
                    <a:pt x="5821596" y="5399753"/>
                    <a:pt x="5999033" y="5271718"/>
                  </a:cubicBezTo>
                  <a:cubicBezTo>
                    <a:pt x="6087686" y="5207700"/>
                    <a:pt x="6174667" y="5143360"/>
                    <a:pt x="6258766" y="5077603"/>
                  </a:cubicBezTo>
                  <a:close/>
                  <a:moveTo>
                    <a:pt x="4139342" y="440"/>
                  </a:moveTo>
                  <a:cubicBezTo>
                    <a:pt x="4198237" y="1301"/>
                    <a:pt x="4257068" y="3427"/>
                    <a:pt x="4315744" y="6808"/>
                  </a:cubicBezTo>
                  <a:cubicBezTo>
                    <a:pt x="4550841" y="20849"/>
                    <a:pt x="4785806" y="55240"/>
                    <a:pt x="5015400" y="113591"/>
                  </a:cubicBezTo>
                  <a:cubicBezTo>
                    <a:pt x="5244992" y="171812"/>
                    <a:pt x="5469212" y="254249"/>
                    <a:pt x="5681114" y="361418"/>
                  </a:cubicBezTo>
                  <a:cubicBezTo>
                    <a:pt x="5892754" y="468586"/>
                    <a:pt x="6093124" y="599584"/>
                    <a:pt x="6270952" y="755441"/>
                  </a:cubicBezTo>
                  <a:lnTo>
                    <a:pt x="6326724" y="807432"/>
                  </a:lnTo>
                  <a:lnTo>
                    <a:pt x="6326724" y="1231565"/>
                  </a:lnTo>
                  <a:lnTo>
                    <a:pt x="6302093" y="1203002"/>
                  </a:lnTo>
                  <a:cubicBezTo>
                    <a:pt x="6227937" y="1127247"/>
                    <a:pt x="6149211" y="1056081"/>
                    <a:pt x="6066914" y="989616"/>
                  </a:cubicBezTo>
                  <a:cubicBezTo>
                    <a:pt x="5902714" y="856299"/>
                    <a:pt x="5724360" y="740371"/>
                    <a:pt x="5533688" y="647242"/>
                  </a:cubicBezTo>
                  <a:cubicBezTo>
                    <a:pt x="5343146" y="553857"/>
                    <a:pt x="5141466" y="482239"/>
                    <a:pt x="4933626" y="432262"/>
                  </a:cubicBezTo>
                  <a:cubicBezTo>
                    <a:pt x="4725788" y="382156"/>
                    <a:pt x="4512182" y="353303"/>
                    <a:pt x="4296873" y="343126"/>
                  </a:cubicBezTo>
                  <a:cubicBezTo>
                    <a:pt x="4081172" y="332435"/>
                    <a:pt x="3865732" y="339520"/>
                    <a:pt x="3651602" y="365797"/>
                  </a:cubicBezTo>
                  <a:cubicBezTo>
                    <a:pt x="3437604" y="392202"/>
                    <a:pt x="3225572" y="436384"/>
                    <a:pt x="3018256" y="496666"/>
                  </a:cubicBezTo>
                  <a:cubicBezTo>
                    <a:pt x="2810809" y="556691"/>
                    <a:pt x="2608474" y="634362"/>
                    <a:pt x="2412429" y="724399"/>
                  </a:cubicBezTo>
                  <a:cubicBezTo>
                    <a:pt x="2019160" y="902541"/>
                    <a:pt x="1651969" y="1138775"/>
                    <a:pt x="1329857" y="1424086"/>
                  </a:cubicBezTo>
                  <a:cubicBezTo>
                    <a:pt x="1169326" y="1567192"/>
                    <a:pt x="1020588" y="1723307"/>
                    <a:pt x="887314" y="1891015"/>
                  </a:cubicBezTo>
                  <a:cubicBezTo>
                    <a:pt x="753778" y="2058466"/>
                    <a:pt x="635967" y="2238026"/>
                    <a:pt x="537420" y="2427245"/>
                  </a:cubicBezTo>
                  <a:cubicBezTo>
                    <a:pt x="438874" y="2616335"/>
                    <a:pt x="356839" y="2814313"/>
                    <a:pt x="299965" y="3020021"/>
                  </a:cubicBezTo>
                  <a:cubicBezTo>
                    <a:pt x="242961" y="3225212"/>
                    <a:pt x="213474" y="3438518"/>
                    <a:pt x="213606" y="3651953"/>
                  </a:cubicBezTo>
                  <a:cubicBezTo>
                    <a:pt x="214785" y="3756804"/>
                    <a:pt x="225269" y="3860881"/>
                    <a:pt x="250036" y="3961352"/>
                  </a:cubicBezTo>
                  <a:cubicBezTo>
                    <a:pt x="274412" y="4061950"/>
                    <a:pt x="312284" y="4158171"/>
                    <a:pt x="357625" y="4250783"/>
                  </a:cubicBezTo>
                  <a:cubicBezTo>
                    <a:pt x="380558" y="4297025"/>
                    <a:pt x="405982" y="4342366"/>
                    <a:pt x="432715" y="4387063"/>
                  </a:cubicBezTo>
                  <a:cubicBezTo>
                    <a:pt x="459841" y="4431630"/>
                    <a:pt x="488803" y="4475554"/>
                    <a:pt x="518943" y="4518962"/>
                  </a:cubicBezTo>
                  <a:cubicBezTo>
                    <a:pt x="580011" y="4605521"/>
                    <a:pt x="647893" y="4689504"/>
                    <a:pt x="718133" y="4773874"/>
                  </a:cubicBezTo>
                  <a:cubicBezTo>
                    <a:pt x="788374" y="4858372"/>
                    <a:pt x="861760" y="4942871"/>
                    <a:pt x="933704" y="5030717"/>
                  </a:cubicBezTo>
                  <a:cubicBezTo>
                    <a:pt x="969742" y="5074512"/>
                    <a:pt x="1005387" y="5119337"/>
                    <a:pt x="1040900" y="5164806"/>
                  </a:cubicBezTo>
                  <a:lnTo>
                    <a:pt x="1092401" y="5230628"/>
                  </a:lnTo>
                  <a:cubicBezTo>
                    <a:pt x="1109306" y="5251624"/>
                    <a:pt x="1125425" y="5273135"/>
                    <a:pt x="1142854" y="5293615"/>
                  </a:cubicBezTo>
                  <a:cubicBezTo>
                    <a:pt x="1278880" y="5460293"/>
                    <a:pt x="1426438" y="5613704"/>
                    <a:pt x="1576354" y="5759128"/>
                  </a:cubicBezTo>
                  <a:cubicBezTo>
                    <a:pt x="1651706" y="5831519"/>
                    <a:pt x="1728368" y="5901461"/>
                    <a:pt x="1806865" y="5968571"/>
                  </a:cubicBezTo>
                  <a:cubicBezTo>
                    <a:pt x="1885362" y="6035680"/>
                    <a:pt x="1965299" y="6100599"/>
                    <a:pt x="2048253" y="6161654"/>
                  </a:cubicBezTo>
                  <a:cubicBezTo>
                    <a:pt x="2213502" y="6284022"/>
                    <a:pt x="2391724" y="6393380"/>
                    <a:pt x="2587506" y="6467059"/>
                  </a:cubicBezTo>
                  <a:cubicBezTo>
                    <a:pt x="2685137" y="6503898"/>
                    <a:pt x="2786304" y="6532106"/>
                    <a:pt x="2889176" y="6553360"/>
                  </a:cubicBezTo>
                  <a:lnTo>
                    <a:pt x="2929698" y="6561326"/>
                  </a:lnTo>
                  <a:lnTo>
                    <a:pt x="1816374" y="6561326"/>
                  </a:lnTo>
                  <a:lnTo>
                    <a:pt x="1787601" y="6545761"/>
                  </a:lnTo>
                  <a:cubicBezTo>
                    <a:pt x="1577272" y="6422749"/>
                    <a:pt x="1389483" y="6266761"/>
                    <a:pt x="1225544" y="6094158"/>
                  </a:cubicBezTo>
                  <a:cubicBezTo>
                    <a:pt x="1143116" y="6007986"/>
                    <a:pt x="1068158" y="5916274"/>
                    <a:pt x="997654" y="5822374"/>
                  </a:cubicBezTo>
                  <a:cubicBezTo>
                    <a:pt x="927546" y="5728086"/>
                    <a:pt x="860842" y="5632381"/>
                    <a:pt x="798596" y="5534615"/>
                  </a:cubicBezTo>
                  <a:cubicBezTo>
                    <a:pt x="782608" y="5510399"/>
                    <a:pt x="767537" y="5485797"/>
                    <a:pt x="752075" y="5461324"/>
                  </a:cubicBezTo>
                  <a:lnTo>
                    <a:pt x="707650" y="5390221"/>
                  </a:lnTo>
                  <a:cubicBezTo>
                    <a:pt x="679213" y="5344237"/>
                    <a:pt x="649728" y="5298638"/>
                    <a:pt x="619980" y="5252396"/>
                  </a:cubicBezTo>
                  <a:lnTo>
                    <a:pt x="438349" y="4970822"/>
                  </a:lnTo>
                  <a:cubicBezTo>
                    <a:pt x="377413" y="4874860"/>
                    <a:pt x="317263" y="4776064"/>
                    <a:pt x="261044" y="4673145"/>
                  </a:cubicBezTo>
                  <a:cubicBezTo>
                    <a:pt x="233000" y="4621622"/>
                    <a:pt x="205874" y="4569197"/>
                    <a:pt x="181107" y="4515356"/>
                  </a:cubicBezTo>
                  <a:cubicBezTo>
                    <a:pt x="156470" y="4461385"/>
                    <a:pt x="133537" y="4406385"/>
                    <a:pt x="113224" y="4350223"/>
                  </a:cubicBezTo>
                  <a:cubicBezTo>
                    <a:pt x="93305" y="4293934"/>
                    <a:pt x="75614" y="4236872"/>
                    <a:pt x="61199" y="4178908"/>
                  </a:cubicBezTo>
                  <a:cubicBezTo>
                    <a:pt x="54385" y="4149927"/>
                    <a:pt x="47440" y="4120815"/>
                    <a:pt x="41804" y="4091577"/>
                  </a:cubicBezTo>
                  <a:lnTo>
                    <a:pt x="33287" y="4047781"/>
                  </a:lnTo>
                  <a:lnTo>
                    <a:pt x="26209" y="4003858"/>
                  </a:lnTo>
                  <a:cubicBezTo>
                    <a:pt x="7732" y="3886643"/>
                    <a:pt x="0" y="3768783"/>
                    <a:pt x="0" y="3651953"/>
                  </a:cubicBezTo>
                  <a:cubicBezTo>
                    <a:pt x="524" y="3422031"/>
                    <a:pt x="25030" y="3192109"/>
                    <a:pt x="72731" y="2966307"/>
                  </a:cubicBezTo>
                  <a:cubicBezTo>
                    <a:pt x="120301" y="2740634"/>
                    <a:pt x="193163" y="2519343"/>
                    <a:pt x="291316" y="2309385"/>
                  </a:cubicBezTo>
                  <a:cubicBezTo>
                    <a:pt x="488540" y="1889469"/>
                    <a:pt x="774352" y="1513736"/>
                    <a:pt x="1110878" y="1193776"/>
                  </a:cubicBezTo>
                  <a:cubicBezTo>
                    <a:pt x="1279535" y="1033797"/>
                    <a:pt x="1461821" y="887856"/>
                    <a:pt x="1654327" y="756730"/>
                  </a:cubicBezTo>
                  <a:cubicBezTo>
                    <a:pt x="1847096" y="625732"/>
                    <a:pt x="2049956" y="509031"/>
                    <a:pt x="2261727" y="409720"/>
                  </a:cubicBezTo>
                  <a:cubicBezTo>
                    <a:pt x="2685792" y="212515"/>
                    <a:pt x="3142357" y="82162"/>
                    <a:pt x="3610060" y="27032"/>
                  </a:cubicBezTo>
                  <a:cubicBezTo>
                    <a:pt x="3785399" y="6647"/>
                    <a:pt x="3962657" y="-2144"/>
                    <a:pt x="4139342" y="440"/>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257" name="Freeform: Shape 10256">
              <a:extLst>
                <a:ext uri="{FF2B5EF4-FFF2-40B4-BE49-F238E27FC236}">
                  <a16:creationId xmlns:a16="http://schemas.microsoft.com/office/drawing/2014/main" id="{BC4A6C98-F96E-4587-B01F-A9B01BBFAD0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870322" y="353119"/>
              <a:ext cx="6321679" cy="6521594"/>
            </a:xfrm>
            <a:custGeom>
              <a:avLst/>
              <a:gdLst>
                <a:gd name="connsiteX0" fmla="*/ 4150102 w 6321679"/>
                <a:gd name="connsiteY0" fmla="*/ 0 h 6521594"/>
                <a:gd name="connsiteX1" fmla="*/ 6083891 w 6321679"/>
                <a:gd name="connsiteY1" fmla="*/ 619943 h 6521594"/>
                <a:gd name="connsiteX2" fmla="*/ 6321679 w 6321679"/>
                <a:gd name="connsiteY2" fmla="*/ 822247 h 6521594"/>
                <a:gd name="connsiteX3" fmla="*/ 6321679 w 6321679"/>
                <a:gd name="connsiteY3" fmla="*/ 1866928 h 6521594"/>
                <a:gd name="connsiteX4" fmla="*/ 6212358 w 6321679"/>
                <a:gd name="connsiteY4" fmla="*/ 1689281 h 6521594"/>
                <a:gd name="connsiteX5" fmla="*/ 6049880 w 6321679"/>
                <a:gd name="connsiteY5" fmla="*/ 1477173 h 6521594"/>
                <a:gd name="connsiteX6" fmla="*/ 5248663 w 6321679"/>
                <a:gd name="connsiteY6" fmla="*/ 869327 h 6521594"/>
                <a:gd name="connsiteX7" fmla="*/ 4150102 w 6321679"/>
                <a:gd name="connsiteY7" fmla="*/ 644042 h 6521594"/>
                <a:gd name="connsiteX8" fmla="*/ 2867946 w 6321679"/>
                <a:gd name="connsiteY8" fmla="*/ 886459 h 6521594"/>
                <a:gd name="connsiteX9" fmla="*/ 1728892 w 6321679"/>
                <a:gd name="connsiteY9" fmla="*/ 1552397 h 6521594"/>
                <a:gd name="connsiteX10" fmla="*/ 941043 w 6321679"/>
                <a:gd name="connsiteY10" fmla="*/ 2512664 h 6521594"/>
                <a:gd name="connsiteX11" fmla="*/ 655362 w 6321679"/>
                <a:gd name="connsiteY11" fmla="*/ 3630204 h 6521594"/>
                <a:gd name="connsiteX12" fmla="*/ 1128177 w 6321679"/>
                <a:gd name="connsiteY12" fmla="*/ 4667883 h 6521594"/>
                <a:gd name="connsiteX13" fmla="*/ 1366419 w 6321679"/>
                <a:gd name="connsiteY13" fmla="*/ 4997246 h 6521594"/>
                <a:gd name="connsiteX14" fmla="*/ 3601937 w 6321679"/>
                <a:gd name="connsiteY14" fmla="*/ 6284685 h 6521594"/>
                <a:gd name="connsiteX15" fmla="*/ 5298985 w 6321679"/>
                <a:gd name="connsiteY15" fmla="*/ 5492643 h 6521594"/>
                <a:gd name="connsiteX16" fmla="*/ 5505513 w 6321679"/>
                <a:gd name="connsiteY16" fmla="*/ 5335367 h 6521594"/>
                <a:gd name="connsiteX17" fmla="*/ 6252618 w 6321679"/>
                <a:gd name="connsiteY17" fmla="*/ 4722492 h 6521594"/>
                <a:gd name="connsiteX18" fmla="*/ 6321679 w 6321679"/>
                <a:gd name="connsiteY18" fmla="*/ 4651477 h 6521594"/>
                <a:gd name="connsiteX19" fmla="*/ 6321679 w 6321679"/>
                <a:gd name="connsiteY19" fmla="*/ 5523097 h 6521594"/>
                <a:gd name="connsiteX20" fmla="*/ 6024428 w 6321679"/>
                <a:gd name="connsiteY20" fmla="*/ 5754969 h 6521594"/>
                <a:gd name="connsiteX21" fmla="*/ 5702345 w 6321679"/>
                <a:gd name="connsiteY21" fmla="*/ 6000018 h 6521594"/>
                <a:gd name="connsiteX22" fmla="*/ 4988380 w 6321679"/>
                <a:gd name="connsiteY22" fmla="*/ 6506549 h 6521594"/>
                <a:gd name="connsiteX23" fmla="*/ 4961490 w 6321679"/>
                <a:gd name="connsiteY23" fmla="*/ 6521594 h 6521594"/>
                <a:gd name="connsiteX24" fmla="*/ 2011326 w 6321679"/>
                <a:gd name="connsiteY24" fmla="*/ 6521594 h 6521594"/>
                <a:gd name="connsiteX25" fmla="*/ 1982893 w 6321679"/>
                <a:gd name="connsiteY25" fmla="*/ 6505768 h 6521594"/>
                <a:gd name="connsiteX26" fmla="*/ 824149 w 6321679"/>
                <a:gd name="connsiteY26" fmla="*/ 5358682 h 6521594"/>
                <a:gd name="connsiteX27" fmla="*/ 0 w 6321679"/>
                <a:gd name="connsiteY27" fmla="*/ 3630075 h 6521594"/>
                <a:gd name="connsiteX28" fmla="*/ 4150102 w 6321679"/>
                <a:gd name="connsiteY28" fmla="*/ 0 h 65215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Lst>
              <a:rect l="l" t="t" r="r" b="b"/>
              <a:pathLst>
                <a:path w="6321679" h="6521594">
                  <a:moveTo>
                    <a:pt x="4150102" y="0"/>
                  </a:moveTo>
                  <a:cubicBezTo>
                    <a:pt x="4918148" y="0"/>
                    <a:pt x="5569597" y="228540"/>
                    <a:pt x="6083891" y="619943"/>
                  </a:cubicBezTo>
                  <a:lnTo>
                    <a:pt x="6321679" y="822247"/>
                  </a:lnTo>
                  <a:lnTo>
                    <a:pt x="6321679" y="1866928"/>
                  </a:lnTo>
                  <a:lnTo>
                    <a:pt x="6212358" y="1689281"/>
                  </a:lnTo>
                  <a:cubicBezTo>
                    <a:pt x="6161484" y="1615222"/>
                    <a:pt x="6107295" y="1544427"/>
                    <a:pt x="6049880" y="1477173"/>
                  </a:cubicBezTo>
                  <a:cubicBezTo>
                    <a:pt x="5825135" y="1214018"/>
                    <a:pt x="5555573" y="1009470"/>
                    <a:pt x="5248663" y="869327"/>
                  </a:cubicBezTo>
                  <a:cubicBezTo>
                    <a:pt x="4921178" y="719909"/>
                    <a:pt x="4551627" y="644042"/>
                    <a:pt x="4150102" y="644042"/>
                  </a:cubicBezTo>
                  <a:cubicBezTo>
                    <a:pt x="3724203" y="644042"/>
                    <a:pt x="3292799" y="725448"/>
                    <a:pt x="2867946" y="886459"/>
                  </a:cubicBezTo>
                  <a:cubicBezTo>
                    <a:pt x="2454234" y="1042832"/>
                    <a:pt x="2060440" y="1273141"/>
                    <a:pt x="1728892" y="1552397"/>
                  </a:cubicBezTo>
                  <a:cubicBezTo>
                    <a:pt x="1391580" y="1836419"/>
                    <a:pt x="1126473" y="2159600"/>
                    <a:pt x="941043" y="2512664"/>
                  </a:cubicBezTo>
                  <a:cubicBezTo>
                    <a:pt x="751551" y="2873583"/>
                    <a:pt x="655362" y="3249575"/>
                    <a:pt x="655362" y="3630204"/>
                  </a:cubicBezTo>
                  <a:cubicBezTo>
                    <a:pt x="655362" y="4013537"/>
                    <a:pt x="808817" y="4237405"/>
                    <a:pt x="1128177" y="4667883"/>
                  </a:cubicBezTo>
                  <a:cubicBezTo>
                    <a:pt x="1205232" y="4771702"/>
                    <a:pt x="1284908" y="4879129"/>
                    <a:pt x="1366419" y="4997246"/>
                  </a:cubicBezTo>
                  <a:cubicBezTo>
                    <a:pt x="1989282" y="5899677"/>
                    <a:pt x="2657880" y="6284685"/>
                    <a:pt x="3601937" y="6284685"/>
                  </a:cubicBezTo>
                  <a:cubicBezTo>
                    <a:pt x="4221523" y="6284685"/>
                    <a:pt x="4676122" y="5971036"/>
                    <a:pt x="5298985" y="5492643"/>
                  </a:cubicBezTo>
                  <a:cubicBezTo>
                    <a:pt x="5368571" y="5439187"/>
                    <a:pt x="5438156" y="5386375"/>
                    <a:pt x="5505513" y="5335367"/>
                  </a:cubicBezTo>
                  <a:cubicBezTo>
                    <a:pt x="5779335" y="5127761"/>
                    <a:pt x="6041730" y="4928776"/>
                    <a:pt x="6252618" y="4722492"/>
                  </a:cubicBezTo>
                  <a:lnTo>
                    <a:pt x="6321679" y="4651477"/>
                  </a:lnTo>
                  <a:lnTo>
                    <a:pt x="6321679" y="5523097"/>
                  </a:lnTo>
                  <a:lnTo>
                    <a:pt x="6024428" y="5754969"/>
                  </a:lnTo>
                  <a:cubicBezTo>
                    <a:pt x="5918395" y="5835747"/>
                    <a:pt x="5810491" y="5916953"/>
                    <a:pt x="5702345" y="6000018"/>
                  </a:cubicBezTo>
                  <a:cubicBezTo>
                    <a:pt x="5466020" y="6181541"/>
                    <a:pt x="5232938" y="6357503"/>
                    <a:pt x="4988380" y="6506549"/>
                  </a:cubicBezTo>
                  <a:lnTo>
                    <a:pt x="4961490" y="6521594"/>
                  </a:lnTo>
                  <a:lnTo>
                    <a:pt x="2011326" y="6521594"/>
                  </a:lnTo>
                  <a:lnTo>
                    <a:pt x="1982893" y="6505768"/>
                  </a:lnTo>
                  <a:cubicBezTo>
                    <a:pt x="1531799" y="6233999"/>
                    <a:pt x="1157400" y="5841520"/>
                    <a:pt x="824149" y="5358682"/>
                  </a:cubicBezTo>
                  <a:cubicBezTo>
                    <a:pt x="424196" y="4779302"/>
                    <a:pt x="0" y="4381929"/>
                    <a:pt x="0" y="3630075"/>
                  </a:cubicBezTo>
                  <a:cubicBezTo>
                    <a:pt x="0" y="1625174"/>
                    <a:pt x="2089794" y="0"/>
                    <a:pt x="4150102" y="0"/>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258" name="Freeform: Shape 10257">
              <a:extLst>
                <a:ext uri="{FF2B5EF4-FFF2-40B4-BE49-F238E27FC236}">
                  <a16:creationId xmlns:a16="http://schemas.microsoft.com/office/drawing/2014/main" id="{A66409EC-9CC3-482A-A4A5-54ED092B3F2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870322" y="353119"/>
              <a:ext cx="6321679" cy="6521594"/>
            </a:xfrm>
            <a:custGeom>
              <a:avLst/>
              <a:gdLst>
                <a:gd name="connsiteX0" fmla="*/ 4150102 w 6321679"/>
                <a:gd name="connsiteY0" fmla="*/ 0 h 6521594"/>
                <a:gd name="connsiteX1" fmla="*/ 6083891 w 6321679"/>
                <a:gd name="connsiteY1" fmla="*/ 619943 h 6521594"/>
                <a:gd name="connsiteX2" fmla="*/ 6321679 w 6321679"/>
                <a:gd name="connsiteY2" fmla="*/ 822247 h 6521594"/>
                <a:gd name="connsiteX3" fmla="*/ 6321679 w 6321679"/>
                <a:gd name="connsiteY3" fmla="*/ 2150195 h 6521594"/>
                <a:gd name="connsiteX4" fmla="*/ 6241288 w 6321679"/>
                <a:gd name="connsiteY4" fmla="*/ 1985338 h 6521594"/>
                <a:gd name="connsiteX5" fmla="*/ 5949367 w 6321679"/>
                <a:gd name="connsiteY5" fmla="*/ 1559997 h 6521594"/>
                <a:gd name="connsiteX6" fmla="*/ 5193362 w 6321679"/>
                <a:gd name="connsiteY6" fmla="*/ 986156 h 6521594"/>
                <a:gd name="connsiteX7" fmla="*/ 4150102 w 6321679"/>
                <a:gd name="connsiteY7" fmla="*/ 772850 h 6521594"/>
                <a:gd name="connsiteX8" fmla="*/ 2914861 w 6321679"/>
                <a:gd name="connsiteY8" fmla="*/ 1006637 h 6521594"/>
                <a:gd name="connsiteX9" fmla="*/ 1814073 w 6321679"/>
                <a:gd name="connsiteY9" fmla="*/ 1650163 h 6521594"/>
                <a:gd name="connsiteX10" fmla="*/ 1057412 w 6321679"/>
                <a:gd name="connsiteY10" fmla="*/ 2571657 h 6521594"/>
                <a:gd name="connsiteX11" fmla="*/ 786277 w 6321679"/>
                <a:gd name="connsiteY11" fmla="*/ 3630204 h 6521594"/>
                <a:gd name="connsiteX12" fmla="*/ 1233931 w 6321679"/>
                <a:gd name="connsiteY12" fmla="*/ 4592016 h 6521594"/>
                <a:gd name="connsiteX13" fmla="*/ 1474795 w 6321679"/>
                <a:gd name="connsiteY13" fmla="*/ 4924985 h 6521594"/>
                <a:gd name="connsiteX14" fmla="*/ 2393691 w 6321679"/>
                <a:gd name="connsiteY14" fmla="*/ 5846995 h 6521594"/>
                <a:gd name="connsiteX15" fmla="*/ 3601805 w 6321679"/>
                <a:gd name="connsiteY15" fmla="*/ 6155876 h 6521594"/>
                <a:gd name="connsiteX16" fmla="*/ 4378909 w 6321679"/>
                <a:gd name="connsiteY16" fmla="*/ 5959186 h 6521594"/>
                <a:gd name="connsiteX17" fmla="*/ 5218129 w 6321679"/>
                <a:gd name="connsiteY17" fmla="*/ 5391271 h 6521594"/>
                <a:gd name="connsiteX18" fmla="*/ 5425313 w 6321679"/>
                <a:gd name="connsiteY18" fmla="*/ 5233481 h 6521594"/>
                <a:gd name="connsiteX19" fmla="*/ 6254366 w 6321679"/>
                <a:gd name="connsiteY19" fmla="*/ 4534301 h 6521594"/>
                <a:gd name="connsiteX20" fmla="*/ 6321679 w 6321679"/>
                <a:gd name="connsiteY20" fmla="*/ 4456641 h 6521594"/>
                <a:gd name="connsiteX21" fmla="*/ 6321679 w 6321679"/>
                <a:gd name="connsiteY21" fmla="*/ 5523097 h 6521594"/>
                <a:gd name="connsiteX22" fmla="*/ 6024428 w 6321679"/>
                <a:gd name="connsiteY22" fmla="*/ 5754969 h 6521594"/>
                <a:gd name="connsiteX23" fmla="*/ 5702345 w 6321679"/>
                <a:gd name="connsiteY23" fmla="*/ 6000018 h 6521594"/>
                <a:gd name="connsiteX24" fmla="*/ 4988380 w 6321679"/>
                <a:gd name="connsiteY24" fmla="*/ 6506549 h 6521594"/>
                <a:gd name="connsiteX25" fmla="*/ 4961490 w 6321679"/>
                <a:gd name="connsiteY25" fmla="*/ 6521594 h 6521594"/>
                <a:gd name="connsiteX26" fmla="*/ 2011326 w 6321679"/>
                <a:gd name="connsiteY26" fmla="*/ 6521594 h 6521594"/>
                <a:gd name="connsiteX27" fmla="*/ 1982893 w 6321679"/>
                <a:gd name="connsiteY27" fmla="*/ 6505768 h 6521594"/>
                <a:gd name="connsiteX28" fmla="*/ 824149 w 6321679"/>
                <a:gd name="connsiteY28" fmla="*/ 5358682 h 6521594"/>
                <a:gd name="connsiteX29" fmla="*/ 0 w 6321679"/>
                <a:gd name="connsiteY29" fmla="*/ 3630075 h 6521594"/>
                <a:gd name="connsiteX30" fmla="*/ 4150102 w 6321679"/>
                <a:gd name="connsiteY30" fmla="*/ 0 h 65215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Lst>
              <a:rect l="l" t="t" r="r" b="b"/>
              <a:pathLst>
                <a:path w="6321679" h="6521594">
                  <a:moveTo>
                    <a:pt x="4150102" y="0"/>
                  </a:moveTo>
                  <a:cubicBezTo>
                    <a:pt x="4918148" y="0"/>
                    <a:pt x="5569597" y="228540"/>
                    <a:pt x="6083891" y="619943"/>
                  </a:cubicBezTo>
                  <a:lnTo>
                    <a:pt x="6321679" y="822247"/>
                  </a:lnTo>
                  <a:lnTo>
                    <a:pt x="6321679" y="2150195"/>
                  </a:lnTo>
                  <a:lnTo>
                    <a:pt x="6241288" y="1985338"/>
                  </a:lnTo>
                  <a:cubicBezTo>
                    <a:pt x="6156788" y="1831195"/>
                    <a:pt x="6059249" y="1688709"/>
                    <a:pt x="5949367" y="1559997"/>
                  </a:cubicBezTo>
                  <a:cubicBezTo>
                    <a:pt x="5737073" y="1311397"/>
                    <a:pt x="5482843" y="1118314"/>
                    <a:pt x="5193362" y="986156"/>
                  </a:cubicBezTo>
                  <a:cubicBezTo>
                    <a:pt x="4883437" y="844596"/>
                    <a:pt x="4532365" y="772850"/>
                    <a:pt x="4150102" y="772850"/>
                  </a:cubicBezTo>
                  <a:cubicBezTo>
                    <a:pt x="3746218" y="772850"/>
                    <a:pt x="3319008" y="853613"/>
                    <a:pt x="2914861" y="1006637"/>
                  </a:cubicBezTo>
                  <a:cubicBezTo>
                    <a:pt x="2515039" y="1157857"/>
                    <a:pt x="2134350" y="1380438"/>
                    <a:pt x="1814073" y="1650163"/>
                  </a:cubicBezTo>
                  <a:cubicBezTo>
                    <a:pt x="1494190" y="1919502"/>
                    <a:pt x="1232622" y="2238173"/>
                    <a:pt x="1057412" y="2571657"/>
                  </a:cubicBezTo>
                  <a:cubicBezTo>
                    <a:pt x="877486" y="2914158"/>
                    <a:pt x="786277" y="3270313"/>
                    <a:pt x="786277" y="3630204"/>
                  </a:cubicBezTo>
                  <a:cubicBezTo>
                    <a:pt x="786277" y="3974121"/>
                    <a:pt x="923483" y="4173646"/>
                    <a:pt x="1233931" y="4592016"/>
                  </a:cubicBezTo>
                  <a:cubicBezTo>
                    <a:pt x="1311641" y="4696736"/>
                    <a:pt x="1391972" y="4805064"/>
                    <a:pt x="1474795" y="4924985"/>
                  </a:cubicBezTo>
                  <a:cubicBezTo>
                    <a:pt x="1767682" y="5349278"/>
                    <a:pt x="2068172" y="5650948"/>
                    <a:pt x="2393691" y="5846995"/>
                  </a:cubicBezTo>
                  <a:cubicBezTo>
                    <a:pt x="2738735" y="6054891"/>
                    <a:pt x="3133971" y="6155876"/>
                    <a:pt x="3601805" y="6155876"/>
                  </a:cubicBezTo>
                  <a:cubicBezTo>
                    <a:pt x="3867305" y="6155876"/>
                    <a:pt x="4114196" y="6093405"/>
                    <a:pt x="4378909" y="5959186"/>
                  </a:cubicBezTo>
                  <a:cubicBezTo>
                    <a:pt x="4650699" y="5821362"/>
                    <a:pt x="4919737" y="5620421"/>
                    <a:pt x="5218129" y="5391271"/>
                  </a:cubicBezTo>
                  <a:cubicBezTo>
                    <a:pt x="5288107" y="5337558"/>
                    <a:pt x="5357824" y="5284617"/>
                    <a:pt x="5425313" y="5233481"/>
                  </a:cubicBezTo>
                  <a:cubicBezTo>
                    <a:pt x="5739037" y="4995556"/>
                    <a:pt x="6037512" y="4769168"/>
                    <a:pt x="6254366" y="4534301"/>
                  </a:cubicBezTo>
                  <a:lnTo>
                    <a:pt x="6321679" y="4456641"/>
                  </a:lnTo>
                  <a:lnTo>
                    <a:pt x="6321679" y="5523097"/>
                  </a:lnTo>
                  <a:lnTo>
                    <a:pt x="6024428" y="5754969"/>
                  </a:lnTo>
                  <a:cubicBezTo>
                    <a:pt x="5918395" y="5835747"/>
                    <a:pt x="5810491" y="5916953"/>
                    <a:pt x="5702345" y="6000018"/>
                  </a:cubicBezTo>
                  <a:cubicBezTo>
                    <a:pt x="5466020" y="6181541"/>
                    <a:pt x="5232938" y="6357503"/>
                    <a:pt x="4988380" y="6506549"/>
                  </a:cubicBezTo>
                  <a:lnTo>
                    <a:pt x="4961490" y="6521594"/>
                  </a:lnTo>
                  <a:lnTo>
                    <a:pt x="2011326" y="6521594"/>
                  </a:lnTo>
                  <a:lnTo>
                    <a:pt x="1982893" y="6505768"/>
                  </a:lnTo>
                  <a:cubicBezTo>
                    <a:pt x="1531799" y="6233999"/>
                    <a:pt x="1157400" y="5841520"/>
                    <a:pt x="824149" y="5358682"/>
                  </a:cubicBezTo>
                  <a:cubicBezTo>
                    <a:pt x="424196" y="4779302"/>
                    <a:pt x="0" y="4381929"/>
                    <a:pt x="0" y="3630075"/>
                  </a:cubicBezTo>
                  <a:cubicBezTo>
                    <a:pt x="0" y="1625174"/>
                    <a:pt x="2089794" y="0"/>
                    <a:pt x="4150102" y="0"/>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pic>
        <p:nvPicPr>
          <p:cNvPr id="10245" name="Picture 2"/>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8022042" y="1700784"/>
            <a:ext cx="3514932" cy="4379976"/>
          </a:xfrm>
          <a:prstGeom prst="rect">
            <a:avLst/>
          </a:prstGeom>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3" name="Rectangle 1">
            <a:extLst>
              <a:ext uri="{FF2B5EF4-FFF2-40B4-BE49-F238E27FC236}">
                <a16:creationId xmlns:a16="http://schemas.microsoft.com/office/drawing/2014/main" id="{42D12073-2915-07EF-F052-AF11B2489201}"/>
              </a:ext>
            </a:extLst>
          </p:cNvPr>
          <p:cNvSpPr>
            <a:spLocks noChangeArrowheads="1"/>
          </p:cNvSpPr>
          <p:nvPr/>
        </p:nvSpPr>
        <p:spPr bwMode="auto">
          <a:xfrm>
            <a:off x="160952" y="1516382"/>
            <a:ext cx="5766784" cy="4740997"/>
          </a:xfrm>
          <a:prstGeom prst="rect">
            <a:avLst/>
          </a:prstGeo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lIns="91440" tIns="45720" rIns="91440" bIns="45720" rtlCol="0" anchor="t">
            <a:no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MS PGothic" panose="020B0600070205080204" pitchFamily="34" charset="-128"/>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MS PGothic" panose="020B0600070205080204" pitchFamily="34" charset="-128"/>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MS PGothic" panose="020B0600070205080204" pitchFamily="34" charset="-128"/>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9pPr>
          </a:lstStyle>
          <a:p>
            <a:pPr>
              <a:lnSpc>
                <a:spcPct val="90000"/>
              </a:lnSpc>
              <a:spcBef>
                <a:spcPct val="0"/>
              </a:spcBef>
              <a:spcAft>
                <a:spcPts val="600"/>
              </a:spcAft>
              <a:buNone/>
            </a:pPr>
            <a:r>
              <a:rPr lang="en-US" altLang="en-US" sz="2800" dirty="0">
                <a:solidFill>
                  <a:schemeClr val="tx2">
                    <a:lumMod val="75000"/>
                  </a:schemeClr>
                </a:solidFill>
              </a:rPr>
              <a:t>We want children to enjoy reading and share books with you at home. </a:t>
            </a:r>
            <a:r>
              <a:rPr lang="en-US" altLang="en-US" sz="2800" dirty="0">
                <a:solidFill>
                  <a:schemeClr val="tx2">
                    <a:lumMod val="75000"/>
                  </a:schemeClr>
                </a:solidFill>
                <a:latin typeface="+mn-lt"/>
                <a:ea typeface="+mn-ea"/>
              </a:rPr>
              <a:t>We are re-launching our Reading Challenge this year. Each class will have a list of books that we feel children should be reading at their age and your child can tick these off throughout the year to complete the challenge. </a:t>
            </a:r>
          </a:p>
          <a:p>
            <a:pPr>
              <a:lnSpc>
                <a:spcPct val="90000"/>
              </a:lnSpc>
              <a:spcBef>
                <a:spcPct val="0"/>
              </a:spcBef>
              <a:spcAft>
                <a:spcPts val="600"/>
              </a:spcAft>
              <a:buNone/>
            </a:pPr>
            <a:endParaRPr lang="en-US" altLang="en-US" sz="2800" dirty="0">
              <a:solidFill>
                <a:schemeClr val="tx2"/>
              </a:solidFill>
              <a:latin typeface="+mn-lt"/>
              <a:ea typeface="Calibri"/>
              <a:cs typeface="Calibri"/>
            </a:endParaRPr>
          </a:p>
          <a:p>
            <a:pPr>
              <a:lnSpc>
                <a:spcPct val="90000"/>
              </a:lnSpc>
              <a:spcBef>
                <a:spcPct val="0"/>
              </a:spcBef>
              <a:spcAft>
                <a:spcPts val="600"/>
              </a:spcAft>
              <a:buNone/>
            </a:pPr>
            <a:r>
              <a:rPr lang="en-US" altLang="en-US" sz="2800" dirty="0">
                <a:solidFill>
                  <a:schemeClr val="tx2"/>
                </a:solidFill>
                <a:latin typeface="+mn-lt"/>
                <a:ea typeface="Calibri"/>
                <a:cs typeface="Calibri"/>
              </a:rPr>
              <a:t>These lists, along with more information, will be sent home to you.</a:t>
            </a:r>
          </a:p>
        </p:txBody>
      </p:sp>
    </p:spTree>
    <p:extLst>
      <p:ext uri="{BB962C8B-B14F-4D97-AF65-F5344CB8AC3E}">
        <p14:creationId xmlns:p14="http://schemas.microsoft.com/office/powerpoint/2010/main" val="417571573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1283" name="Rectangle 11282">
            <a:extLst>
              <a:ext uri="{FF2B5EF4-FFF2-40B4-BE49-F238E27FC236}">
                <a16:creationId xmlns:a16="http://schemas.microsoft.com/office/drawing/2014/main" id="{245A9F99-D9B1-4094-A2E2-B90AC1DB7B9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284" name="Rectangle 11283">
            <a:extLst>
              <a:ext uri="{FF2B5EF4-FFF2-40B4-BE49-F238E27FC236}">
                <a16:creationId xmlns:a16="http://schemas.microsoft.com/office/drawing/2014/main" id="{B7FAF607-473A-4A43-A23D-BBFF5C4117B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5" y="0"/>
            <a:ext cx="12191695"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267" name="Title 4"/>
          <p:cNvSpPr txBox="1">
            <a:spLocks/>
          </p:cNvSpPr>
          <p:nvPr/>
        </p:nvSpPr>
        <p:spPr bwMode="auto">
          <a:xfrm>
            <a:off x="6094105" y="-289724"/>
            <a:ext cx="4977976" cy="1454051"/>
          </a:xfrm>
          <a:prstGeom prst="rect">
            <a:avLst/>
          </a:prstGeo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lIns="91440" tIns="45720" rIns="91440" bIns="45720" rtlCol="0" anchor="ctr">
            <a:norm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MS PGothic" panose="020B0600070205080204" pitchFamily="34" charset="-128"/>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MS PGothic" panose="020B0600070205080204" pitchFamily="34" charset="-128"/>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MS PGothic" panose="020B0600070205080204" pitchFamily="34" charset="-128"/>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9pPr>
          </a:lstStyle>
          <a:p>
            <a:pPr>
              <a:lnSpc>
                <a:spcPct val="90000"/>
              </a:lnSpc>
              <a:spcBef>
                <a:spcPct val="0"/>
              </a:spcBef>
              <a:spcAft>
                <a:spcPts val="600"/>
              </a:spcAft>
              <a:buNone/>
            </a:pPr>
            <a:r>
              <a:rPr lang="en-US" altLang="en-US" sz="3600" b="1" kern="1200">
                <a:solidFill>
                  <a:schemeClr val="tx2"/>
                </a:solidFill>
                <a:latin typeface="+mj-lt"/>
                <a:ea typeface="+mj-ea"/>
                <a:cs typeface="+mj-cs"/>
              </a:rPr>
              <a:t>Homework</a:t>
            </a:r>
          </a:p>
        </p:txBody>
      </p:sp>
      <p:pic>
        <p:nvPicPr>
          <p:cNvPr id="11272" name="Graphic 11271" descr="Pencil">
            <a:extLst>
              <a:ext uri="{FF2B5EF4-FFF2-40B4-BE49-F238E27FC236}">
                <a16:creationId xmlns:a16="http://schemas.microsoft.com/office/drawing/2014/main" id="{5C9F93F1-60DD-212C-E49A-76FB6250352C}"/>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686951" y="1793846"/>
            <a:ext cx="3620021" cy="3620021"/>
          </a:xfrm>
          <a:prstGeom prst="rect">
            <a:avLst/>
          </a:prstGeom>
        </p:spPr>
      </p:pic>
      <p:sp>
        <p:nvSpPr>
          <p:cNvPr id="11268" name="Rectangle 1"/>
          <p:cNvSpPr>
            <a:spLocks noChangeArrowheads="1"/>
          </p:cNvSpPr>
          <p:nvPr/>
        </p:nvSpPr>
        <p:spPr bwMode="auto">
          <a:xfrm>
            <a:off x="5942723" y="892629"/>
            <a:ext cx="6103518" cy="5965369"/>
          </a:xfrm>
          <a:prstGeom prst="rect">
            <a:avLst/>
          </a:prstGeo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lIns="91440" tIns="45720" rIns="91440" bIns="45720" rtlCol="0" anchor="ctr">
            <a:no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MS PGothic" panose="020B0600070205080204" pitchFamily="34" charset="-128"/>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MS PGothic" panose="020B0600070205080204" pitchFamily="34" charset="-128"/>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MS PGothic" panose="020B0600070205080204" pitchFamily="34" charset="-128"/>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9pPr>
          </a:lstStyle>
          <a:p>
            <a:pPr>
              <a:lnSpc>
                <a:spcPct val="90000"/>
              </a:lnSpc>
              <a:spcBef>
                <a:spcPct val="0"/>
              </a:spcBef>
              <a:spcAft>
                <a:spcPts val="600"/>
              </a:spcAft>
              <a:buNone/>
            </a:pPr>
            <a:r>
              <a:rPr lang="en-US" altLang="en-US" sz="2000" dirty="0">
                <a:solidFill>
                  <a:schemeClr val="tx2"/>
                </a:solidFill>
                <a:latin typeface="+mn-lt"/>
                <a:ea typeface="Calibri" panose="020F0502020204030204"/>
                <a:cs typeface="Calibri" panose="020F0502020204030204"/>
              </a:rPr>
              <a:t>MATHS – In Year 5, your children will be set a </a:t>
            </a:r>
            <a:r>
              <a:rPr lang="en-US" altLang="en-US" sz="2000" dirty="0" err="1">
                <a:solidFill>
                  <a:schemeClr val="tx2"/>
                </a:solidFill>
                <a:latin typeface="+mn-lt"/>
                <a:ea typeface="Calibri" panose="020F0502020204030204"/>
                <a:cs typeface="Calibri" panose="020F0502020204030204"/>
              </a:rPr>
              <a:t>Maths</a:t>
            </a:r>
            <a:r>
              <a:rPr lang="en-US" altLang="en-US" sz="2000" dirty="0">
                <a:solidFill>
                  <a:schemeClr val="tx2"/>
                </a:solidFill>
                <a:latin typeface="+mn-lt"/>
                <a:ea typeface="Calibri" panose="020F0502020204030204"/>
                <a:cs typeface="Calibri" panose="020F0502020204030204"/>
              </a:rPr>
              <a:t> homework time on Purple Mash, on a Friday. There will be one piece of work for each learning objective covered during the week’s lessons. This homework should take 30 – 45 minutes to complete and must be returned by the following Thursday. If your child finds this work difficult, they must see me before the deadline and I will offer support and guidance so that they can complete this.</a:t>
            </a:r>
          </a:p>
          <a:p>
            <a:pPr>
              <a:lnSpc>
                <a:spcPct val="90000"/>
              </a:lnSpc>
              <a:spcBef>
                <a:spcPct val="0"/>
              </a:spcBef>
              <a:spcAft>
                <a:spcPts val="600"/>
              </a:spcAft>
              <a:buNone/>
            </a:pPr>
            <a:endParaRPr lang="en-US" altLang="en-US" sz="2000" dirty="0">
              <a:solidFill>
                <a:schemeClr val="tx2"/>
              </a:solidFill>
              <a:latin typeface="+mn-lt"/>
              <a:ea typeface="Calibri" panose="020F0502020204030204"/>
              <a:cs typeface="Calibri" panose="020F0502020204030204"/>
            </a:endParaRPr>
          </a:p>
          <a:p>
            <a:pPr>
              <a:lnSpc>
                <a:spcPct val="90000"/>
              </a:lnSpc>
              <a:spcBef>
                <a:spcPct val="0"/>
              </a:spcBef>
              <a:spcAft>
                <a:spcPts val="600"/>
              </a:spcAft>
              <a:buNone/>
            </a:pPr>
            <a:r>
              <a:rPr lang="en-US" altLang="en-US" sz="2000" dirty="0">
                <a:solidFill>
                  <a:schemeClr val="tx2"/>
                </a:solidFill>
                <a:latin typeface="+mn-lt"/>
                <a:ea typeface="Calibri" panose="020F0502020204030204"/>
                <a:cs typeface="Calibri" panose="020F0502020204030204"/>
              </a:rPr>
              <a:t>SPELLING – Weekly spelling lists will be provided. Spelling lessons will take place on Fridays. Children must learn the spellings at home using the EMILE app and practice them for a test the following Friday. They will learn statutory spelling rules provided by the National Curriculum and revise words from the Year 3 / 4 and Year 5 /6 statutory list.</a:t>
            </a:r>
          </a:p>
          <a:p>
            <a:pPr>
              <a:lnSpc>
                <a:spcPct val="90000"/>
              </a:lnSpc>
              <a:spcBef>
                <a:spcPct val="0"/>
              </a:spcBef>
              <a:spcAft>
                <a:spcPts val="600"/>
              </a:spcAft>
              <a:buNone/>
            </a:pPr>
            <a:endParaRPr lang="en-US" altLang="en-US" sz="2000" dirty="0">
              <a:solidFill>
                <a:schemeClr val="tx2"/>
              </a:solidFill>
              <a:latin typeface="+mn-lt"/>
              <a:ea typeface="Calibri" panose="020F0502020204030204"/>
              <a:cs typeface="Calibri" panose="020F0502020204030204"/>
            </a:endParaRPr>
          </a:p>
        </p:txBody>
      </p:sp>
      <p:grpSp>
        <p:nvGrpSpPr>
          <p:cNvPr id="11279" name="Group 11278">
            <a:extLst>
              <a:ext uri="{FF2B5EF4-FFF2-40B4-BE49-F238E27FC236}">
                <a16:creationId xmlns:a16="http://schemas.microsoft.com/office/drawing/2014/main" id="{C5F6476F-D303-44D3-B30F-1BA348F0F64A}"/>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flipH="1">
            <a:off x="2635" y="52996"/>
            <a:ext cx="5928607" cy="6805005"/>
            <a:chOff x="6095999" y="52996"/>
            <a:chExt cx="6093363" cy="6805005"/>
          </a:xfrm>
          <a:solidFill>
            <a:schemeClr val="accent5">
              <a:alpha val="10000"/>
            </a:schemeClr>
          </a:solidFill>
        </p:grpSpPr>
        <p:sp>
          <p:nvSpPr>
            <p:cNvPr id="11280" name="Freeform: Shape 11279">
              <a:extLst>
                <a:ext uri="{FF2B5EF4-FFF2-40B4-BE49-F238E27FC236}">
                  <a16:creationId xmlns:a16="http://schemas.microsoft.com/office/drawing/2014/main" id="{C972EB4B-0539-4430-9340-8117B9D7C32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96001" y="52996"/>
              <a:ext cx="6093361" cy="6805003"/>
            </a:xfrm>
            <a:custGeom>
              <a:avLst/>
              <a:gdLst>
                <a:gd name="connsiteX0" fmla="*/ 3391253 w 5890489"/>
                <a:gd name="connsiteY0" fmla="*/ 0 h 6578438"/>
                <a:gd name="connsiteX1" fmla="*/ 3434974 w 5890489"/>
                <a:gd name="connsiteY1" fmla="*/ 646 h 6578438"/>
                <a:gd name="connsiteX2" fmla="*/ 3522419 w 5890489"/>
                <a:gd name="connsiteY2" fmla="*/ 2712 h 6578438"/>
                <a:gd name="connsiteX3" fmla="*/ 3610261 w 5890489"/>
                <a:gd name="connsiteY3" fmla="*/ 6458 h 6578438"/>
                <a:gd name="connsiteX4" fmla="*/ 3786872 w 5890489"/>
                <a:gd name="connsiteY4" fmla="*/ 20667 h 6578438"/>
                <a:gd name="connsiteX5" fmla="*/ 3962291 w 5890489"/>
                <a:gd name="connsiteY5" fmla="*/ 43530 h 6578438"/>
                <a:gd name="connsiteX6" fmla="*/ 4135855 w 5890489"/>
                <a:gd name="connsiteY6" fmla="*/ 75176 h 6578438"/>
                <a:gd name="connsiteX7" fmla="*/ 4307299 w 5890489"/>
                <a:gd name="connsiteY7" fmla="*/ 114315 h 6578438"/>
                <a:gd name="connsiteX8" fmla="*/ 4476358 w 5890489"/>
                <a:gd name="connsiteY8" fmla="*/ 160816 h 6578438"/>
                <a:gd name="connsiteX9" fmla="*/ 4559829 w 5890489"/>
                <a:gd name="connsiteY9" fmla="*/ 186779 h 6578438"/>
                <a:gd name="connsiteX10" fmla="*/ 4642901 w 5890489"/>
                <a:gd name="connsiteY10" fmla="*/ 213648 h 6578438"/>
                <a:gd name="connsiteX11" fmla="*/ 5280847 w 5890489"/>
                <a:gd name="connsiteY11" fmla="*/ 485936 h 6578438"/>
                <a:gd name="connsiteX12" fmla="*/ 5865400 w 5890489"/>
                <a:gd name="connsiteY12" fmla="*/ 851099 h 6578438"/>
                <a:gd name="connsiteX13" fmla="*/ 5890489 w 5890489"/>
                <a:gd name="connsiteY13" fmla="*/ 870950 h 6578438"/>
                <a:gd name="connsiteX14" fmla="*/ 5890489 w 5890489"/>
                <a:gd name="connsiteY14" fmla="*/ 1321814 h 6578438"/>
                <a:gd name="connsiteX15" fmla="*/ 5887395 w 5890489"/>
                <a:gd name="connsiteY15" fmla="*/ 1318952 h 6578438"/>
                <a:gd name="connsiteX16" fmla="*/ 5830291 w 5890489"/>
                <a:gd name="connsiteY16" fmla="*/ 1265992 h 6578438"/>
                <a:gd name="connsiteX17" fmla="*/ 5815981 w 5890489"/>
                <a:gd name="connsiteY17" fmla="*/ 1252687 h 6578438"/>
                <a:gd name="connsiteX18" fmla="*/ 5801142 w 5890489"/>
                <a:gd name="connsiteY18" fmla="*/ 1240158 h 6578438"/>
                <a:gd name="connsiteX19" fmla="*/ 5771464 w 5890489"/>
                <a:gd name="connsiteY19" fmla="*/ 1214969 h 6578438"/>
                <a:gd name="connsiteX20" fmla="*/ 5651030 w 5890489"/>
                <a:gd name="connsiteY20" fmla="*/ 1115767 h 6578438"/>
                <a:gd name="connsiteX21" fmla="*/ 5123183 w 5890489"/>
                <a:gd name="connsiteY21" fmla="*/ 780443 h 6578438"/>
                <a:gd name="connsiteX22" fmla="*/ 4533860 w 5890489"/>
                <a:gd name="connsiteY22" fmla="*/ 567701 h 6578438"/>
                <a:gd name="connsiteX23" fmla="*/ 4457281 w 5890489"/>
                <a:gd name="connsiteY23" fmla="*/ 550780 h 6578438"/>
                <a:gd name="connsiteX24" fmla="*/ 4380568 w 5890489"/>
                <a:gd name="connsiteY24" fmla="*/ 535279 h 6578438"/>
                <a:gd name="connsiteX25" fmla="*/ 4303325 w 5890489"/>
                <a:gd name="connsiteY25" fmla="*/ 522879 h 6578438"/>
                <a:gd name="connsiteX26" fmla="*/ 4264769 w 5890489"/>
                <a:gd name="connsiteY26" fmla="*/ 516679 h 6578438"/>
                <a:gd name="connsiteX27" fmla="*/ 4226082 w 5890489"/>
                <a:gd name="connsiteY27" fmla="*/ 511253 h 6578438"/>
                <a:gd name="connsiteX28" fmla="*/ 4070934 w 5890489"/>
                <a:gd name="connsiteY28" fmla="*/ 494848 h 6578438"/>
                <a:gd name="connsiteX29" fmla="*/ 3915521 w 5890489"/>
                <a:gd name="connsiteY29" fmla="*/ 486065 h 6578438"/>
                <a:gd name="connsiteX30" fmla="*/ 3760241 w 5890489"/>
                <a:gd name="connsiteY30" fmla="*/ 484257 h 6578438"/>
                <a:gd name="connsiteX31" fmla="*/ 3682734 w 5890489"/>
                <a:gd name="connsiteY31" fmla="*/ 486581 h 6578438"/>
                <a:gd name="connsiteX32" fmla="*/ 3605491 w 5890489"/>
                <a:gd name="connsiteY32" fmla="*/ 488907 h 6578438"/>
                <a:gd name="connsiteX33" fmla="*/ 3527454 w 5890489"/>
                <a:gd name="connsiteY33" fmla="*/ 493169 h 6578438"/>
                <a:gd name="connsiteX34" fmla="*/ 3449151 w 5890489"/>
                <a:gd name="connsiteY34" fmla="*/ 498336 h 6578438"/>
                <a:gd name="connsiteX35" fmla="*/ 3410067 w 5890489"/>
                <a:gd name="connsiteY35" fmla="*/ 500532 h 6578438"/>
                <a:gd name="connsiteX36" fmla="*/ 3371246 w 5890489"/>
                <a:gd name="connsiteY36" fmla="*/ 504279 h 6578438"/>
                <a:gd name="connsiteX37" fmla="*/ 3293739 w 5890489"/>
                <a:gd name="connsiteY37" fmla="*/ 511512 h 6578438"/>
                <a:gd name="connsiteX38" fmla="*/ 2689445 w 5890489"/>
                <a:gd name="connsiteY38" fmla="*/ 610198 h 6578438"/>
                <a:gd name="connsiteX39" fmla="*/ 2117875 w 5890489"/>
                <a:gd name="connsiteY39" fmla="*/ 800335 h 6578438"/>
                <a:gd name="connsiteX40" fmla="*/ 1981276 w 5890489"/>
                <a:gd name="connsiteY40" fmla="*/ 865566 h 6578438"/>
                <a:gd name="connsiteX41" fmla="*/ 1847991 w 5890489"/>
                <a:gd name="connsiteY41" fmla="*/ 938676 h 6578438"/>
                <a:gd name="connsiteX42" fmla="*/ 1783069 w 5890489"/>
                <a:gd name="connsiteY42" fmla="*/ 978718 h 6578438"/>
                <a:gd name="connsiteX43" fmla="*/ 1750609 w 5890489"/>
                <a:gd name="connsiteY43" fmla="*/ 998869 h 6578438"/>
                <a:gd name="connsiteX44" fmla="*/ 1734312 w 5890489"/>
                <a:gd name="connsiteY44" fmla="*/ 1008945 h 6578438"/>
                <a:gd name="connsiteX45" fmla="*/ 1718547 w 5890489"/>
                <a:gd name="connsiteY45" fmla="*/ 1019924 h 6578438"/>
                <a:gd name="connsiteX46" fmla="*/ 1655481 w 5890489"/>
                <a:gd name="connsiteY46" fmla="*/ 1063582 h 6578438"/>
                <a:gd name="connsiteX47" fmla="*/ 1593077 w 5890489"/>
                <a:gd name="connsiteY47" fmla="*/ 1108664 h 6578438"/>
                <a:gd name="connsiteX48" fmla="*/ 1532263 w 5890489"/>
                <a:gd name="connsiteY48" fmla="*/ 1156197 h 6578438"/>
                <a:gd name="connsiteX49" fmla="*/ 1472509 w 5890489"/>
                <a:gd name="connsiteY49" fmla="*/ 1205152 h 6578438"/>
                <a:gd name="connsiteX50" fmla="*/ 1414212 w 5890489"/>
                <a:gd name="connsiteY50" fmla="*/ 1256175 h 6578438"/>
                <a:gd name="connsiteX51" fmla="*/ 1357242 w 5890489"/>
                <a:gd name="connsiteY51" fmla="*/ 1308359 h 6578438"/>
                <a:gd name="connsiteX52" fmla="*/ 1153072 w 5890489"/>
                <a:gd name="connsiteY52" fmla="*/ 1529498 h 6578438"/>
                <a:gd name="connsiteX53" fmla="*/ 1002694 w 5890489"/>
                <a:gd name="connsiteY53" fmla="*/ 1770658 h 6578438"/>
                <a:gd name="connsiteX54" fmla="*/ 974076 w 5890489"/>
                <a:gd name="connsiteY54" fmla="*/ 1835371 h 6578438"/>
                <a:gd name="connsiteX55" fmla="*/ 949564 w 5890489"/>
                <a:gd name="connsiteY55" fmla="*/ 1903573 h 6578438"/>
                <a:gd name="connsiteX56" fmla="*/ 927173 w 5890489"/>
                <a:gd name="connsiteY56" fmla="*/ 1974229 h 6578438"/>
                <a:gd name="connsiteX57" fmla="*/ 906107 w 5890489"/>
                <a:gd name="connsiteY57" fmla="*/ 2046952 h 6578438"/>
                <a:gd name="connsiteX58" fmla="*/ 751092 w 5890489"/>
                <a:gd name="connsiteY58" fmla="*/ 2676266 h 6578438"/>
                <a:gd name="connsiteX59" fmla="*/ 547189 w 5890489"/>
                <a:gd name="connsiteY59" fmla="*/ 3308422 h 6578438"/>
                <a:gd name="connsiteX60" fmla="*/ 441195 w 5890489"/>
                <a:gd name="connsiteY60" fmla="*/ 3866306 h 6578438"/>
                <a:gd name="connsiteX61" fmla="*/ 527182 w 5890489"/>
                <a:gd name="connsiteY61" fmla="*/ 4439174 h 6578438"/>
                <a:gd name="connsiteX62" fmla="*/ 775073 w 5890489"/>
                <a:gd name="connsiteY62" fmla="*/ 4987240 h 6578438"/>
                <a:gd name="connsiteX63" fmla="*/ 943206 w 5890489"/>
                <a:gd name="connsiteY63" fmla="*/ 5244933 h 6578438"/>
                <a:gd name="connsiteX64" fmla="*/ 1133728 w 5890489"/>
                <a:gd name="connsiteY64" fmla="*/ 5490356 h 6578438"/>
                <a:gd name="connsiteX65" fmla="*/ 1359626 w 5890489"/>
                <a:gd name="connsiteY65" fmla="*/ 5709815 h 6578438"/>
                <a:gd name="connsiteX66" fmla="*/ 1481254 w 5890489"/>
                <a:gd name="connsiteY66" fmla="*/ 5809146 h 6578438"/>
                <a:gd name="connsiteX67" fmla="*/ 1543260 w 5890489"/>
                <a:gd name="connsiteY67" fmla="*/ 5856940 h 6578438"/>
                <a:gd name="connsiteX68" fmla="*/ 1607518 w 5890489"/>
                <a:gd name="connsiteY68" fmla="*/ 5901374 h 6578438"/>
                <a:gd name="connsiteX69" fmla="*/ 2145566 w 5890489"/>
                <a:gd name="connsiteY69" fmla="*/ 6193814 h 6578438"/>
                <a:gd name="connsiteX70" fmla="*/ 2214991 w 5890489"/>
                <a:gd name="connsiteY70" fmla="*/ 6221844 h 6578438"/>
                <a:gd name="connsiteX71" fmla="*/ 2249307 w 5890489"/>
                <a:gd name="connsiteY71" fmla="*/ 6236182 h 6578438"/>
                <a:gd name="connsiteX72" fmla="*/ 2284285 w 5890489"/>
                <a:gd name="connsiteY72" fmla="*/ 6248711 h 6578438"/>
                <a:gd name="connsiteX73" fmla="*/ 2354241 w 5890489"/>
                <a:gd name="connsiteY73" fmla="*/ 6273124 h 6578438"/>
                <a:gd name="connsiteX74" fmla="*/ 2371597 w 5890489"/>
                <a:gd name="connsiteY74" fmla="*/ 6279324 h 6578438"/>
                <a:gd name="connsiteX75" fmla="*/ 2387894 w 5890489"/>
                <a:gd name="connsiteY75" fmla="*/ 6287719 h 6578438"/>
                <a:gd name="connsiteX76" fmla="*/ 2421414 w 5890489"/>
                <a:gd name="connsiteY76" fmla="*/ 6302186 h 6578438"/>
                <a:gd name="connsiteX77" fmla="*/ 2489117 w 5890489"/>
                <a:gd name="connsiteY77" fmla="*/ 6329441 h 6578438"/>
                <a:gd name="connsiteX78" fmla="*/ 2522902 w 5890489"/>
                <a:gd name="connsiteY78" fmla="*/ 6343134 h 6578438"/>
                <a:gd name="connsiteX79" fmla="*/ 2556953 w 5890489"/>
                <a:gd name="connsiteY79" fmla="*/ 6356051 h 6578438"/>
                <a:gd name="connsiteX80" fmla="*/ 2695009 w 5890489"/>
                <a:gd name="connsiteY80" fmla="*/ 6401905 h 6578438"/>
                <a:gd name="connsiteX81" fmla="*/ 3268035 w 5890489"/>
                <a:gd name="connsiteY81" fmla="*/ 6501238 h 6578438"/>
                <a:gd name="connsiteX82" fmla="*/ 3341038 w 5890489"/>
                <a:gd name="connsiteY82" fmla="*/ 6506145 h 6578438"/>
                <a:gd name="connsiteX83" fmla="*/ 3414703 w 5890489"/>
                <a:gd name="connsiteY83" fmla="*/ 6507050 h 6578438"/>
                <a:gd name="connsiteX84" fmla="*/ 3488237 w 5890489"/>
                <a:gd name="connsiteY84" fmla="*/ 6508212 h 6578438"/>
                <a:gd name="connsiteX85" fmla="*/ 3524142 w 5890489"/>
                <a:gd name="connsiteY85" fmla="*/ 6507955 h 6578438"/>
                <a:gd name="connsiteX86" fmla="*/ 3559252 w 5890489"/>
                <a:gd name="connsiteY86" fmla="*/ 6506921 h 6578438"/>
                <a:gd name="connsiteX87" fmla="*/ 3629207 w 5890489"/>
                <a:gd name="connsiteY87" fmla="*/ 6503045 h 6578438"/>
                <a:gd name="connsiteX88" fmla="*/ 3698633 w 5890489"/>
                <a:gd name="connsiteY88" fmla="*/ 6496845 h 6578438"/>
                <a:gd name="connsiteX89" fmla="*/ 3733213 w 5890489"/>
                <a:gd name="connsiteY89" fmla="*/ 6493357 h 6578438"/>
                <a:gd name="connsiteX90" fmla="*/ 3767529 w 5890489"/>
                <a:gd name="connsiteY90" fmla="*/ 6488707 h 6578438"/>
                <a:gd name="connsiteX91" fmla="*/ 3801845 w 5890489"/>
                <a:gd name="connsiteY91" fmla="*/ 6484057 h 6578438"/>
                <a:gd name="connsiteX92" fmla="*/ 3835895 w 5890489"/>
                <a:gd name="connsiteY92" fmla="*/ 6478116 h 6578438"/>
                <a:gd name="connsiteX93" fmla="*/ 4364801 w 5890489"/>
                <a:gd name="connsiteY93" fmla="*/ 6308517 h 6578438"/>
                <a:gd name="connsiteX94" fmla="*/ 4861379 w 5890489"/>
                <a:gd name="connsiteY94" fmla="*/ 6000576 h 6578438"/>
                <a:gd name="connsiteX95" fmla="*/ 5341263 w 5890489"/>
                <a:gd name="connsiteY95" fmla="*/ 5605834 h 6578438"/>
                <a:gd name="connsiteX96" fmla="*/ 5587301 w 5890489"/>
                <a:gd name="connsiteY96" fmla="*/ 5390379 h 6578438"/>
                <a:gd name="connsiteX97" fmla="*/ 5849105 w 5890489"/>
                <a:gd name="connsiteY97" fmla="*/ 5176344 h 6578438"/>
                <a:gd name="connsiteX98" fmla="*/ 5890489 w 5890489"/>
                <a:gd name="connsiteY98" fmla="*/ 5145260 h 6578438"/>
                <a:gd name="connsiteX99" fmla="*/ 5890489 w 5890489"/>
                <a:gd name="connsiteY99" fmla="*/ 5995323 h 6578438"/>
                <a:gd name="connsiteX100" fmla="*/ 5811477 w 5890489"/>
                <a:gd name="connsiteY100" fmla="*/ 6077819 h 6578438"/>
                <a:gd name="connsiteX101" fmla="*/ 5301384 w 5890489"/>
                <a:gd name="connsiteY101" fmla="*/ 6542958 h 6578438"/>
                <a:gd name="connsiteX102" fmla="*/ 5252008 w 5890489"/>
                <a:gd name="connsiteY102" fmla="*/ 6578438 h 6578438"/>
                <a:gd name="connsiteX103" fmla="*/ 1653730 w 5890489"/>
                <a:gd name="connsiteY103" fmla="*/ 6578438 h 6578438"/>
                <a:gd name="connsiteX104" fmla="*/ 1549768 w 5890489"/>
                <a:gd name="connsiteY104" fmla="*/ 6488821 h 6578438"/>
                <a:gd name="connsiteX105" fmla="*/ 1298282 w 5890489"/>
                <a:gd name="connsiteY105" fmla="*/ 6243932 h 6578438"/>
                <a:gd name="connsiteX106" fmla="*/ 1237999 w 5890489"/>
                <a:gd name="connsiteY106" fmla="*/ 6181671 h 6578438"/>
                <a:gd name="connsiteX107" fmla="*/ 1179967 w 5890489"/>
                <a:gd name="connsiteY107" fmla="*/ 6117862 h 6578438"/>
                <a:gd name="connsiteX108" fmla="*/ 1121936 w 5890489"/>
                <a:gd name="connsiteY108" fmla="*/ 6054569 h 6578438"/>
                <a:gd name="connsiteX109" fmla="*/ 1065628 w 5890489"/>
                <a:gd name="connsiteY109" fmla="*/ 5990243 h 6578438"/>
                <a:gd name="connsiteX110" fmla="*/ 954335 w 5890489"/>
                <a:gd name="connsiteY110" fmla="*/ 5861460 h 6578438"/>
                <a:gd name="connsiteX111" fmla="*/ 898953 w 5890489"/>
                <a:gd name="connsiteY111" fmla="*/ 5797393 h 6578438"/>
                <a:gd name="connsiteX112" fmla="*/ 842908 w 5890489"/>
                <a:gd name="connsiteY112" fmla="*/ 5733582 h 6578438"/>
                <a:gd name="connsiteX113" fmla="*/ 622442 w 5890489"/>
                <a:gd name="connsiteY113" fmla="*/ 5471884 h 6578438"/>
                <a:gd name="connsiteX114" fmla="*/ 425559 w 5890489"/>
                <a:gd name="connsiteY114" fmla="*/ 5190036 h 6578438"/>
                <a:gd name="connsiteX115" fmla="*/ 123877 w 5890489"/>
                <a:gd name="connsiteY115" fmla="*/ 4564210 h 6578438"/>
                <a:gd name="connsiteX116" fmla="*/ 130 w 5890489"/>
                <a:gd name="connsiteY116" fmla="*/ 3865530 h 6578438"/>
                <a:gd name="connsiteX117" fmla="*/ 30602 w 5890489"/>
                <a:gd name="connsiteY117" fmla="*/ 3505793 h 6578438"/>
                <a:gd name="connsiteX118" fmla="*/ 126924 w 5890489"/>
                <a:gd name="connsiteY118" fmla="*/ 3157164 h 6578438"/>
                <a:gd name="connsiteX119" fmla="*/ 334803 w 5890489"/>
                <a:gd name="connsiteY119" fmla="*/ 2560530 h 6578438"/>
                <a:gd name="connsiteX120" fmla="*/ 381176 w 5890489"/>
                <a:gd name="connsiteY120" fmla="*/ 2409144 h 6578438"/>
                <a:gd name="connsiteX121" fmla="*/ 425825 w 5890489"/>
                <a:gd name="connsiteY121" fmla="*/ 2255819 h 6578438"/>
                <a:gd name="connsiteX122" fmla="*/ 470210 w 5890489"/>
                <a:gd name="connsiteY122" fmla="*/ 2099523 h 6578438"/>
                <a:gd name="connsiteX123" fmla="*/ 492998 w 5890489"/>
                <a:gd name="connsiteY123" fmla="*/ 2020213 h 6578438"/>
                <a:gd name="connsiteX124" fmla="*/ 517509 w 5890489"/>
                <a:gd name="connsiteY124" fmla="*/ 1939224 h 6578438"/>
                <a:gd name="connsiteX125" fmla="*/ 544007 w 5890489"/>
                <a:gd name="connsiteY125" fmla="*/ 1857201 h 6578438"/>
                <a:gd name="connsiteX126" fmla="*/ 573288 w 5890489"/>
                <a:gd name="connsiteY126" fmla="*/ 1774274 h 6578438"/>
                <a:gd name="connsiteX127" fmla="*/ 606146 w 5890489"/>
                <a:gd name="connsiteY127" fmla="*/ 1690832 h 6578438"/>
                <a:gd name="connsiteX128" fmla="*/ 644569 w 5890489"/>
                <a:gd name="connsiteY128" fmla="*/ 1607775 h 6578438"/>
                <a:gd name="connsiteX129" fmla="*/ 837874 w 5890489"/>
                <a:gd name="connsiteY129" fmla="*/ 1297638 h 6578438"/>
                <a:gd name="connsiteX130" fmla="*/ 1069602 w 5890489"/>
                <a:gd name="connsiteY130" fmla="*/ 1032194 h 6578438"/>
                <a:gd name="connsiteX131" fmla="*/ 1130548 w 5890489"/>
                <a:gd name="connsiteY131" fmla="*/ 970839 h 6578438"/>
                <a:gd name="connsiteX132" fmla="*/ 1192024 w 5890489"/>
                <a:gd name="connsiteY132" fmla="*/ 910129 h 6578438"/>
                <a:gd name="connsiteX133" fmla="*/ 1255356 w 5890489"/>
                <a:gd name="connsiteY133" fmla="*/ 850841 h 6578438"/>
                <a:gd name="connsiteX134" fmla="*/ 1319614 w 5890489"/>
                <a:gd name="connsiteY134" fmla="*/ 792068 h 6578438"/>
                <a:gd name="connsiteX135" fmla="*/ 1385728 w 5890489"/>
                <a:gd name="connsiteY135" fmla="*/ 734975 h 6578438"/>
                <a:gd name="connsiteX136" fmla="*/ 1452768 w 5890489"/>
                <a:gd name="connsiteY136" fmla="*/ 678528 h 6578438"/>
                <a:gd name="connsiteX137" fmla="*/ 1469594 w 5890489"/>
                <a:gd name="connsiteY137" fmla="*/ 664449 h 6578438"/>
                <a:gd name="connsiteX138" fmla="*/ 1487083 w 5890489"/>
                <a:gd name="connsiteY138" fmla="*/ 651015 h 6578438"/>
                <a:gd name="connsiteX139" fmla="*/ 1522193 w 5890489"/>
                <a:gd name="connsiteY139" fmla="*/ 624277 h 6578438"/>
                <a:gd name="connsiteX140" fmla="*/ 1592415 w 5890489"/>
                <a:gd name="connsiteY140" fmla="*/ 570671 h 6578438"/>
                <a:gd name="connsiteX141" fmla="*/ 1738287 w 5890489"/>
                <a:gd name="connsiteY141" fmla="*/ 469402 h 6578438"/>
                <a:gd name="connsiteX142" fmla="*/ 1890918 w 5890489"/>
                <a:gd name="connsiteY142" fmla="*/ 376530 h 6578438"/>
                <a:gd name="connsiteX143" fmla="*/ 2555363 w 5890489"/>
                <a:gd name="connsiteY143" fmla="*/ 105274 h 6578438"/>
                <a:gd name="connsiteX144" fmla="*/ 3259291 w 5890489"/>
                <a:gd name="connsiteY144" fmla="*/ 3229 h 6578438"/>
                <a:gd name="connsiteX145" fmla="*/ 3347265 w 5890489"/>
                <a:gd name="connsiteY145" fmla="*/ 903 h 65784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Lst>
              <a:rect l="l" t="t" r="r" b="b"/>
              <a:pathLst>
                <a:path w="5890489" h="6578438">
                  <a:moveTo>
                    <a:pt x="3391253" y="0"/>
                  </a:moveTo>
                  <a:lnTo>
                    <a:pt x="3434974" y="646"/>
                  </a:lnTo>
                  <a:lnTo>
                    <a:pt x="3522419" y="2712"/>
                  </a:lnTo>
                  <a:cubicBezTo>
                    <a:pt x="3551567" y="3488"/>
                    <a:pt x="3580451" y="3746"/>
                    <a:pt x="3610261" y="6458"/>
                  </a:cubicBezTo>
                  <a:cubicBezTo>
                    <a:pt x="3669353" y="10850"/>
                    <a:pt x="3728179" y="14337"/>
                    <a:pt x="3786872" y="20667"/>
                  </a:cubicBezTo>
                  <a:lnTo>
                    <a:pt x="3962291" y="43530"/>
                  </a:lnTo>
                  <a:lnTo>
                    <a:pt x="4135855" y="75176"/>
                  </a:lnTo>
                  <a:cubicBezTo>
                    <a:pt x="4193224" y="87836"/>
                    <a:pt x="4250328" y="101398"/>
                    <a:pt x="4307299" y="114315"/>
                  </a:cubicBezTo>
                  <a:cubicBezTo>
                    <a:pt x="4364139" y="128394"/>
                    <a:pt x="4420050" y="145575"/>
                    <a:pt x="4476358" y="160816"/>
                  </a:cubicBezTo>
                  <a:cubicBezTo>
                    <a:pt x="4504580" y="167921"/>
                    <a:pt x="4532138" y="177995"/>
                    <a:pt x="4559829" y="186779"/>
                  </a:cubicBezTo>
                  <a:lnTo>
                    <a:pt x="4642901" y="213648"/>
                  </a:lnTo>
                  <a:cubicBezTo>
                    <a:pt x="4863234" y="288307"/>
                    <a:pt x="5076414" y="379371"/>
                    <a:pt x="5280847" y="485936"/>
                  </a:cubicBezTo>
                  <a:cubicBezTo>
                    <a:pt x="5485018" y="592631"/>
                    <a:pt x="5681768" y="713145"/>
                    <a:pt x="5865400" y="851099"/>
                  </a:cubicBezTo>
                  <a:lnTo>
                    <a:pt x="5890489" y="870950"/>
                  </a:lnTo>
                  <a:lnTo>
                    <a:pt x="5890489" y="1321814"/>
                  </a:lnTo>
                  <a:lnTo>
                    <a:pt x="5887395" y="1318952"/>
                  </a:lnTo>
                  <a:lnTo>
                    <a:pt x="5830291" y="1265992"/>
                  </a:lnTo>
                  <a:lnTo>
                    <a:pt x="5815981" y="1252687"/>
                  </a:lnTo>
                  <a:lnTo>
                    <a:pt x="5801142" y="1240158"/>
                  </a:lnTo>
                  <a:lnTo>
                    <a:pt x="5771464" y="1214969"/>
                  </a:lnTo>
                  <a:cubicBezTo>
                    <a:pt x="5731849" y="1181385"/>
                    <a:pt x="5692897" y="1146896"/>
                    <a:pt x="5651030" y="1115767"/>
                  </a:cubicBezTo>
                  <a:cubicBezTo>
                    <a:pt x="5487534" y="986985"/>
                    <a:pt x="5311321" y="872542"/>
                    <a:pt x="5123183" y="780443"/>
                  </a:cubicBezTo>
                  <a:cubicBezTo>
                    <a:pt x="4935309" y="688087"/>
                    <a:pt x="4737102" y="616398"/>
                    <a:pt x="4533860" y="567701"/>
                  </a:cubicBezTo>
                  <a:lnTo>
                    <a:pt x="4457281" y="550780"/>
                  </a:lnTo>
                  <a:cubicBezTo>
                    <a:pt x="4431709" y="545484"/>
                    <a:pt x="4406536" y="538896"/>
                    <a:pt x="4380568" y="535279"/>
                  </a:cubicBezTo>
                  <a:lnTo>
                    <a:pt x="4303325" y="522879"/>
                  </a:lnTo>
                  <a:lnTo>
                    <a:pt x="4264769" y="516679"/>
                  </a:lnTo>
                  <a:cubicBezTo>
                    <a:pt x="4251918" y="514612"/>
                    <a:pt x="4239067" y="512415"/>
                    <a:pt x="4226082" y="511253"/>
                  </a:cubicBezTo>
                  <a:cubicBezTo>
                    <a:pt x="4174145" y="505829"/>
                    <a:pt x="4122606" y="499498"/>
                    <a:pt x="4070934" y="494848"/>
                  </a:cubicBezTo>
                  <a:lnTo>
                    <a:pt x="3915521" y="486065"/>
                  </a:lnTo>
                  <a:lnTo>
                    <a:pt x="3760241" y="484257"/>
                  </a:lnTo>
                  <a:cubicBezTo>
                    <a:pt x="3734405" y="483869"/>
                    <a:pt x="3708571" y="485936"/>
                    <a:pt x="3682734" y="486581"/>
                  </a:cubicBezTo>
                  <a:lnTo>
                    <a:pt x="3605491" y="488907"/>
                  </a:lnTo>
                  <a:cubicBezTo>
                    <a:pt x="3579921" y="489165"/>
                    <a:pt x="3553555" y="491490"/>
                    <a:pt x="3527454" y="493169"/>
                  </a:cubicBezTo>
                  <a:lnTo>
                    <a:pt x="3449151" y="498336"/>
                  </a:lnTo>
                  <a:lnTo>
                    <a:pt x="3410067" y="500532"/>
                  </a:lnTo>
                  <a:lnTo>
                    <a:pt x="3371246" y="504279"/>
                  </a:lnTo>
                  <a:cubicBezTo>
                    <a:pt x="3345410" y="506862"/>
                    <a:pt x="3319575" y="509315"/>
                    <a:pt x="3293739" y="511512"/>
                  </a:cubicBezTo>
                  <a:cubicBezTo>
                    <a:pt x="3087450" y="531662"/>
                    <a:pt x="2885531" y="563180"/>
                    <a:pt x="2689445" y="610198"/>
                  </a:cubicBezTo>
                  <a:cubicBezTo>
                    <a:pt x="2493357" y="657344"/>
                    <a:pt x="2302303" y="719088"/>
                    <a:pt x="2117875" y="800335"/>
                  </a:cubicBezTo>
                  <a:cubicBezTo>
                    <a:pt x="2072298" y="821648"/>
                    <a:pt x="2026854" y="843606"/>
                    <a:pt x="1981276" y="865566"/>
                  </a:cubicBezTo>
                  <a:cubicBezTo>
                    <a:pt x="1937025" y="889978"/>
                    <a:pt x="1891978" y="913229"/>
                    <a:pt x="1847991" y="938676"/>
                  </a:cubicBezTo>
                  <a:lnTo>
                    <a:pt x="1783069" y="978718"/>
                  </a:lnTo>
                  <a:lnTo>
                    <a:pt x="1750609" y="998869"/>
                  </a:lnTo>
                  <a:lnTo>
                    <a:pt x="1734312" y="1008945"/>
                  </a:lnTo>
                  <a:lnTo>
                    <a:pt x="1718547" y="1019924"/>
                  </a:lnTo>
                  <a:lnTo>
                    <a:pt x="1655481" y="1063582"/>
                  </a:lnTo>
                  <a:cubicBezTo>
                    <a:pt x="1634414" y="1078178"/>
                    <a:pt x="1612950" y="1092259"/>
                    <a:pt x="1593077" y="1108664"/>
                  </a:cubicBezTo>
                  <a:lnTo>
                    <a:pt x="1532263" y="1156197"/>
                  </a:lnTo>
                  <a:cubicBezTo>
                    <a:pt x="1511992" y="1172085"/>
                    <a:pt x="1491587" y="1187844"/>
                    <a:pt x="1472509" y="1205152"/>
                  </a:cubicBezTo>
                  <a:lnTo>
                    <a:pt x="1414212" y="1256175"/>
                  </a:lnTo>
                  <a:cubicBezTo>
                    <a:pt x="1395001" y="1273354"/>
                    <a:pt x="1375127" y="1290147"/>
                    <a:pt x="1357242" y="1308359"/>
                  </a:cubicBezTo>
                  <a:cubicBezTo>
                    <a:pt x="1283178" y="1379532"/>
                    <a:pt x="1212163" y="1452513"/>
                    <a:pt x="1153072" y="1529498"/>
                  </a:cubicBezTo>
                  <a:cubicBezTo>
                    <a:pt x="1090933" y="1605578"/>
                    <a:pt x="1043501" y="1685794"/>
                    <a:pt x="1002694" y="1770658"/>
                  </a:cubicBezTo>
                  <a:lnTo>
                    <a:pt x="974076" y="1835371"/>
                  </a:lnTo>
                  <a:lnTo>
                    <a:pt x="949564" y="1903573"/>
                  </a:lnTo>
                  <a:cubicBezTo>
                    <a:pt x="940820" y="1925661"/>
                    <a:pt x="934593" y="1950719"/>
                    <a:pt x="927173" y="1974229"/>
                  </a:cubicBezTo>
                  <a:cubicBezTo>
                    <a:pt x="920019" y="1998254"/>
                    <a:pt x="912468" y="2021504"/>
                    <a:pt x="906107" y="2046952"/>
                  </a:cubicBezTo>
                  <a:cubicBezTo>
                    <a:pt x="853906" y="2245614"/>
                    <a:pt x="809918" y="2463136"/>
                    <a:pt x="751092" y="2676266"/>
                  </a:cubicBezTo>
                  <a:cubicBezTo>
                    <a:pt x="693458" y="2889912"/>
                    <a:pt x="624166" y="3100976"/>
                    <a:pt x="547189" y="3308422"/>
                  </a:cubicBezTo>
                  <a:cubicBezTo>
                    <a:pt x="479617" y="3487580"/>
                    <a:pt x="444109" y="3675523"/>
                    <a:pt x="441195" y="3866306"/>
                  </a:cubicBezTo>
                  <a:cubicBezTo>
                    <a:pt x="438014" y="4057089"/>
                    <a:pt x="469282" y="4250456"/>
                    <a:pt x="527182" y="4439174"/>
                  </a:cubicBezTo>
                  <a:cubicBezTo>
                    <a:pt x="584815" y="4628278"/>
                    <a:pt x="671067" y="4811828"/>
                    <a:pt x="775073" y="4987240"/>
                  </a:cubicBezTo>
                  <a:cubicBezTo>
                    <a:pt x="827009" y="5075075"/>
                    <a:pt x="884246" y="5160327"/>
                    <a:pt x="943206" y="5244933"/>
                  </a:cubicBezTo>
                  <a:cubicBezTo>
                    <a:pt x="1002296" y="5329411"/>
                    <a:pt x="1064964" y="5412337"/>
                    <a:pt x="1133728" y="5490356"/>
                  </a:cubicBezTo>
                  <a:cubicBezTo>
                    <a:pt x="1203949" y="5567728"/>
                    <a:pt x="1279337" y="5642259"/>
                    <a:pt x="1359626" y="5709815"/>
                  </a:cubicBezTo>
                  <a:cubicBezTo>
                    <a:pt x="1398711" y="5744949"/>
                    <a:pt x="1439916" y="5777241"/>
                    <a:pt x="1481254" y="5809146"/>
                  </a:cubicBezTo>
                  <a:cubicBezTo>
                    <a:pt x="1501922" y="5825163"/>
                    <a:pt x="1522325" y="5841309"/>
                    <a:pt x="1543260" y="5856940"/>
                  </a:cubicBezTo>
                  <a:cubicBezTo>
                    <a:pt x="1564591" y="5871923"/>
                    <a:pt x="1585921" y="5886777"/>
                    <a:pt x="1607518" y="5901374"/>
                  </a:cubicBezTo>
                  <a:cubicBezTo>
                    <a:pt x="1778565" y="6019693"/>
                    <a:pt x="1961271" y="6115924"/>
                    <a:pt x="2145566" y="6193814"/>
                  </a:cubicBezTo>
                  <a:lnTo>
                    <a:pt x="2214991" y="6221844"/>
                  </a:lnTo>
                  <a:lnTo>
                    <a:pt x="2249307" y="6236182"/>
                  </a:lnTo>
                  <a:cubicBezTo>
                    <a:pt x="2260702" y="6241089"/>
                    <a:pt x="2272625" y="6244577"/>
                    <a:pt x="2284285" y="6248711"/>
                  </a:cubicBezTo>
                  <a:lnTo>
                    <a:pt x="2354241" y="6273124"/>
                  </a:lnTo>
                  <a:cubicBezTo>
                    <a:pt x="2360070" y="6275190"/>
                    <a:pt x="2365899" y="6277128"/>
                    <a:pt x="2371597" y="6279324"/>
                  </a:cubicBezTo>
                  <a:cubicBezTo>
                    <a:pt x="2377161" y="6281778"/>
                    <a:pt x="2382329" y="6285007"/>
                    <a:pt x="2387894" y="6287719"/>
                  </a:cubicBezTo>
                  <a:cubicBezTo>
                    <a:pt x="2398757" y="6293274"/>
                    <a:pt x="2410153" y="6297666"/>
                    <a:pt x="2421414" y="6302186"/>
                  </a:cubicBezTo>
                  <a:lnTo>
                    <a:pt x="2489117" y="6329441"/>
                  </a:lnTo>
                  <a:lnTo>
                    <a:pt x="2522902" y="6343134"/>
                  </a:lnTo>
                  <a:cubicBezTo>
                    <a:pt x="2534165" y="6347654"/>
                    <a:pt x="2545294" y="6352563"/>
                    <a:pt x="2556953" y="6356051"/>
                  </a:cubicBezTo>
                  <a:lnTo>
                    <a:pt x="2695009" y="6401905"/>
                  </a:lnTo>
                  <a:cubicBezTo>
                    <a:pt x="2880895" y="6457190"/>
                    <a:pt x="3073141" y="6489095"/>
                    <a:pt x="3268035" y="6501238"/>
                  </a:cubicBezTo>
                  <a:cubicBezTo>
                    <a:pt x="3292413" y="6502659"/>
                    <a:pt x="3316527" y="6505629"/>
                    <a:pt x="3341038" y="6506145"/>
                  </a:cubicBezTo>
                  <a:lnTo>
                    <a:pt x="3414703" y="6507050"/>
                  </a:lnTo>
                  <a:lnTo>
                    <a:pt x="3488237" y="6508212"/>
                  </a:lnTo>
                  <a:cubicBezTo>
                    <a:pt x="3500690" y="6508729"/>
                    <a:pt x="3512483" y="6508471"/>
                    <a:pt x="3524142" y="6507955"/>
                  </a:cubicBezTo>
                  <a:lnTo>
                    <a:pt x="3559252" y="6506921"/>
                  </a:lnTo>
                  <a:cubicBezTo>
                    <a:pt x="3582835" y="6506792"/>
                    <a:pt x="3605889" y="6504467"/>
                    <a:pt x="3629207" y="6503045"/>
                  </a:cubicBezTo>
                  <a:cubicBezTo>
                    <a:pt x="3652526" y="6502012"/>
                    <a:pt x="3675579" y="6499171"/>
                    <a:pt x="3698633" y="6496845"/>
                  </a:cubicBezTo>
                  <a:cubicBezTo>
                    <a:pt x="3710160" y="6495683"/>
                    <a:pt x="3721819" y="6494907"/>
                    <a:pt x="3733213" y="6493357"/>
                  </a:cubicBezTo>
                  <a:lnTo>
                    <a:pt x="3767529" y="6488707"/>
                  </a:lnTo>
                  <a:lnTo>
                    <a:pt x="3801845" y="6484057"/>
                  </a:lnTo>
                  <a:lnTo>
                    <a:pt x="3835895" y="6478116"/>
                  </a:lnTo>
                  <a:cubicBezTo>
                    <a:pt x="4017673" y="6446727"/>
                    <a:pt x="4194152" y="6390281"/>
                    <a:pt x="4364801" y="6308517"/>
                  </a:cubicBezTo>
                  <a:cubicBezTo>
                    <a:pt x="4535583" y="6227139"/>
                    <a:pt x="4700138" y="6120962"/>
                    <a:pt x="4861379" y="6000576"/>
                  </a:cubicBezTo>
                  <a:cubicBezTo>
                    <a:pt x="5022621" y="5879931"/>
                    <a:pt x="5180684" y="5745337"/>
                    <a:pt x="5341263" y="5605834"/>
                  </a:cubicBezTo>
                  <a:lnTo>
                    <a:pt x="5587301" y="5390379"/>
                  </a:lnTo>
                  <a:cubicBezTo>
                    <a:pt x="5674216" y="5315718"/>
                    <a:pt x="5761527" y="5244416"/>
                    <a:pt x="5849105" y="5176344"/>
                  </a:cubicBezTo>
                  <a:lnTo>
                    <a:pt x="5890489" y="5145260"/>
                  </a:lnTo>
                  <a:lnTo>
                    <a:pt x="5890489" y="5995323"/>
                  </a:lnTo>
                  <a:lnTo>
                    <a:pt x="5811477" y="6077819"/>
                  </a:lnTo>
                  <a:cubicBezTo>
                    <a:pt x="5654739" y="6238377"/>
                    <a:pt x="5487138" y="6396093"/>
                    <a:pt x="5301384" y="6542958"/>
                  </a:cubicBezTo>
                  <a:lnTo>
                    <a:pt x="5252008" y="6578438"/>
                  </a:lnTo>
                  <a:lnTo>
                    <a:pt x="1653730" y="6578438"/>
                  </a:lnTo>
                  <a:lnTo>
                    <a:pt x="1549768" y="6488821"/>
                  </a:lnTo>
                  <a:cubicBezTo>
                    <a:pt x="1461976" y="6409495"/>
                    <a:pt x="1378573" y="6327182"/>
                    <a:pt x="1298282" y="6243932"/>
                  </a:cubicBezTo>
                  <a:cubicBezTo>
                    <a:pt x="1278277" y="6223006"/>
                    <a:pt x="1258138" y="6202210"/>
                    <a:pt x="1237999" y="6181671"/>
                  </a:cubicBezTo>
                  <a:lnTo>
                    <a:pt x="1179967" y="6117862"/>
                  </a:lnTo>
                  <a:lnTo>
                    <a:pt x="1121936" y="6054569"/>
                  </a:lnTo>
                  <a:cubicBezTo>
                    <a:pt x="1102328" y="6033644"/>
                    <a:pt x="1084573" y="6011427"/>
                    <a:pt x="1065628" y="5990243"/>
                  </a:cubicBezTo>
                  <a:cubicBezTo>
                    <a:pt x="1028662" y="5947099"/>
                    <a:pt x="990239" y="5904991"/>
                    <a:pt x="954335" y="5861460"/>
                  </a:cubicBezTo>
                  <a:cubicBezTo>
                    <a:pt x="936050" y="5840018"/>
                    <a:pt x="917634" y="5818446"/>
                    <a:pt x="898953" y="5797393"/>
                  </a:cubicBezTo>
                  <a:cubicBezTo>
                    <a:pt x="880404" y="5776208"/>
                    <a:pt x="861325" y="5755412"/>
                    <a:pt x="842908" y="5733582"/>
                  </a:cubicBezTo>
                  <a:cubicBezTo>
                    <a:pt x="767919" y="5647942"/>
                    <a:pt x="693061" y="5561786"/>
                    <a:pt x="622442" y="5471884"/>
                  </a:cubicBezTo>
                  <a:cubicBezTo>
                    <a:pt x="551559" y="5382112"/>
                    <a:pt x="486639" y="5287430"/>
                    <a:pt x="425559" y="5190036"/>
                  </a:cubicBezTo>
                  <a:cubicBezTo>
                    <a:pt x="303668" y="4994990"/>
                    <a:pt x="200193" y="4786123"/>
                    <a:pt x="123877" y="4564210"/>
                  </a:cubicBezTo>
                  <a:cubicBezTo>
                    <a:pt x="47694" y="4342555"/>
                    <a:pt x="2249" y="4106045"/>
                    <a:pt x="130" y="3865530"/>
                  </a:cubicBezTo>
                  <a:cubicBezTo>
                    <a:pt x="-1328" y="3745403"/>
                    <a:pt x="9537" y="3624629"/>
                    <a:pt x="30602" y="3505793"/>
                  </a:cubicBezTo>
                  <a:cubicBezTo>
                    <a:pt x="51802" y="3386828"/>
                    <a:pt x="84659" y="3270059"/>
                    <a:pt x="126924" y="3157164"/>
                  </a:cubicBezTo>
                  <a:cubicBezTo>
                    <a:pt x="200457" y="2959276"/>
                    <a:pt x="271737" y="2761388"/>
                    <a:pt x="334803" y="2560530"/>
                  </a:cubicBezTo>
                  <a:lnTo>
                    <a:pt x="381176" y="2409144"/>
                  </a:lnTo>
                  <a:lnTo>
                    <a:pt x="425825" y="2255819"/>
                  </a:lnTo>
                  <a:lnTo>
                    <a:pt x="470210" y="2099523"/>
                  </a:lnTo>
                  <a:lnTo>
                    <a:pt x="492998" y="2020213"/>
                  </a:lnTo>
                  <a:lnTo>
                    <a:pt x="517509" y="1939224"/>
                  </a:lnTo>
                  <a:cubicBezTo>
                    <a:pt x="525061" y="1912485"/>
                    <a:pt x="534866" y="1884586"/>
                    <a:pt x="544007" y="1857201"/>
                  </a:cubicBezTo>
                  <a:cubicBezTo>
                    <a:pt x="553680" y="1829559"/>
                    <a:pt x="561496" y="1802304"/>
                    <a:pt x="573288" y="1774274"/>
                  </a:cubicBezTo>
                  <a:lnTo>
                    <a:pt x="606146" y="1690832"/>
                  </a:lnTo>
                  <a:cubicBezTo>
                    <a:pt x="618467" y="1663060"/>
                    <a:pt x="631716" y="1635417"/>
                    <a:pt x="644569" y="1607775"/>
                  </a:cubicBezTo>
                  <a:cubicBezTo>
                    <a:pt x="698625" y="1498368"/>
                    <a:pt x="763413" y="1391287"/>
                    <a:pt x="837874" y="1297638"/>
                  </a:cubicBezTo>
                  <a:cubicBezTo>
                    <a:pt x="910348" y="1201278"/>
                    <a:pt x="990107" y="1115897"/>
                    <a:pt x="1069602" y="1032194"/>
                  </a:cubicBezTo>
                  <a:cubicBezTo>
                    <a:pt x="1089079" y="1010624"/>
                    <a:pt x="1110012" y="990990"/>
                    <a:pt x="1130548" y="970839"/>
                  </a:cubicBezTo>
                  <a:lnTo>
                    <a:pt x="1192024" y="910129"/>
                  </a:lnTo>
                  <a:cubicBezTo>
                    <a:pt x="1212031" y="889462"/>
                    <a:pt x="1234024" y="870475"/>
                    <a:pt x="1255356" y="850841"/>
                  </a:cubicBezTo>
                  <a:lnTo>
                    <a:pt x="1319614" y="792068"/>
                  </a:lnTo>
                  <a:cubicBezTo>
                    <a:pt x="1340680" y="772176"/>
                    <a:pt x="1363469" y="753834"/>
                    <a:pt x="1385728" y="734975"/>
                  </a:cubicBezTo>
                  <a:lnTo>
                    <a:pt x="1452768" y="678528"/>
                  </a:lnTo>
                  <a:lnTo>
                    <a:pt x="1469594" y="664449"/>
                  </a:lnTo>
                  <a:lnTo>
                    <a:pt x="1487083" y="651015"/>
                  </a:lnTo>
                  <a:lnTo>
                    <a:pt x="1522193" y="624277"/>
                  </a:lnTo>
                  <a:lnTo>
                    <a:pt x="1592415" y="570671"/>
                  </a:lnTo>
                  <a:cubicBezTo>
                    <a:pt x="1640110" y="535925"/>
                    <a:pt x="1689531" y="503245"/>
                    <a:pt x="1738287" y="469402"/>
                  </a:cubicBezTo>
                  <a:cubicBezTo>
                    <a:pt x="1788634" y="438015"/>
                    <a:pt x="1839643" y="407013"/>
                    <a:pt x="1890918" y="376530"/>
                  </a:cubicBezTo>
                  <a:cubicBezTo>
                    <a:pt x="2098400" y="258209"/>
                    <a:pt x="2323503" y="166241"/>
                    <a:pt x="2555363" y="105274"/>
                  </a:cubicBezTo>
                  <a:cubicBezTo>
                    <a:pt x="2787223" y="44047"/>
                    <a:pt x="3024516" y="12013"/>
                    <a:pt x="3259291" y="3229"/>
                  </a:cubicBezTo>
                  <a:lnTo>
                    <a:pt x="3347265" y="903"/>
                  </a:ln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281" name="Freeform: Shape 11280">
              <a:extLst>
                <a:ext uri="{FF2B5EF4-FFF2-40B4-BE49-F238E27FC236}">
                  <a16:creationId xmlns:a16="http://schemas.microsoft.com/office/drawing/2014/main" id="{ACA5348F-9FF6-485F-898D-1BED7EC7270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95999" y="52997"/>
              <a:ext cx="6093363" cy="6805004"/>
            </a:xfrm>
            <a:custGeom>
              <a:avLst/>
              <a:gdLst>
                <a:gd name="connsiteX0" fmla="*/ 3517682 w 5890491"/>
                <a:gd name="connsiteY0" fmla="*/ 0 h 6578439"/>
                <a:gd name="connsiteX1" fmla="*/ 5849513 w 5890491"/>
                <a:gd name="connsiteY1" fmla="*/ 841730 h 6578439"/>
                <a:gd name="connsiteX2" fmla="*/ 5890491 w 5890491"/>
                <a:gd name="connsiteY2" fmla="*/ 879061 h 6578439"/>
                <a:gd name="connsiteX3" fmla="*/ 5890491 w 5890491"/>
                <a:gd name="connsiteY3" fmla="*/ 2034114 h 6578439"/>
                <a:gd name="connsiteX4" fmla="*/ 5757065 w 5890491"/>
                <a:gd name="connsiteY4" fmla="*/ 1854938 h 6578439"/>
                <a:gd name="connsiteX5" fmla="*/ 5564060 w 5890491"/>
                <a:gd name="connsiteY5" fmla="*/ 1642182 h 6578439"/>
                <a:gd name="connsiteX6" fmla="*/ 3517551 w 5890491"/>
                <a:gd name="connsiteY6" fmla="*/ 790012 h 6578439"/>
                <a:gd name="connsiteX7" fmla="*/ 1611552 w 5890491"/>
                <a:gd name="connsiteY7" fmla="*/ 1543282 h 6578439"/>
                <a:gd name="connsiteX8" fmla="*/ 1340656 w 5890491"/>
                <a:gd name="connsiteY8" fmla="*/ 1897925 h 6578439"/>
                <a:gd name="connsiteX9" fmla="*/ 1201705 w 5890491"/>
                <a:gd name="connsiteY9" fmla="*/ 2361213 h 6578439"/>
                <a:gd name="connsiteX10" fmla="*/ 852705 w 5890491"/>
                <a:gd name="connsiteY10" fmla="*/ 3529176 h 6578439"/>
                <a:gd name="connsiteX11" fmla="*/ 863863 w 5890491"/>
                <a:gd name="connsiteY11" fmla="*/ 4437051 h 6578439"/>
                <a:gd name="connsiteX12" fmla="*/ 1413569 w 5890491"/>
                <a:gd name="connsiteY12" fmla="*/ 5357174 h 6578439"/>
                <a:gd name="connsiteX13" fmla="*/ 2339129 w 5890491"/>
                <a:gd name="connsiteY13" fmla="*/ 6143367 h 6578439"/>
                <a:gd name="connsiteX14" fmla="*/ 3439449 w 5890491"/>
                <a:gd name="connsiteY14" fmla="*/ 6420049 h 6578439"/>
                <a:gd name="connsiteX15" fmla="*/ 5251388 w 5890491"/>
                <a:gd name="connsiteY15" fmla="*/ 5349009 h 6578439"/>
                <a:gd name="connsiteX16" fmla="*/ 5657731 w 5890491"/>
                <a:gd name="connsiteY16" fmla="*/ 4959205 h 6578439"/>
                <a:gd name="connsiteX17" fmla="*/ 5836127 w 5890491"/>
                <a:gd name="connsiteY17" fmla="*/ 4792052 h 6578439"/>
                <a:gd name="connsiteX18" fmla="*/ 5890491 w 5890491"/>
                <a:gd name="connsiteY18" fmla="*/ 4738662 h 6578439"/>
                <a:gd name="connsiteX19" fmla="*/ 5890491 w 5890491"/>
                <a:gd name="connsiteY19" fmla="*/ 5821964 h 6578439"/>
                <a:gd name="connsiteX20" fmla="*/ 5802001 w 5890491"/>
                <a:gd name="connsiteY20" fmla="*/ 5907904 h 6578439"/>
                <a:gd name="connsiteX21" fmla="*/ 5294358 w 5890491"/>
                <a:gd name="connsiteY21" fmla="*/ 6397505 h 6578439"/>
                <a:gd name="connsiteX22" fmla="*/ 5077178 w 5890491"/>
                <a:gd name="connsiteY22" fmla="*/ 6578439 h 6578439"/>
                <a:gd name="connsiteX23" fmla="*/ 1567290 w 5890491"/>
                <a:gd name="connsiteY23" fmla="*/ 6578439 h 6578439"/>
                <a:gd name="connsiteX24" fmla="*/ 1508588 w 5890491"/>
                <a:gd name="connsiteY24" fmla="*/ 6535186 h 6578439"/>
                <a:gd name="connsiteX25" fmla="*/ 826498 w 5890491"/>
                <a:gd name="connsiteY25" fmla="*/ 5876034 h 6578439"/>
                <a:gd name="connsiteX26" fmla="*/ 122403 w 5890491"/>
                <a:gd name="connsiteY26" fmla="*/ 3255655 h 6578439"/>
                <a:gd name="connsiteX27" fmla="*/ 1061197 w 5890491"/>
                <a:gd name="connsiteY27" fmla="*/ 984650 h 6578439"/>
                <a:gd name="connsiteX28" fmla="*/ 3517682 w 5890491"/>
                <a:gd name="connsiteY28" fmla="*/ 0 h 65784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Lst>
              <a:rect l="l" t="t" r="r" b="b"/>
              <a:pathLst>
                <a:path w="5890491" h="6578439">
                  <a:moveTo>
                    <a:pt x="3517682" y="0"/>
                  </a:moveTo>
                  <a:cubicBezTo>
                    <a:pt x="4402017" y="0"/>
                    <a:pt x="5213742" y="315483"/>
                    <a:pt x="5849513" y="841730"/>
                  </a:cubicBezTo>
                  <a:lnTo>
                    <a:pt x="5890491" y="879061"/>
                  </a:lnTo>
                  <a:lnTo>
                    <a:pt x="5890491" y="2034114"/>
                  </a:lnTo>
                  <a:lnTo>
                    <a:pt x="5757065" y="1854938"/>
                  </a:lnTo>
                  <a:cubicBezTo>
                    <a:pt x="5696443" y="1781264"/>
                    <a:pt x="5632076" y="1710299"/>
                    <a:pt x="5564060" y="1642182"/>
                  </a:cubicBezTo>
                  <a:cubicBezTo>
                    <a:pt x="5015393" y="1092636"/>
                    <a:pt x="4288592" y="790012"/>
                    <a:pt x="3517551" y="790012"/>
                  </a:cubicBezTo>
                  <a:cubicBezTo>
                    <a:pt x="2701750" y="790012"/>
                    <a:pt x="2131676" y="1015335"/>
                    <a:pt x="1611552" y="1543282"/>
                  </a:cubicBezTo>
                  <a:cubicBezTo>
                    <a:pt x="1435754" y="1721722"/>
                    <a:pt x="1375945" y="1822729"/>
                    <a:pt x="1340656" y="1897925"/>
                  </a:cubicBezTo>
                  <a:cubicBezTo>
                    <a:pt x="1289148" y="2007623"/>
                    <a:pt x="1252432" y="2155907"/>
                    <a:pt x="1201705" y="2361213"/>
                  </a:cubicBezTo>
                  <a:cubicBezTo>
                    <a:pt x="1133721" y="2635919"/>
                    <a:pt x="1040568" y="3012290"/>
                    <a:pt x="852705" y="3529176"/>
                  </a:cubicBezTo>
                  <a:cubicBezTo>
                    <a:pt x="749952" y="3811784"/>
                    <a:pt x="753584" y="4108747"/>
                    <a:pt x="863863" y="4437051"/>
                  </a:cubicBezTo>
                  <a:cubicBezTo>
                    <a:pt x="964800" y="4737438"/>
                    <a:pt x="1154869" y="5055603"/>
                    <a:pt x="1413569" y="5357174"/>
                  </a:cubicBezTo>
                  <a:cubicBezTo>
                    <a:pt x="1718326" y="5712343"/>
                    <a:pt x="2021008" y="5969404"/>
                    <a:pt x="2339129" y="6143367"/>
                  </a:cubicBezTo>
                  <a:cubicBezTo>
                    <a:pt x="2679565" y="6329577"/>
                    <a:pt x="3039591" y="6420049"/>
                    <a:pt x="3439449" y="6420049"/>
                  </a:cubicBezTo>
                  <a:cubicBezTo>
                    <a:pt x="4142246" y="6420049"/>
                    <a:pt x="4633828" y="5976251"/>
                    <a:pt x="5251388" y="5349009"/>
                  </a:cubicBezTo>
                  <a:cubicBezTo>
                    <a:pt x="5389949" y="5208364"/>
                    <a:pt x="5526047" y="5081677"/>
                    <a:pt x="5657731" y="4959205"/>
                  </a:cubicBezTo>
                  <a:cubicBezTo>
                    <a:pt x="5719520" y="4901722"/>
                    <a:pt x="5779200" y="4846206"/>
                    <a:pt x="5836127" y="4792052"/>
                  </a:cubicBezTo>
                  <a:lnTo>
                    <a:pt x="5890491" y="4738662"/>
                  </a:lnTo>
                  <a:lnTo>
                    <a:pt x="5890491" y="5821964"/>
                  </a:lnTo>
                  <a:lnTo>
                    <a:pt x="5802001" y="5907904"/>
                  </a:lnTo>
                  <a:cubicBezTo>
                    <a:pt x="5634962" y="6077456"/>
                    <a:pt x="5467509" y="6243625"/>
                    <a:pt x="5294358" y="6397505"/>
                  </a:cubicBezTo>
                  <a:lnTo>
                    <a:pt x="5077178" y="6578439"/>
                  </a:lnTo>
                  <a:lnTo>
                    <a:pt x="1567290" y="6578439"/>
                  </a:lnTo>
                  <a:lnTo>
                    <a:pt x="1508588" y="6535186"/>
                  </a:lnTo>
                  <a:cubicBezTo>
                    <a:pt x="1263991" y="6345442"/>
                    <a:pt x="1038054" y="6122666"/>
                    <a:pt x="826498" y="5876034"/>
                  </a:cubicBezTo>
                  <a:cubicBezTo>
                    <a:pt x="261613" y="5217713"/>
                    <a:pt x="-239182" y="4250314"/>
                    <a:pt x="122403" y="3255655"/>
                  </a:cubicBezTo>
                  <a:cubicBezTo>
                    <a:pt x="607497" y="1921629"/>
                    <a:pt x="393040" y="1662857"/>
                    <a:pt x="1061197" y="984650"/>
                  </a:cubicBezTo>
                  <a:cubicBezTo>
                    <a:pt x="1729484" y="306444"/>
                    <a:pt x="2498060" y="0"/>
                    <a:pt x="3517682" y="0"/>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282" name="Freeform: Shape 11281">
              <a:extLst>
                <a:ext uri="{FF2B5EF4-FFF2-40B4-BE49-F238E27FC236}">
                  <a16:creationId xmlns:a16="http://schemas.microsoft.com/office/drawing/2014/main" id="{33B89F41-1D91-447A-88C5-8A917809FEE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96000" y="52997"/>
              <a:ext cx="6093362" cy="6805004"/>
            </a:xfrm>
            <a:custGeom>
              <a:avLst/>
              <a:gdLst>
                <a:gd name="connsiteX0" fmla="*/ 5890490 w 5890490"/>
                <a:gd name="connsiteY0" fmla="*/ 5389037 h 6578439"/>
                <a:gd name="connsiteX1" fmla="*/ 5890490 w 5890490"/>
                <a:gd name="connsiteY1" fmla="*/ 5855587 h 6578439"/>
                <a:gd name="connsiteX2" fmla="*/ 5784593 w 5890490"/>
                <a:gd name="connsiteY2" fmla="*/ 5962054 h 6578439"/>
                <a:gd name="connsiteX3" fmla="*/ 5663414 w 5890490"/>
                <a:gd name="connsiteY3" fmla="*/ 6082564 h 6578439"/>
                <a:gd name="connsiteX4" fmla="*/ 5147099 w 5890490"/>
                <a:gd name="connsiteY4" fmla="*/ 6547726 h 6578439"/>
                <a:gd name="connsiteX5" fmla="*/ 5105015 w 5890490"/>
                <a:gd name="connsiteY5" fmla="*/ 6578439 h 6578439"/>
                <a:gd name="connsiteX6" fmla="*/ 4385601 w 5890490"/>
                <a:gd name="connsiteY6" fmla="*/ 6578439 h 6578439"/>
                <a:gd name="connsiteX7" fmla="*/ 4507252 w 5890490"/>
                <a:gd name="connsiteY7" fmla="*/ 6515968 h 6578439"/>
                <a:gd name="connsiteX8" fmla="*/ 4909330 w 5890490"/>
                <a:gd name="connsiteY8" fmla="*/ 6253453 h 6578439"/>
                <a:gd name="connsiteX9" fmla="*/ 5411374 w 5890490"/>
                <a:gd name="connsiteY9" fmla="*/ 5828544 h 6578439"/>
                <a:gd name="connsiteX10" fmla="*/ 5533570 w 5890490"/>
                <a:gd name="connsiteY10" fmla="*/ 5714534 h 6578439"/>
                <a:gd name="connsiteX11" fmla="*/ 5657425 w 5890490"/>
                <a:gd name="connsiteY11" fmla="*/ 5597650 h 6578439"/>
                <a:gd name="connsiteX12" fmla="*/ 3336813 w 5890490"/>
                <a:gd name="connsiteY12" fmla="*/ 499 h 6578439"/>
                <a:gd name="connsiteX13" fmla="*/ 3513674 w 5890490"/>
                <a:gd name="connsiteY13" fmla="*/ 1202 h 6578439"/>
                <a:gd name="connsiteX14" fmla="*/ 3602743 w 5890490"/>
                <a:gd name="connsiteY14" fmla="*/ 4827 h 6578439"/>
                <a:gd name="connsiteX15" fmla="*/ 3647213 w 5890490"/>
                <a:gd name="connsiteY15" fmla="*/ 6703 h 6578439"/>
                <a:gd name="connsiteX16" fmla="*/ 3691684 w 5890490"/>
                <a:gd name="connsiteY16" fmla="*/ 9453 h 6578439"/>
                <a:gd name="connsiteX17" fmla="*/ 3868927 w 5890490"/>
                <a:gd name="connsiteY17" fmla="*/ 27080 h 6578439"/>
                <a:gd name="connsiteX18" fmla="*/ 5200872 w 5890490"/>
                <a:gd name="connsiteY18" fmla="*/ 472240 h 6578439"/>
                <a:gd name="connsiteX19" fmla="*/ 5772711 w 5890490"/>
                <a:gd name="connsiteY19" fmla="*/ 866334 h 6578439"/>
                <a:gd name="connsiteX20" fmla="*/ 5890490 w 5890490"/>
                <a:gd name="connsiteY20" fmla="*/ 972426 h 6578439"/>
                <a:gd name="connsiteX21" fmla="*/ 5890490 w 5890490"/>
                <a:gd name="connsiteY21" fmla="*/ 1158576 h 6578439"/>
                <a:gd name="connsiteX22" fmla="*/ 5676045 w 5890490"/>
                <a:gd name="connsiteY22" fmla="*/ 986969 h 6578439"/>
                <a:gd name="connsiteX23" fmla="*/ 5103776 w 5890490"/>
                <a:gd name="connsiteY23" fmla="*/ 655879 h 6578439"/>
                <a:gd name="connsiteX24" fmla="*/ 4482465 w 5890490"/>
                <a:gd name="connsiteY24" fmla="*/ 440363 h 6578439"/>
                <a:gd name="connsiteX25" fmla="*/ 4402444 w 5890490"/>
                <a:gd name="connsiteY25" fmla="*/ 422111 h 6578439"/>
                <a:gd name="connsiteX26" fmla="*/ 4322423 w 5890490"/>
                <a:gd name="connsiteY26" fmla="*/ 404610 h 6578439"/>
                <a:gd name="connsiteX27" fmla="*/ 4241892 w 5890490"/>
                <a:gd name="connsiteY27" fmla="*/ 389858 h 6578439"/>
                <a:gd name="connsiteX28" fmla="*/ 4201627 w 5890490"/>
                <a:gd name="connsiteY28" fmla="*/ 382483 h 6578439"/>
                <a:gd name="connsiteX29" fmla="*/ 4161234 w 5890490"/>
                <a:gd name="connsiteY29" fmla="*/ 375857 h 6578439"/>
                <a:gd name="connsiteX30" fmla="*/ 3999280 w 5890490"/>
                <a:gd name="connsiteY30" fmla="*/ 353606 h 6578439"/>
                <a:gd name="connsiteX31" fmla="*/ 3836817 w 5890490"/>
                <a:gd name="connsiteY31" fmla="*/ 338480 h 6578439"/>
                <a:gd name="connsiteX32" fmla="*/ 3673972 w 5890490"/>
                <a:gd name="connsiteY32" fmla="*/ 330604 h 6578439"/>
                <a:gd name="connsiteX33" fmla="*/ 3511126 w 5890490"/>
                <a:gd name="connsiteY33" fmla="*/ 328978 h 6578439"/>
                <a:gd name="connsiteX34" fmla="*/ 3183142 w 5890490"/>
                <a:gd name="connsiteY34" fmla="*/ 342854 h 6578439"/>
                <a:gd name="connsiteX35" fmla="*/ 2541444 w 5890490"/>
                <a:gd name="connsiteY35" fmla="*/ 439988 h 6578439"/>
                <a:gd name="connsiteX36" fmla="*/ 1933895 w 5890490"/>
                <a:gd name="connsiteY36" fmla="*/ 650505 h 6578439"/>
                <a:gd name="connsiteX37" fmla="*/ 1378079 w 5890490"/>
                <a:gd name="connsiteY37" fmla="*/ 983905 h 6578439"/>
                <a:gd name="connsiteX38" fmla="*/ 1312967 w 5890490"/>
                <a:gd name="connsiteY38" fmla="*/ 1033660 h 6578439"/>
                <a:gd name="connsiteX39" fmla="*/ 1248364 w 5890490"/>
                <a:gd name="connsiteY39" fmla="*/ 1084413 h 6578439"/>
                <a:gd name="connsiteX40" fmla="*/ 1185163 w 5890490"/>
                <a:gd name="connsiteY40" fmla="*/ 1137168 h 6578439"/>
                <a:gd name="connsiteX41" fmla="*/ 1122852 w 5890490"/>
                <a:gd name="connsiteY41" fmla="*/ 1190922 h 6578439"/>
                <a:gd name="connsiteX42" fmla="*/ 892092 w 5890490"/>
                <a:gd name="connsiteY42" fmla="*/ 1421440 h 6578439"/>
                <a:gd name="connsiteX43" fmla="*/ 707202 w 5890490"/>
                <a:gd name="connsiteY43" fmla="*/ 1684212 h 6578439"/>
                <a:gd name="connsiteX44" fmla="*/ 670121 w 5890490"/>
                <a:gd name="connsiteY44" fmla="*/ 1756093 h 6578439"/>
                <a:gd name="connsiteX45" fmla="*/ 637630 w 5890490"/>
                <a:gd name="connsiteY45" fmla="*/ 1830724 h 6578439"/>
                <a:gd name="connsiteX46" fmla="*/ 607685 w 5890490"/>
                <a:gd name="connsiteY46" fmla="*/ 1907105 h 6578439"/>
                <a:gd name="connsiteX47" fmla="*/ 580034 w 5890490"/>
                <a:gd name="connsiteY47" fmla="*/ 1984986 h 6578439"/>
                <a:gd name="connsiteX48" fmla="*/ 481919 w 5890490"/>
                <a:gd name="connsiteY48" fmla="*/ 2304386 h 6578439"/>
                <a:gd name="connsiteX49" fmla="*/ 433881 w 5890490"/>
                <a:gd name="connsiteY49" fmla="*/ 2465399 h 6578439"/>
                <a:gd name="connsiteX50" fmla="*/ 384442 w 5890490"/>
                <a:gd name="connsiteY50" fmla="*/ 2626163 h 6578439"/>
                <a:gd name="connsiteX51" fmla="*/ 166039 w 5890490"/>
                <a:gd name="connsiteY51" fmla="*/ 3261338 h 6578439"/>
                <a:gd name="connsiteX52" fmla="*/ 56202 w 5890490"/>
                <a:gd name="connsiteY52" fmla="*/ 3910265 h 6578439"/>
                <a:gd name="connsiteX53" fmla="*/ 93664 w 5890490"/>
                <a:gd name="connsiteY53" fmla="*/ 4237292 h 6578439"/>
                <a:gd name="connsiteX54" fmla="*/ 111758 w 5890490"/>
                <a:gd name="connsiteY54" fmla="*/ 4317548 h 6578439"/>
                <a:gd name="connsiteX55" fmla="*/ 133038 w 5890490"/>
                <a:gd name="connsiteY55" fmla="*/ 4397054 h 6578439"/>
                <a:gd name="connsiteX56" fmla="*/ 157757 w 5890490"/>
                <a:gd name="connsiteY56" fmla="*/ 4475560 h 6578439"/>
                <a:gd name="connsiteX57" fmla="*/ 185153 w 5890490"/>
                <a:gd name="connsiteY57" fmla="*/ 4553066 h 6578439"/>
                <a:gd name="connsiteX58" fmla="*/ 493642 w 5890490"/>
                <a:gd name="connsiteY58" fmla="*/ 5132239 h 6578439"/>
                <a:gd name="connsiteX59" fmla="*/ 914391 w 5890490"/>
                <a:gd name="connsiteY59" fmla="*/ 5636528 h 6578439"/>
                <a:gd name="connsiteX60" fmla="*/ 1402034 w 5890490"/>
                <a:gd name="connsiteY60" fmla="*/ 6076188 h 6578439"/>
                <a:gd name="connsiteX61" fmla="*/ 1664397 w 5890490"/>
                <a:gd name="connsiteY61" fmla="*/ 6267079 h 6578439"/>
                <a:gd name="connsiteX62" fmla="*/ 1938992 w 5890490"/>
                <a:gd name="connsiteY62" fmla="*/ 6434343 h 6578439"/>
                <a:gd name="connsiteX63" fmla="*/ 2225931 w 5890490"/>
                <a:gd name="connsiteY63" fmla="*/ 6574322 h 6578439"/>
                <a:gd name="connsiteX64" fmla="*/ 2236328 w 5890490"/>
                <a:gd name="connsiteY64" fmla="*/ 6578439 h 6578439"/>
                <a:gd name="connsiteX65" fmla="*/ 1504665 w 5890490"/>
                <a:gd name="connsiteY65" fmla="*/ 6578439 h 6578439"/>
                <a:gd name="connsiteX66" fmla="*/ 1456827 w 5890490"/>
                <a:gd name="connsiteY66" fmla="*/ 6543476 h 6578439"/>
                <a:gd name="connsiteX67" fmla="*/ 1188475 w 5890490"/>
                <a:gd name="connsiteY67" fmla="*/ 6314083 h 6578439"/>
                <a:gd name="connsiteX68" fmla="*/ 721728 w 5890490"/>
                <a:gd name="connsiteY68" fmla="*/ 5798666 h 6578439"/>
                <a:gd name="connsiteX69" fmla="*/ 344175 w 5890490"/>
                <a:gd name="connsiteY69" fmla="*/ 5219495 h 6578439"/>
                <a:gd name="connsiteX70" fmla="*/ 87293 w 5890490"/>
                <a:gd name="connsiteY70" fmla="*/ 4583569 h 6578439"/>
                <a:gd name="connsiteX71" fmla="*/ 65886 w 5890490"/>
                <a:gd name="connsiteY71" fmla="*/ 4500813 h 6578439"/>
                <a:gd name="connsiteX72" fmla="*/ 47409 w 5890490"/>
                <a:gd name="connsiteY72" fmla="*/ 4417431 h 6578439"/>
                <a:gd name="connsiteX73" fmla="*/ 39000 w 5890490"/>
                <a:gd name="connsiteY73" fmla="*/ 4375677 h 6578439"/>
                <a:gd name="connsiteX74" fmla="*/ 31610 w 5890490"/>
                <a:gd name="connsiteY74" fmla="*/ 4333674 h 6578439"/>
                <a:gd name="connsiteX75" fmla="*/ 18868 w 5890490"/>
                <a:gd name="connsiteY75" fmla="*/ 4249417 h 6578439"/>
                <a:gd name="connsiteX76" fmla="*/ 646 w 5890490"/>
                <a:gd name="connsiteY76" fmla="*/ 3910265 h 6578439"/>
                <a:gd name="connsiteX77" fmla="*/ 130234 w 5890490"/>
                <a:gd name="connsiteY77" fmla="*/ 3248337 h 6578439"/>
                <a:gd name="connsiteX78" fmla="*/ 335383 w 5890490"/>
                <a:gd name="connsiteY78" fmla="*/ 2611911 h 6578439"/>
                <a:gd name="connsiteX79" fmla="*/ 487272 w 5890490"/>
                <a:gd name="connsiteY79" fmla="*/ 1958609 h 6578439"/>
                <a:gd name="connsiteX80" fmla="*/ 508550 w 5890490"/>
                <a:gd name="connsiteY80" fmla="*/ 1876227 h 6578439"/>
                <a:gd name="connsiteX81" fmla="*/ 531742 w 5890490"/>
                <a:gd name="connsiteY81" fmla="*/ 1793721 h 6578439"/>
                <a:gd name="connsiteX82" fmla="*/ 558245 w 5890490"/>
                <a:gd name="connsiteY82" fmla="*/ 1711465 h 6578439"/>
                <a:gd name="connsiteX83" fmla="*/ 590100 w 5890490"/>
                <a:gd name="connsiteY83" fmla="*/ 1630332 h 6578439"/>
                <a:gd name="connsiteX84" fmla="*/ 758680 w 5890490"/>
                <a:gd name="connsiteY84" fmla="*/ 1322433 h 6578439"/>
                <a:gd name="connsiteX85" fmla="*/ 976317 w 5890490"/>
                <a:gd name="connsiteY85" fmla="*/ 1049286 h 6578439"/>
                <a:gd name="connsiteX86" fmla="*/ 1035314 w 5890490"/>
                <a:gd name="connsiteY86" fmla="*/ 985406 h 6578439"/>
                <a:gd name="connsiteX87" fmla="*/ 1095329 w 5890490"/>
                <a:gd name="connsiteY87" fmla="*/ 922526 h 6578439"/>
                <a:gd name="connsiteX88" fmla="*/ 1157384 w 5890490"/>
                <a:gd name="connsiteY88" fmla="*/ 861271 h 6578439"/>
                <a:gd name="connsiteX89" fmla="*/ 1220841 w 5890490"/>
                <a:gd name="connsiteY89" fmla="*/ 801017 h 6578439"/>
                <a:gd name="connsiteX90" fmla="*/ 1286462 w 5890490"/>
                <a:gd name="connsiteY90" fmla="*/ 742886 h 6578439"/>
                <a:gd name="connsiteX91" fmla="*/ 1353233 w 5890490"/>
                <a:gd name="connsiteY91" fmla="*/ 685632 h 6578439"/>
                <a:gd name="connsiteX92" fmla="*/ 1369924 w 5890490"/>
                <a:gd name="connsiteY92" fmla="*/ 671256 h 6578439"/>
                <a:gd name="connsiteX93" fmla="*/ 1387380 w 5890490"/>
                <a:gd name="connsiteY93" fmla="*/ 657755 h 6578439"/>
                <a:gd name="connsiteX94" fmla="*/ 1422422 w 5890490"/>
                <a:gd name="connsiteY94" fmla="*/ 630877 h 6578439"/>
                <a:gd name="connsiteX95" fmla="*/ 1492759 w 5890490"/>
                <a:gd name="connsiteY95" fmla="*/ 577248 h 6578439"/>
                <a:gd name="connsiteX96" fmla="*/ 1528820 w 5890490"/>
                <a:gd name="connsiteY96" fmla="*/ 551496 h 6578439"/>
                <a:gd name="connsiteX97" fmla="*/ 1565390 w 5890490"/>
                <a:gd name="connsiteY97" fmla="*/ 526370 h 6578439"/>
                <a:gd name="connsiteX98" fmla="*/ 1639040 w 5890490"/>
                <a:gd name="connsiteY98" fmla="*/ 476490 h 6578439"/>
                <a:gd name="connsiteX99" fmla="*/ 1792075 w 5890490"/>
                <a:gd name="connsiteY99" fmla="*/ 384859 h 6578439"/>
                <a:gd name="connsiteX100" fmla="*/ 2455943 w 5890490"/>
                <a:gd name="connsiteY100" fmla="*/ 117836 h 6578439"/>
                <a:gd name="connsiteX101" fmla="*/ 3159952 w 5890490"/>
                <a:gd name="connsiteY101" fmla="*/ 7203 h 6578439"/>
                <a:gd name="connsiteX102" fmla="*/ 3336813 w 5890490"/>
                <a:gd name="connsiteY102" fmla="*/ 499 h 65784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Lst>
              <a:rect l="l" t="t" r="r" b="b"/>
              <a:pathLst>
                <a:path w="5890490" h="6578439">
                  <a:moveTo>
                    <a:pt x="5890490" y="5389037"/>
                  </a:moveTo>
                  <a:lnTo>
                    <a:pt x="5890490" y="5855587"/>
                  </a:lnTo>
                  <a:lnTo>
                    <a:pt x="5784593" y="5962054"/>
                  </a:lnTo>
                  <a:cubicBezTo>
                    <a:pt x="5744454" y="6002308"/>
                    <a:pt x="5704062" y="6042436"/>
                    <a:pt x="5663414" y="6082564"/>
                  </a:cubicBezTo>
                  <a:cubicBezTo>
                    <a:pt x="5500314" y="6242577"/>
                    <a:pt x="5330970" y="6400714"/>
                    <a:pt x="5147099" y="6547726"/>
                  </a:cubicBezTo>
                  <a:lnTo>
                    <a:pt x="5105015" y="6578439"/>
                  </a:lnTo>
                  <a:lnTo>
                    <a:pt x="4385601" y="6578439"/>
                  </a:lnTo>
                  <a:lnTo>
                    <a:pt x="4507252" y="6515968"/>
                  </a:lnTo>
                  <a:cubicBezTo>
                    <a:pt x="4645901" y="6439679"/>
                    <a:pt x="4779837" y="6350961"/>
                    <a:pt x="4909330" y="6253453"/>
                  </a:cubicBezTo>
                  <a:cubicBezTo>
                    <a:pt x="5082369" y="6123567"/>
                    <a:pt x="5248145" y="5979180"/>
                    <a:pt x="5411374" y="5828544"/>
                  </a:cubicBezTo>
                  <a:cubicBezTo>
                    <a:pt x="5452149" y="5790791"/>
                    <a:pt x="5492924" y="5752788"/>
                    <a:pt x="5533570" y="5714534"/>
                  </a:cubicBezTo>
                  <a:lnTo>
                    <a:pt x="5657425" y="5597650"/>
                  </a:lnTo>
                  <a:close/>
                  <a:moveTo>
                    <a:pt x="3336813" y="499"/>
                  </a:moveTo>
                  <a:cubicBezTo>
                    <a:pt x="3395682" y="-392"/>
                    <a:pt x="3454550" y="-48"/>
                    <a:pt x="3513674" y="1202"/>
                  </a:cubicBezTo>
                  <a:lnTo>
                    <a:pt x="3602743" y="4827"/>
                  </a:lnTo>
                  <a:lnTo>
                    <a:pt x="3647213" y="6703"/>
                  </a:lnTo>
                  <a:cubicBezTo>
                    <a:pt x="3661994" y="7327"/>
                    <a:pt x="3676903" y="7703"/>
                    <a:pt x="3691684" y="9453"/>
                  </a:cubicBezTo>
                  <a:lnTo>
                    <a:pt x="3868927" y="27080"/>
                  </a:lnTo>
                  <a:cubicBezTo>
                    <a:pt x="4340645" y="85584"/>
                    <a:pt x="4795160" y="243221"/>
                    <a:pt x="5200872" y="472240"/>
                  </a:cubicBezTo>
                  <a:cubicBezTo>
                    <a:pt x="5403855" y="587124"/>
                    <a:pt x="5594988" y="719447"/>
                    <a:pt x="5772711" y="866334"/>
                  </a:cubicBezTo>
                  <a:lnTo>
                    <a:pt x="5890490" y="972426"/>
                  </a:lnTo>
                  <a:lnTo>
                    <a:pt x="5890490" y="1158576"/>
                  </a:lnTo>
                  <a:lnTo>
                    <a:pt x="5676045" y="986969"/>
                  </a:lnTo>
                  <a:cubicBezTo>
                    <a:pt x="5496587" y="857740"/>
                    <a:pt x="5304275" y="746699"/>
                    <a:pt x="5103776" y="655879"/>
                  </a:cubicBezTo>
                  <a:cubicBezTo>
                    <a:pt x="4903214" y="564747"/>
                    <a:pt x="4695006" y="492492"/>
                    <a:pt x="4482465" y="440363"/>
                  </a:cubicBezTo>
                  <a:lnTo>
                    <a:pt x="4402444" y="422111"/>
                  </a:lnTo>
                  <a:cubicBezTo>
                    <a:pt x="4375813" y="416111"/>
                    <a:pt x="4349436" y="408859"/>
                    <a:pt x="4322423" y="404610"/>
                  </a:cubicBezTo>
                  <a:lnTo>
                    <a:pt x="4241892" y="389858"/>
                  </a:lnTo>
                  <a:lnTo>
                    <a:pt x="4201627" y="382483"/>
                  </a:lnTo>
                  <a:cubicBezTo>
                    <a:pt x="4188248" y="379983"/>
                    <a:pt x="4174869" y="377483"/>
                    <a:pt x="4161234" y="375857"/>
                  </a:cubicBezTo>
                  <a:cubicBezTo>
                    <a:pt x="4107208" y="368482"/>
                    <a:pt x="4053308" y="360482"/>
                    <a:pt x="3999280" y="353606"/>
                  </a:cubicBezTo>
                  <a:cubicBezTo>
                    <a:pt x="3944999" y="348855"/>
                    <a:pt x="3890844" y="343854"/>
                    <a:pt x="3836817" y="338480"/>
                  </a:cubicBezTo>
                  <a:lnTo>
                    <a:pt x="3673972" y="330604"/>
                  </a:lnTo>
                  <a:cubicBezTo>
                    <a:pt x="3619690" y="329104"/>
                    <a:pt x="3565281" y="329604"/>
                    <a:pt x="3511126" y="328978"/>
                  </a:cubicBezTo>
                  <a:cubicBezTo>
                    <a:pt x="3402054" y="330728"/>
                    <a:pt x="3291706" y="334604"/>
                    <a:pt x="3183142" y="342854"/>
                  </a:cubicBezTo>
                  <a:cubicBezTo>
                    <a:pt x="2965505" y="358855"/>
                    <a:pt x="2750670" y="389733"/>
                    <a:pt x="2541444" y="439988"/>
                  </a:cubicBezTo>
                  <a:cubicBezTo>
                    <a:pt x="2332216" y="490117"/>
                    <a:pt x="2128850" y="559997"/>
                    <a:pt x="1933895" y="650505"/>
                  </a:cubicBezTo>
                  <a:cubicBezTo>
                    <a:pt x="1738939" y="741261"/>
                    <a:pt x="1553540" y="854146"/>
                    <a:pt x="1378079" y="983905"/>
                  </a:cubicBezTo>
                  <a:lnTo>
                    <a:pt x="1312967" y="1033660"/>
                  </a:lnTo>
                  <a:cubicBezTo>
                    <a:pt x="1291178" y="1050286"/>
                    <a:pt x="1269006" y="1066412"/>
                    <a:pt x="1248364" y="1084413"/>
                  </a:cubicBezTo>
                  <a:lnTo>
                    <a:pt x="1185163" y="1137168"/>
                  </a:lnTo>
                  <a:cubicBezTo>
                    <a:pt x="1164138" y="1154794"/>
                    <a:pt x="1142603" y="1172046"/>
                    <a:pt x="1122852" y="1190922"/>
                  </a:cubicBezTo>
                  <a:cubicBezTo>
                    <a:pt x="1041557" y="1264303"/>
                    <a:pt x="961663" y="1339309"/>
                    <a:pt x="892092" y="1421440"/>
                  </a:cubicBezTo>
                  <a:cubicBezTo>
                    <a:pt x="819589" y="1501822"/>
                    <a:pt x="759827" y="1590329"/>
                    <a:pt x="707202" y="1684212"/>
                  </a:cubicBezTo>
                  <a:cubicBezTo>
                    <a:pt x="694715" y="1708089"/>
                    <a:pt x="682227" y="1731841"/>
                    <a:pt x="670121" y="1756093"/>
                  </a:cubicBezTo>
                  <a:lnTo>
                    <a:pt x="637630" y="1830724"/>
                  </a:lnTo>
                  <a:cubicBezTo>
                    <a:pt x="626161" y="1855350"/>
                    <a:pt x="617624" y="1881603"/>
                    <a:pt x="607685" y="1907105"/>
                  </a:cubicBezTo>
                  <a:cubicBezTo>
                    <a:pt x="598128" y="1932857"/>
                    <a:pt x="588317" y="1958483"/>
                    <a:pt x="580034" y="1984986"/>
                  </a:cubicBezTo>
                  <a:cubicBezTo>
                    <a:pt x="544611" y="2089620"/>
                    <a:pt x="513393" y="2197128"/>
                    <a:pt x="481919" y="2304386"/>
                  </a:cubicBezTo>
                  <a:lnTo>
                    <a:pt x="433881" y="2465399"/>
                  </a:lnTo>
                  <a:lnTo>
                    <a:pt x="384442" y="2626163"/>
                  </a:lnTo>
                  <a:cubicBezTo>
                    <a:pt x="317672" y="2839680"/>
                    <a:pt x="243129" y="3050946"/>
                    <a:pt x="166039" y="3261338"/>
                  </a:cubicBezTo>
                  <a:cubicBezTo>
                    <a:pt x="88822" y="3468979"/>
                    <a:pt x="50850" y="3690248"/>
                    <a:pt x="56202" y="3910265"/>
                  </a:cubicBezTo>
                  <a:cubicBezTo>
                    <a:pt x="58495" y="4020274"/>
                    <a:pt x="71493" y="4129783"/>
                    <a:pt x="93664" y="4237292"/>
                  </a:cubicBezTo>
                  <a:cubicBezTo>
                    <a:pt x="99143" y="4264168"/>
                    <a:pt x="104623" y="4291045"/>
                    <a:pt x="111758" y="4317548"/>
                  </a:cubicBezTo>
                  <a:cubicBezTo>
                    <a:pt x="118384" y="4344176"/>
                    <a:pt x="124627" y="4370802"/>
                    <a:pt x="133038" y="4397054"/>
                  </a:cubicBezTo>
                  <a:cubicBezTo>
                    <a:pt x="140810" y="4423307"/>
                    <a:pt x="148456" y="4449683"/>
                    <a:pt x="157757" y="4475560"/>
                  </a:cubicBezTo>
                  <a:cubicBezTo>
                    <a:pt x="166549" y="4501562"/>
                    <a:pt x="175087" y="4527564"/>
                    <a:pt x="185153" y="4553066"/>
                  </a:cubicBezTo>
                  <a:cubicBezTo>
                    <a:pt x="262371" y="4758458"/>
                    <a:pt x="368895" y="4951974"/>
                    <a:pt x="493642" y="5132239"/>
                  </a:cubicBezTo>
                  <a:cubicBezTo>
                    <a:pt x="618389" y="5312627"/>
                    <a:pt x="760846" y="5480391"/>
                    <a:pt x="914391" y="5636528"/>
                  </a:cubicBezTo>
                  <a:cubicBezTo>
                    <a:pt x="1069081" y="5793166"/>
                    <a:pt x="1231544" y="5941677"/>
                    <a:pt x="1402034" y="6076188"/>
                  </a:cubicBezTo>
                  <a:cubicBezTo>
                    <a:pt x="1487535" y="6143320"/>
                    <a:pt x="1574565" y="6207574"/>
                    <a:pt x="1664397" y="6267079"/>
                  </a:cubicBezTo>
                  <a:cubicBezTo>
                    <a:pt x="1753592" y="6327459"/>
                    <a:pt x="1845336" y="6383088"/>
                    <a:pt x="1938992" y="6434343"/>
                  </a:cubicBezTo>
                  <a:cubicBezTo>
                    <a:pt x="2032647" y="6485659"/>
                    <a:pt x="2128309" y="6532600"/>
                    <a:pt x="2225931" y="6574322"/>
                  </a:cubicBezTo>
                  <a:lnTo>
                    <a:pt x="2236328" y="6578439"/>
                  </a:lnTo>
                  <a:lnTo>
                    <a:pt x="1504665" y="6578439"/>
                  </a:lnTo>
                  <a:lnTo>
                    <a:pt x="1456827" y="6543476"/>
                  </a:lnTo>
                  <a:cubicBezTo>
                    <a:pt x="1363554" y="6470595"/>
                    <a:pt x="1273848" y="6394340"/>
                    <a:pt x="1188475" y="6314083"/>
                  </a:cubicBezTo>
                  <a:cubicBezTo>
                    <a:pt x="1017856" y="6153445"/>
                    <a:pt x="863803" y="5979931"/>
                    <a:pt x="721728" y="5798666"/>
                  </a:cubicBezTo>
                  <a:cubicBezTo>
                    <a:pt x="579397" y="5616027"/>
                    <a:pt x="452103" y="5422511"/>
                    <a:pt x="344175" y="5219495"/>
                  </a:cubicBezTo>
                  <a:cubicBezTo>
                    <a:pt x="236505" y="5016354"/>
                    <a:pt x="147946" y="4803586"/>
                    <a:pt x="87293" y="4583569"/>
                  </a:cubicBezTo>
                  <a:cubicBezTo>
                    <a:pt x="79138" y="4556193"/>
                    <a:pt x="72639" y="4528440"/>
                    <a:pt x="65886" y="4500813"/>
                  </a:cubicBezTo>
                  <a:cubicBezTo>
                    <a:pt x="58751" y="4473311"/>
                    <a:pt x="53144" y="4445308"/>
                    <a:pt x="47409" y="4417431"/>
                  </a:cubicBezTo>
                  <a:cubicBezTo>
                    <a:pt x="44733" y="4403430"/>
                    <a:pt x="41294" y="4389679"/>
                    <a:pt x="39000" y="4375677"/>
                  </a:cubicBezTo>
                  <a:lnTo>
                    <a:pt x="31610" y="4333674"/>
                  </a:lnTo>
                  <a:cubicBezTo>
                    <a:pt x="26258" y="4305797"/>
                    <a:pt x="22563" y="4277544"/>
                    <a:pt x="18868" y="4249417"/>
                  </a:cubicBezTo>
                  <a:cubicBezTo>
                    <a:pt x="4214" y="4136784"/>
                    <a:pt x="-2158" y="4023275"/>
                    <a:pt x="646" y="3910265"/>
                  </a:cubicBezTo>
                  <a:cubicBezTo>
                    <a:pt x="5997" y="3683872"/>
                    <a:pt x="50596" y="3459605"/>
                    <a:pt x="130234" y="3248337"/>
                  </a:cubicBezTo>
                  <a:cubicBezTo>
                    <a:pt x="207961" y="3039196"/>
                    <a:pt x="278044" y="2827179"/>
                    <a:pt x="335383" y="2611911"/>
                  </a:cubicBezTo>
                  <a:cubicBezTo>
                    <a:pt x="393743" y="2396644"/>
                    <a:pt x="435792" y="2178627"/>
                    <a:pt x="487272" y="1958609"/>
                  </a:cubicBezTo>
                  <a:cubicBezTo>
                    <a:pt x="493259" y="1931107"/>
                    <a:pt x="501287" y="1903730"/>
                    <a:pt x="508550" y="1876227"/>
                  </a:cubicBezTo>
                  <a:cubicBezTo>
                    <a:pt x="516195" y="1848725"/>
                    <a:pt x="522312" y="1820972"/>
                    <a:pt x="531742" y="1793721"/>
                  </a:cubicBezTo>
                  <a:lnTo>
                    <a:pt x="558245" y="1711465"/>
                  </a:lnTo>
                  <a:cubicBezTo>
                    <a:pt x="568439" y="1684337"/>
                    <a:pt x="579652" y="1657459"/>
                    <a:pt x="590100" y="1630332"/>
                  </a:cubicBezTo>
                  <a:cubicBezTo>
                    <a:pt x="635080" y="1523075"/>
                    <a:pt x="690637" y="1417566"/>
                    <a:pt x="758680" y="1322433"/>
                  </a:cubicBezTo>
                  <a:cubicBezTo>
                    <a:pt x="824430" y="1225051"/>
                    <a:pt x="899610" y="1136168"/>
                    <a:pt x="976317" y="1049286"/>
                  </a:cubicBezTo>
                  <a:cubicBezTo>
                    <a:pt x="995049" y="1027035"/>
                    <a:pt x="1015436" y="1006533"/>
                    <a:pt x="1035314" y="985406"/>
                  </a:cubicBezTo>
                  <a:lnTo>
                    <a:pt x="1095329" y="922526"/>
                  </a:lnTo>
                  <a:cubicBezTo>
                    <a:pt x="1114953" y="901149"/>
                    <a:pt x="1136359" y="881397"/>
                    <a:pt x="1157384" y="861271"/>
                  </a:cubicBezTo>
                  <a:lnTo>
                    <a:pt x="1220841" y="801017"/>
                  </a:lnTo>
                  <a:cubicBezTo>
                    <a:pt x="1241610" y="780514"/>
                    <a:pt x="1264418" y="762014"/>
                    <a:pt x="1286462" y="742886"/>
                  </a:cubicBezTo>
                  <a:lnTo>
                    <a:pt x="1353233" y="685632"/>
                  </a:lnTo>
                  <a:lnTo>
                    <a:pt x="1369924" y="671256"/>
                  </a:lnTo>
                  <a:cubicBezTo>
                    <a:pt x="1375658" y="666631"/>
                    <a:pt x="1381520" y="662255"/>
                    <a:pt x="1387380" y="657755"/>
                  </a:cubicBezTo>
                  <a:lnTo>
                    <a:pt x="1422422" y="630877"/>
                  </a:lnTo>
                  <a:lnTo>
                    <a:pt x="1492759" y="577248"/>
                  </a:lnTo>
                  <a:cubicBezTo>
                    <a:pt x="1504355" y="567997"/>
                    <a:pt x="1516714" y="559997"/>
                    <a:pt x="1528820" y="551496"/>
                  </a:cubicBezTo>
                  <a:lnTo>
                    <a:pt x="1565390" y="526370"/>
                  </a:lnTo>
                  <a:lnTo>
                    <a:pt x="1639040" y="476490"/>
                  </a:lnTo>
                  <a:cubicBezTo>
                    <a:pt x="1689754" y="445613"/>
                    <a:pt x="1740723" y="414986"/>
                    <a:pt x="1792075" y="384859"/>
                  </a:cubicBezTo>
                  <a:cubicBezTo>
                    <a:pt x="2000282" y="268724"/>
                    <a:pt x="2224927" y="179467"/>
                    <a:pt x="2455943" y="117836"/>
                  </a:cubicBezTo>
                  <a:cubicBezTo>
                    <a:pt x="2687088" y="55957"/>
                    <a:pt x="2923964" y="21204"/>
                    <a:pt x="3159952" y="7203"/>
                  </a:cubicBezTo>
                  <a:cubicBezTo>
                    <a:pt x="3219076" y="3515"/>
                    <a:pt x="3277945" y="1389"/>
                    <a:pt x="3336813" y="499"/>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31" name="Rectangle 1030">
            <a:extLst>
              <a:ext uri="{FF2B5EF4-FFF2-40B4-BE49-F238E27FC236}">
                <a16:creationId xmlns:a16="http://schemas.microsoft.com/office/drawing/2014/main" id="{D1942232-83D0-49E2-AF9B-1F97E3C1EF8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69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33" name="Rectangle 1032">
            <a:extLst>
              <a:ext uri="{FF2B5EF4-FFF2-40B4-BE49-F238E27FC236}">
                <a16:creationId xmlns:a16="http://schemas.microsoft.com/office/drawing/2014/main" id="{E9E70D72-6E23-4015-A4A6-85C120C1916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5" y="0"/>
            <a:ext cx="12191695"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itle 2"/>
          <p:cNvSpPr>
            <a:spLocks noGrp="1"/>
          </p:cNvSpPr>
          <p:nvPr>
            <p:ph type="title"/>
          </p:nvPr>
        </p:nvSpPr>
        <p:spPr>
          <a:xfrm>
            <a:off x="119743" y="162568"/>
            <a:ext cx="11342914" cy="765162"/>
          </a:xfrm>
        </p:spPr>
        <p:txBody>
          <a:bodyPr anchor="b">
            <a:normAutofit/>
          </a:bodyPr>
          <a:lstStyle/>
          <a:p>
            <a:pPr algn="ctr"/>
            <a:r>
              <a:rPr lang="en-GB" sz="3600" dirty="0">
                <a:solidFill>
                  <a:schemeClr val="tx2"/>
                </a:solidFill>
              </a:rPr>
              <a:t>Homework- Spellings with Emile app to support learning</a:t>
            </a:r>
          </a:p>
        </p:txBody>
      </p:sp>
      <p:grpSp>
        <p:nvGrpSpPr>
          <p:cNvPr id="1035" name="Group 1034">
            <a:extLst>
              <a:ext uri="{FF2B5EF4-FFF2-40B4-BE49-F238E27FC236}">
                <a16:creationId xmlns:a16="http://schemas.microsoft.com/office/drawing/2014/main" id="{C28A977F-B603-4D81-B0FC-C8DE048A7931}"/>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305" y="-1"/>
            <a:ext cx="3362070" cy="2522848"/>
            <a:chOff x="-305" y="-1"/>
            <a:chExt cx="3832880" cy="2876136"/>
          </a:xfrm>
        </p:grpSpPr>
        <p:sp>
          <p:nvSpPr>
            <p:cNvPr id="1036" name="Freeform: Shape 1035">
              <a:extLst>
                <a:ext uri="{FF2B5EF4-FFF2-40B4-BE49-F238E27FC236}">
                  <a16:creationId xmlns:a16="http://schemas.microsoft.com/office/drawing/2014/main" id="{0183CE8C-E039-4B2F-A36E-5FD5CD5DE19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3815424" cy="2653659"/>
            </a:xfrm>
            <a:custGeom>
              <a:avLst/>
              <a:gdLst>
                <a:gd name="connsiteX0" fmla="*/ 3203055 w 3815424"/>
                <a:gd name="connsiteY0" fmla="*/ 0 h 2653659"/>
                <a:gd name="connsiteX1" fmla="*/ 3815424 w 3815424"/>
                <a:gd name="connsiteY1" fmla="*/ 0 h 2653659"/>
                <a:gd name="connsiteX2" fmla="*/ 3801025 w 3815424"/>
                <a:gd name="connsiteY2" fmla="*/ 214243 h 2653659"/>
                <a:gd name="connsiteX3" fmla="*/ 587142 w 3815424"/>
                <a:gd name="connsiteY3" fmla="*/ 2653659 h 2653659"/>
                <a:gd name="connsiteX4" fmla="*/ 53389 w 3815424"/>
                <a:gd name="connsiteY4" fmla="*/ 2605041 h 2653659"/>
                <a:gd name="connsiteX5" fmla="*/ 0 w 3815424"/>
                <a:gd name="connsiteY5" fmla="*/ 2593136 h 2653659"/>
                <a:gd name="connsiteX6" fmla="*/ 0 w 3815424"/>
                <a:gd name="connsiteY6" fmla="*/ 1994836 h 2653659"/>
                <a:gd name="connsiteX7" fmla="*/ 159710 w 3815424"/>
                <a:gd name="connsiteY7" fmla="*/ 2035054 h 2653659"/>
                <a:gd name="connsiteX8" fmla="*/ 587142 w 3815424"/>
                <a:gd name="connsiteY8" fmla="*/ 2075152 h 2653659"/>
                <a:gd name="connsiteX9" fmla="*/ 1549283 w 3815424"/>
                <a:gd name="connsiteY9" fmla="*/ 1900153 h 2653659"/>
                <a:gd name="connsiteX10" fmla="*/ 2406698 w 3815424"/>
                <a:gd name="connsiteY10" fmla="*/ 1418450 h 2653659"/>
                <a:gd name="connsiteX11" fmla="*/ 2996069 w 3815424"/>
                <a:gd name="connsiteY11" fmla="*/ 728678 h 2653659"/>
                <a:gd name="connsiteX12" fmla="*/ 3193967 w 3815424"/>
                <a:gd name="connsiteY12" fmla="*/ 137719 h 265365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3815424" h="2653659">
                  <a:moveTo>
                    <a:pt x="3203055" y="0"/>
                  </a:moveTo>
                  <a:lnTo>
                    <a:pt x="3815424" y="0"/>
                  </a:lnTo>
                  <a:lnTo>
                    <a:pt x="3801025" y="214243"/>
                  </a:lnTo>
                  <a:cubicBezTo>
                    <a:pt x="3616317" y="1584467"/>
                    <a:pt x="2091637" y="2653659"/>
                    <a:pt x="587142" y="2653659"/>
                  </a:cubicBezTo>
                  <a:cubicBezTo>
                    <a:pt x="400192" y="2653659"/>
                    <a:pt x="222112" y="2636953"/>
                    <a:pt x="53389" y="2605041"/>
                  </a:cubicBezTo>
                  <a:lnTo>
                    <a:pt x="0" y="2593136"/>
                  </a:lnTo>
                  <a:lnTo>
                    <a:pt x="0" y="1994836"/>
                  </a:lnTo>
                  <a:lnTo>
                    <a:pt x="159710" y="2035054"/>
                  </a:lnTo>
                  <a:cubicBezTo>
                    <a:pt x="295467" y="2061726"/>
                    <a:pt x="438268" y="2075152"/>
                    <a:pt x="587142" y="2075152"/>
                  </a:cubicBezTo>
                  <a:cubicBezTo>
                    <a:pt x="901731" y="2075152"/>
                    <a:pt x="1234490" y="2014697"/>
                    <a:pt x="1549283" y="1900153"/>
                  </a:cubicBezTo>
                  <a:cubicBezTo>
                    <a:pt x="1860709" y="1786959"/>
                    <a:pt x="2157231" y="1620350"/>
                    <a:pt x="2406698" y="1418450"/>
                  </a:cubicBezTo>
                  <a:cubicBezTo>
                    <a:pt x="2655859" y="1216840"/>
                    <a:pt x="2859596" y="978302"/>
                    <a:pt x="2996069" y="728678"/>
                  </a:cubicBezTo>
                  <a:cubicBezTo>
                    <a:pt x="3101178" y="536396"/>
                    <a:pt x="3167417" y="338366"/>
                    <a:pt x="3193967" y="137719"/>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37" name="Freeform: Shape 1036">
              <a:extLst>
                <a:ext uri="{FF2B5EF4-FFF2-40B4-BE49-F238E27FC236}">
                  <a16:creationId xmlns:a16="http://schemas.microsoft.com/office/drawing/2014/main" id="{3EB77281-FAB4-40D0-B3F3-264EC4AB202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3815424" cy="2653660"/>
            </a:xfrm>
            <a:custGeom>
              <a:avLst/>
              <a:gdLst>
                <a:gd name="connsiteX0" fmla="*/ 3305038 w 3815424"/>
                <a:gd name="connsiteY0" fmla="*/ 0 h 2653660"/>
                <a:gd name="connsiteX1" fmla="*/ 3815424 w 3815424"/>
                <a:gd name="connsiteY1" fmla="*/ 0 h 2653660"/>
                <a:gd name="connsiteX2" fmla="*/ 3801025 w 3815424"/>
                <a:gd name="connsiteY2" fmla="*/ 214244 h 2653660"/>
                <a:gd name="connsiteX3" fmla="*/ 587142 w 3815424"/>
                <a:gd name="connsiteY3" fmla="*/ 2653660 h 2653660"/>
                <a:gd name="connsiteX4" fmla="*/ 53389 w 3815424"/>
                <a:gd name="connsiteY4" fmla="*/ 2605042 h 2653660"/>
                <a:gd name="connsiteX5" fmla="*/ 0 w 3815424"/>
                <a:gd name="connsiteY5" fmla="*/ 2593137 h 2653660"/>
                <a:gd name="connsiteX6" fmla="*/ 0 w 3815424"/>
                <a:gd name="connsiteY6" fmla="*/ 2094444 h 2653660"/>
                <a:gd name="connsiteX7" fmla="*/ 137675 w 3815424"/>
                <a:gd name="connsiteY7" fmla="*/ 2129195 h 2653660"/>
                <a:gd name="connsiteX8" fmla="*/ 587142 w 3815424"/>
                <a:gd name="connsiteY8" fmla="*/ 2171571 h 2653660"/>
                <a:gd name="connsiteX9" fmla="*/ 1585826 w 3815424"/>
                <a:gd name="connsiteY9" fmla="*/ 1990112 h 2653660"/>
                <a:gd name="connsiteX10" fmla="*/ 2473046 w 3815424"/>
                <a:gd name="connsiteY10" fmla="*/ 1491633 h 2653660"/>
                <a:gd name="connsiteX11" fmla="*/ 3086710 w 3815424"/>
                <a:gd name="connsiteY11" fmla="*/ 772838 h 2653660"/>
                <a:gd name="connsiteX12" fmla="*/ 3295217 w 3815424"/>
                <a:gd name="connsiteY12" fmla="*/ 149229 h 26536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3815424" h="2653660">
                  <a:moveTo>
                    <a:pt x="3305038" y="0"/>
                  </a:moveTo>
                  <a:lnTo>
                    <a:pt x="3815424" y="0"/>
                  </a:lnTo>
                  <a:lnTo>
                    <a:pt x="3801025" y="214244"/>
                  </a:lnTo>
                  <a:cubicBezTo>
                    <a:pt x="3616317" y="1584467"/>
                    <a:pt x="2091637" y="2653660"/>
                    <a:pt x="587142" y="2653660"/>
                  </a:cubicBezTo>
                  <a:cubicBezTo>
                    <a:pt x="400192" y="2653660"/>
                    <a:pt x="222112" y="2636954"/>
                    <a:pt x="53389" y="2605042"/>
                  </a:cubicBezTo>
                  <a:lnTo>
                    <a:pt x="0" y="2593137"/>
                  </a:lnTo>
                  <a:lnTo>
                    <a:pt x="0" y="2094444"/>
                  </a:lnTo>
                  <a:lnTo>
                    <a:pt x="137675" y="2129195"/>
                  </a:lnTo>
                  <a:cubicBezTo>
                    <a:pt x="280616" y="2157374"/>
                    <a:pt x="430766" y="2171571"/>
                    <a:pt x="587142" y="2171571"/>
                  </a:cubicBezTo>
                  <a:cubicBezTo>
                    <a:pt x="918879" y="2171571"/>
                    <a:pt x="1254904" y="2110634"/>
                    <a:pt x="1585826" y="1990112"/>
                  </a:cubicBezTo>
                  <a:cubicBezTo>
                    <a:pt x="1908071" y="1873061"/>
                    <a:pt x="2214800" y="1700666"/>
                    <a:pt x="2473046" y="1491633"/>
                  </a:cubicBezTo>
                  <a:cubicBezTo>
                    <a:pt x="2735782" y="1279031"/>
                    <a:pt x="2942276" y="1037118"/>
                    <a:pt x="3086710" y="772838"/>
                  </a:cubicBezTo>
                  <a:cubicBezTo>
                    <a:pt x="3197408" y="570216"/>
                    <a:pt x="3267226" y="361248"/>
                    <a:pt x="3295217" y="149229"/>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38" name="Freeform: Shape 1037">
              <a:extLst>
                <a:ext uri="{FF2B5EF4-FFF2-40B4-BE49-F238E27FC236}">
                  <a16:creationId xmlns:a16="http://schemas.microsoft.com/office/drawing/2014/main" id="{815E59F3-75FC-494F-8737-5F00A4964FE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3815986" cy="2675935"/>
            </a:xfrm>
            <a:custGeom>
              <a:avLst/>
              <a:gdLst>
                <a:gd name="connsiteX0" fmla="*/ 3648768 w 3815986"/>
                <a:gd name="connsiteY0" fmla="*/ 0 h 2675935"/>
                <a:gd name="connsiteX1" fmla="*/ 3815986 w 3815986"/>
                <a:gd name="connsiteY1" fmla="*/ 0 h 2675935"/>
                <a:gd name="connsiteX2" fmla="*/ 3804695 w 3815986"/>
                <a:gd name="connsiteY2" fmla="*/ 200084 h 2675935"/>
                <a:gd name="connsiteX3" fmla="*/ 3762590 w 3815986"/>
                <a:gd name="connsiteY3" fmla="*/ 455543 h 2675935"/>
                <a:gd name="connsiteX4" fmla="*/ 3592332 w 3815986"/>
                <a:gd name="connsiteY4" fmla="*/ 947274 h 2675935"/>
                <a:gd name="connsiteX5" fmla="*/ 2953967 w 3815986"/>
                <a:gd name="connsiteY5" fmla="*/ 1782349 h 2675935"/>
                <a:gd name="connsiteX6" fmla="*/ 2530669 w 3815986"/>
                <a:gd name="connsiteY6" fmla="*/ 2109494 h 2675935"/>
                <a:gd name="connsiteX7" fmla="*/ 2057561 w 3815986"/>
                <a:gd name="connsiteY7" fmla="*/ 2369245 h 2675935"/>
                <a:gd name="connsiteX8" fmla="*/ 1007330 w 3815986"/>
                <a:gd name="connsiteY8" fmla="*/ 2655701 h 2675935"/>
                <a:gd name="connsiteX9" fmla="*/ 732765 w 3815986"/>
                <a:gd name="connsiteY9" fmla="*/ 2674696 h 2675935"/>
                <a:gd name="connsiteX10" fmla="*/ 457666 w 3815986"/>
                <a:gd name="connsiteY10" fmla="*/ 2670839 h 2675935"/>
                <a:gd name="connsiteX11" fmla="*/ 183574 w 3815986"/>
                <a:gd name="connsiteY11" fmla="*/ 2643312 h 2675935"/>
                <a:gd name="connsiteX12" fmla="*/ 0 w 3815986"/>
                <a:gd name="connsiteY12" fmla="*/ 2607798 h 2675935"/>
                <a:gd name="connsiteX13" fmla="*/ 0 w 3815986"/>
                <a:gd name="connsiteY13" fmla="*/ 2356652 h 2675935"/>
                <a:gd name="connsiteX14" fmla="*/ 222195 w 3815986"/>
                <a:gd name="connsiteY14" fmla="*/ 2396940 h 2675935"/>
                <a:gd name="connsiteX15" fmla="*/ 472364 w 3815986"/>
                <a:gd name="connsiteY15" fmla="*/ 2419092 h 2675935"/>
                <a:gd name="connsiteX16" fmla="*/ 974972 w 3815986"/>
                <a:gd name="connsiteY16" fmla="*/ 2402122 h 2675935"/>
                <a:gd name="connsiteX17" fmla="*/ 1468292 w 3815986"/>
                <a:gd name="connsiteY17" fmla="*/ 2304162 h 2675935"/>
                <a:gd name="connsiteX18" fmla="*/ 1940176 w 3815986"/>
                <a:gd name="connsiteY18" fmla="*/ 2133695 h 2675935"/>
                <a:gd name="connsiteX19" fmla="*/ 2783403 w 3815986"/>
                <a:gd name="connsiteY19" fmla="*/ 1609954 h 2675935"/>
                <a:gd name="connsiteX20" fmla="*/ 3128104 w 3815986"/>
                <a:gd name="connsiteY20" fmla="*/ 1260439 h 2675935"/>
                <a:gd name="connsiteX21" fmla="*/ 3400639 w 3815986"/>
                <a:gd name="connsiteY21" fmla="*/ 859052 h 2675935"/>
                <a:gd name="connsiteX22" fmla="*/ 3585595 w 3815986"/>
                <a:gd name="connsiteY22" fmla="*/ 415336 h 2675935"/>
                <a:gd name="connsiteX23" fmla="*/ 3635918 w 3815986"/>
                <a:gd name="connsiteY23" fmla="*/ 181137 h 26759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3815986" h="2675935">
                  <a:moveTo>
                    <a:pt x="3648768" y="0"/>
                  </a:moveTo>
                  <a:lnTo>
                    <a:pt x="3815986" y="0"/>
                  </a:lnTo>
                  <a:lnTo>
                    <a:pt x="3804695" y="200084"/>
                  </a:lnTo>
                  <a:cubicBezTo>
                    <a:pt x="3795228" y="285751"/>
                    <a:pt x="3781167" y="371032"/>
                    <a:pt x="3762590" y="455543"/>
                  </a:cubicBezTo>
                  <a:cubicBezTo>
                    <a:pt x="3725537" y="624467"/>
                    <a:pt x="3668784" y="790112"/>
                    <a:pt x="3592332" y="947274"/>
                  </a:cubicBezTo>
                  <a:cubicBezTo>
                    <a:pt x="3438712" y="1261596"/>
                    <a:pt x="3216091" y="1542847"/>
                    <a:pt x="2953967" y="1782349"/>
                  </a:cubicBezTo>
                  <a:cubicBezTo>
                    <a:pt x="2822599" y="1902099"/>
                    <a:pt x="2680615" y="2011341"/>
                    <a:pt x="2530669" y="2109494"/>
                  </a:cubicBezTo>
                  <a:cubicBezTo>
                    <a:pt x="2380520" y="2207551"/>
                    <a:pt x="2222510" y="2294906"/>
                    <a:pt x="2057561" y="2369245"/>
                  </a:cubicBezTo>
                  <a:cubicBezTo>
                    <a:pt x="1727252" y="2516859"/>
                    <a:pt x="1371629" y="2614434"/>
                    <a:pt x="1007330" y="2655701"/>
                  </a:cubicBezTo>
                  <a:cubicBezTo>
                    <a:pt x="916281" y="2665873"/>
                    <a:pt x="824568" y="2672188"/>
                    <a:pt x="732765" y="2674696"/>
                  </a:cubicBezTo>
                  <a:cubicBezTo>
                    <a:pt x="640963" y="2677203"/>
                    <a:pt x="549072" y="2675901"/>
                    <a:pt x="457666" y="2670839"/>
                  </a:cubicBezTo>
                  <a:cubicBezTo>
                    <a:pt x="366106" y="2665584"/>
                    <a:pt x="274572" y="2656521"/>
                    <a:pt x="183574" y="2643312"/>
                  </a:cubicBezTo>
                  <a:lnTo>
                    <a:pt x="0" y="2607798"/>
                  </a:lnTo>
                  <a:lnTo>
                    <a:pt x="0" y="2356652"/>
                  </a:lnTo>
                  <a:lnTo>
                    <a:pt x="222195" y="2396940"/>
                  </a:lnTo>
                  <a:cubicBezTo>
                    <a:pt x="304990" y="2407980"/>
                    <a:pt x="388511" y="2415283"/>
                    <a:pt x="472364" y="2419092"/>
                  </a:cubicBezTo>
                  <a:cubicBezTo>
                    <a:pt x="640376" y="2427095"/>
                    <a:pt x="808184" y="2421791"/>
                    <a:pt x="974972" y="2402122"/>
                  </a:cubicBezTo>
                  <a:cubicBezTo>
                    <a:pt x="1141658" y="2382358"/>
                    <a:pt x="1306812" y="2349286"/>
                    <a:pt x="1468292" y="2304162"/>
                  </a:cubicBezTo>
                  <a:cubicBezTo>
                    <a:pt x="1629874" y="2259231"/>
                    <a:pt x="1787475" y="2201091"/>
                    <a:pt x="1940176" y="2133695"/>
                  </a:cubicBezTo>
                  <a:cubicBezTo>
                    <a:pt x="2246498" y="2000349"/>
                    <a:pt x="2532507" y="1823520"/>
                    <a:pt x="2783403" y="1609954"/>
                  </a:cubicBezTo>
                  <a:cubicBezTo>
                    <a:pt x="2908442" y="1502833"/>
                    <a:pt x="3024295" y="1385975"/>
                    <a:pt x="3128104" y="1260439"/>
                  </a:cubicBezTo>
                  <a:cubicBezTo>
                    <a:pt x="3232116" y="1135096"/>
                    <a:pt x="3323881" y="1000689"/>
                    <a:pt x="3400639" y="859052"/>
                  </a:cubicBezTo>
                  <a:cubicBezTo>
                    <a:pt x="3477399" y="717510"/>
                    <a:pt x="3541296" y="569316"/>
                    <a:pt x="3585595" y="415336"/>
                  </a:cubicBezTo>
                  <a:cubicBezTo>
                    <a:pt x="3607796" y="338540"/>
                    <a:pt x="3624638" y="260224"/>
                    <a:pt x="3635918" y="181137"/>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39" name="Freeform: Shape 1038">
              <a:extLst>
                <a:ext uri="{FF2B5EF4-FFF2-40B4-BE49-F238E27FC236}">
                  <a16:creationId xmlns:a16="http://schemas.microsoft.com/office/drawing/2014/main" id="{43ADDCFA-B066-4D79-AB71-062E66E58FE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3832270" cy="2876136"/>
            </a:xfrm>
            <a:custGeom>
              <a:avLst/>
              <a:gdLst>
                <a:gd name="connsiteX0" fmla="*/ 3800718 w 3832270"/>
                <a:gd name="connsiteY0" fmla="*/ 0 h 2876136"/>
                <a:gd name="connsiteX1" fmla="*/ 3832270 w 3832270"/>
                <a:gd name="connsiteY1" fmla="*/ 0 h 2876136"/>
                <a:gd name="connsiteX2" fmla="*/ 3824562 w 3832270"/>
                <a:gd name="connsiteY2" fmla="*/ 143769 h 2876136"/>
                <a:gd name="connsiteX3" fmla="*/ 3628155 w 3832270"/>
                <a:gd name="connsiteY3" fmla="*/ 922055 h 2876136"/>
                <a:gd name="connsiteX4" fmla="*/ 3514853 w 3832270"/>
                <a:gd name="connsiteY4" fmla="*/ 1169078 h 2876136"/>
                <a:gd name="connsiteX5" fmla="*/ 3379198 w 3832270"/>
                <a:gd name="connsiteY5" fmla="*/ 1407037 h 2876136"/>
                <a:gd name="connsiteX6" fmla="*/ 3043787 w 3832270"/>
                <a:gd name="connsiteY6" fmla="*/ 1848342 h 2876136"/>
                <a:gd name="connsiteX7" fmla="*/ 2845661 w 3832270"/>
                <a:gd name="connsiteY7" fmla="*/ 2047444 h 2876136"/>
                <a:gd name="connsiteX8" fmla="*/ 2793197 w 3832270"/>
                <a:gd name="connsiteY8" fmla="*/ 2094689 h 2876136"/>
                <a:gd name="connsiteX9" fmla="*/ 2739710 w 3832270"/>
                <a:gd name="connsiteY9" fmla="*/ 2140969 h 2876136"/>
                <a:gd name="connsiteX10" fmla="*/ 2629166 w 3832270"/>
                <a:gd name="connsiteY10" fmla="*/ 2229867 h 2876136"/>
                <a:gd name="connsiteX11" fmla="*/ 2145952 w 3832270"/>
                <a:gd name="connsiteY11" fmla="*/ 2535994 h 2876136"/>
                <a:gd name="connsiteX12" fmla="*/ 1034987 w 3832270"/>
                <a:gd name="connsiteY12" fmla="*/ 2863910 h 2876136"/>
                <a:gd name="connsiteX13" fmla="*/ 741909 w 3832270"/>
                <a:gd name="connsiteY13" fmla="*/ 2875939 h 2876136"/>
                <a:gd name="connsiteX14" fmla="*/ 450208 w 3832270"/>
                <a:gd name="connsiteY14" fmla="*/ 2857451 h 2876136"/>
                <a:gd name="connsiteX15" fmla="*/ 22215 w 3832270"/>
                <a:gd name="connsiteY15" fmla="*/ 2775923 h 2876136"/>
                <a:gd name="connsiteX16" fmla="*/ 0 w 3832270"/>
                <a:gd name="connsiteY16" fmla="*/ 2769256 h 2876136"/>
                <a:gd name="connsiteX17" fmla="*/ 0 w 3832270"/>
                <a:gd name="connsiteY17" fmla="*/ 2590612 h 2876136"/>
                <a:gd name="connsiteX18" fmla="*/ 199046 w 3832270"/>
                <a:gd name="connsiteY18" fmla="*/ 2627410 h 2876136"/>
                <a:gd name="connsiteX19" fmla="*/ 468174 w 3832270"/>
                <a:gd name="connsiteY19" fmla="*/ 2649670 h 2876136"/>
                <a:gd name="connsiteX20" fmla="*/ 1003650 w 3832270"/>
                <a:gd name="connsiteY20" fmla="*/ 2622480 h 2876136"/>
                <a:gd name="connsiteX21" fmla="*/ 1266489 w 3832270"/>
                <a:gd name="connsiteY21" fmla="*/ 2573982 h 2876136"/>
                <a:gd name="connsiteX22" fmla="*/ 1524223 w 3832270"/>
                <a:gd name="connsiteY22" fmla="*/ 2504657 h 2876136"/>
                <a:gd name="connsiteX23" fmla="*/ 1775731 w 3832270"/>
                <a:gd name="connsiteY23" fmla="*/ 2416243 h 2876136"/>
                <a:gd name="connsiteX24" fmla="*/ 2019789 w 3832270"/>
                <a:gd name="connsiteY24" fmla="*/ 2309412 h 2876136"/>
                <a:gd name="connsiteX25" fmla="*/ 2482486 w 3832270"/>
                <a:gd name="connsiteY25" fmla="*/ 2046962 h 2876136"/>
                <a:gd name="connsiteX26" fmla="*/ 2591908 w 3832270"/>
                <a:gd name="connsiteY26" fmla="*/ 1971371 h 2876136"/>
                <a:gd name="connsiteX27" fmla="*/ 2645702 w 3832270"/>
                <a:gd name="connsiteY27" fmla="*/ 1932321 h 2876136"/>
                <a:gd name="connsiteX28" fmla="*/ 2698779 w 3832270"/>
                <a:gd name="connsiteY28" fmla="*/ 1892309 h 2876136"/>
                <a:gd name="connsiteX29" fmla="*/ 2903537 w 3832270"/>
                <a:gd name="connsiteY29" fmla="*/ 1722516 h 2876136"/>
                <a:gd name="connsiteX30" fmla="*/ 3269061 w 3832270"/>
                <a:gd name="connsiteY30" fmla="*/ 1337327 h 2876136"/>
                <a:gd name="connsiteX31" fmla="*/ 3424928 w 3832270"/>
                <a:gd name="connsiteY31" fmla="*/ 1122508 h 2876136"/>
                <a:gd name="connsiteX32" fmla="*/ 3557622 w 3832270"/>
                <a:gd name="connsiteY32" fmla="*/ 893226 h 2876136"/>
                <a:gd name="connsiteX33" fmla="*/ 3587019 w 3832270"/>
                <a:gd name="connsiteY33" fmla="*/ 833929 h 2876136"/>
                <a:gd name="connsiteX34" fmla="*/ 3601310 w 3832270"/>
                <a:gd name="connsiteY34" fmla="*/ 804040 h 2876136"/>
                <a:gd name="connsiteX35" fmla="*/ 3614885 w 3832270"/>
                <a:gd name="connsiteY35" fmla="*/ 773861 h 2876136"/>
                <a:gd name="connsiteX36" fmla="*/ 3640812 w 3832270"/>
                <a:gd name="connsiteY36" fmla="*/ 713022 h 2876136"/>
                <a:gd name="connsiteX37" fmla="*/ 3665105 w 3832270"/>
                <a:gd name="connsiteY37" fmla="*/ 651506 h 2876136"/>
                <a:gd name="connsiteX38" fmla="*/ 3744110 w 3832270"/>
                <a:gd name="connsiteY38" fmla="*/ 399567 h 2876136"/>
                <a:gd name="connsiteX39" fmla="*/ 3792123 w 3832270"/>
                <a:gd name="connsiteY39" fmla="*/ 140444 h 28761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Lst>
              <a:rect l="l" t="t" r="r" b="b"/>
              <a:pathLst>
                <a:path w="3832270" h="2876136">
                  <a:moveTo>
                    <a:pt x="3800718" y="0"/>
                  </a:moveTo>
                  <a:lnTo>
                    <a:pt x="3832270" y="0"/>
                  </a:lnTo>
                  <a:lnTo>
                    <a:pt x="3824562" y="143769"/>
                  </a:lnTo>
                  <a:cubicBezTo>
                    <a:pt x="3797131" y="409191"/>
                    <a:pt x="3730585" y="671345"/>
                    <a:pt x="3628155" y="922055"/>
                  </a:cubicBezTo>
                  <a:cubicBezTo>
                    <a:pt x="3593858" y="1005553"/>
                    <a:pt x="3556704" y="1088280"/>
                    <a:pt x="3514853" y="1169078"/>
                  </a:cubicBezTo>
                  <a:cubicBezTo>
                    <a:pt x="3473616" y="1250166"/>
                    <a:pt x="3428194" y="1329517"/>
                    <a:pt x="3379198" y="1407037"/>
                  </a:cubicBezTo>
                  <a:cubicBezTo>
                    <a:pt x="3281106" y="1561980"/>
                    <a:pt x="3169132" y="1710174"/>
                    <a:pt x="3043787" y="1848342"/>
                  </a:cubicBezTo>
                  <a:cubicBezTo>
                    <a:pt x="2980806" y="1917184"/>
                    <a:pt x="2915071" y="1984001"/>
                    <a:pt x="2845661" y="2047444"/>
                  </a:cubicBezTo>
                  <a:cubicBezTo>
                    <a:pt x="2828411" y="2063450"/>
                    <a:pt x="2811060" y="2079263"/>
                    <a:pt x="2793197" y="2094689"/>
                  </a:cubicBezTo>
                  <a:cubicBezTo>
                    <a:pt x="2775436" y="2110213"/>
                    <a:pt x="2757982" y="2126025"/>
                    <a:pt x="2739710" y="2140969"/>
                  </a:cubicBezTo>
                  <a:cubicBezTo>
                    <a:pt x="2703576" y="2171341"/>
                    <a:pt x="2666524" y="2200749"/>
                    <a:pt x="2629166" y="2229867"/>
                  </a:cubicBezTo>
                  <a:cubicBezTo>
                    <a:pt x="2479015" y="2345569"/>
                    <a:pt x="2316821" y="2448061"/>
                    <a:pt x="2145952" y="2535994"/>
                  </a:cubicBezTo>
                  <a:cubicBezTo>
                    <a:pt x="1804312" y="2711957"/>
                    <a:pt x="1424600" y="2826982"/>
                    <a:pt x="1034987" y="2863910"/>
                  </a:cubicBezTo>
                  <a:cubicBezTo>
                    <a:pt x="937762" y="2873167"/>
                    <a:pt x="839720" y="2877096"/>
                    <a:pt x="741909" y="2875939"/>
                  </a:cubicBezTo>
                  <a:cubicBezTo>
                    <a:pt x="644097" y="2874782"/>
                    <a:pt x="546515" y="2868539"/>
                    <a:pt x="450208" y="2857451"/>
                  </a:cubicBezTo>
                  <a:cubicBezTo>
                    <a:pt x="305520" y="2840674"/>
                    <a:pt x="162095" y="2813810"/>
                    <a:pt x="22215" y="2775923"/>
                  </a:cubicBezTo>
                  <a:lnTo>
                    <a:pt x="0" y="2769256"/>
                  </a:lnTo>
                  <a:lnTo>
                    <a:pt x="0" y="2590612"/>
                  </a:lnTo>
                  <a:lnTo>
                    <a:pt x="199046" y="2627410"/>
                  </a:lnTo>
                  <a:cubicBezTo>
                    <a:pt x="288321" y="2639209"/>
                    <a:pt x="378197" y="2646537"/>
                    <a:pt x="468174" y="2649670"/>
                  </a:cubicBezTo>
                  <a:cubicBezTo>
                    <a:pt x="648333" y="2656805"/>
                    <a:pt x="826655" y="2647163"/>
                    <a:pt x="1003650" y="2622480"/>
                  </a:cubicBezTo>
                  <a:cubicBezTo>
                    <a:pt x="1091943" y="2609658"/>
                    <a:pt x="1179725" y="2593747"/>
                    <a:pt x="1266489" y="2573982"/>
                  </a:cubicBezTo>
                  <a:cubicBezTo>
                    <a:pt x="1353250" y="2553927"/>
                    <a:pt x="1439298" y="2531076"/>
                    <a:pt x="1524223" y="2504657"/>
                  </a:cubicBezTo>
                  <a:cubicBezTo>
                    <a:pt x="1609149" y="2478336"/>
                    <a:pt x="1693052" y="2448833"/>
                    <a:pt x="1775731" y="2416243"/>
                  </a:cubicBezTo>
                  <a:cubicBezTo>
                    <a:pt x="1858309" y="2383557"/>
                    <a:pt x="1939764" y="2347882"/>
                    <a:pt x="2019789" y="2309412"/>
                  </a:cubicBezTo>
                  <a:cubicBezTo>
                    <a:pt x="2179839" y="2232567"/>
                    <a:pt x="2334583" y="2144923"/>
                    <a:pt x="2482486" y="2046962"/>
                  </a:cubicBezTo>
                  <a:cubicBezTo>
                    <a:pt x="2519334" y="2022376"/>
                    <a:pt x="2556081" y="1997403"/>
                    <a:pt x="2591908" y="1971371"/>
                  </a:cubicBezTo>
                  <a:cubicBezTo>
                    <a:pt x="2610077" y="1958644"/>
                    <a:pt x="2627838" y="1945434"/>
                    <a:pt x="2645702" y="1932321"/>
                  </a:cubicBezTo>
                  <a:cubicBezTo>
                    <a:pt x="2663666" y="1919305"/>
                    <a:pt x="2681325" y="1905903"/>
                    <a:pt x="2698779" y="1892309"/>
                  </a:cubicBezTo>
                  <a:cubicBezTo>
                    <a:pt x="2768903" y="1838025"/>
                    <a:pt x="2837496" y="1781717"/>
                    <a:pt x="2903537" y="1722516"/>
                  </a:cubicBezTo>
                  <a:cubicBezTo>
                    <a:pt x="3035926" y="1604501"/>
                    <a:pt x="3158720" y="1475784"/>
                    <a:pt x="3269061" y="1337327"/>
                  </a:cubicBezTo>
                  <a:cubicBezTo>
                    <a:pt x="3324182" y="1268099"/>
                    <a:pt x="3376341" y="1196461"/>
                    <a:pt x="3424928" y="1122508"/>
                  </a:cubicBezTo>
                  <a:cubicBezTo>
                    <a:pt x="3472697" y="1048170"/>
                    <a:pt x="3517814" y="972000"/>
                    <a:pt x="3557622" y="893226"/>
                  </a:cubicBezTo>
                  <a:cubicBezTo>
                    <a:pt x="3567931" y="873654"/>
                    <a:pt x="3577526" y="853791"/>
                    <a:pt x="3587019" y="833929"/>
                  </a:cubicBezTo>
                  <a:lnTo>
                    <a:pt x="3601310" y="804040"/>
                  </a:lnTo>
                  <a:lnTo>
                    <a:pt x="3614885" y="773861"/>
                  </a:lnTo>
                  <a:cubicBezTo>
                    <a:pt x="3623766" y="753709"/>
                    <a:pt x="3632748" y="733559"/>
                    <a:pt x="3640812" y="713022"/>
                  </a:cubicBezTo>
                  <a:cubicBezTo>
                    <a:pt x="3648876" y="692485"/>
                    <a:pt x="3657756" y="672236"/>
                    <a:pt x="3665105" y="651506"/>
                  </a:cubicBezTo>
                  <a:cubicBezTo>
                    <a:pt x="3696544" y="569166"/>
                    <a:pt x="3723185" y="485089"/>
                    <a:pt x="3744110" y="399567"/>
                  </a:cubicBezTo>
                  <a:cubicBezTo>
                    <a:pt x="3765341" y="314238"/>
                    <a:pt x="3781392" y="227654"/>
                    <a:pt x="3792123" y="140444"/>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1041" name="Group 1040">
            <a:extLst>
              <a:ext uri="{FF2B5EF4-FFF2-40B4-BE49-F238E27FC236}">
                <a16:creationId xmlns:a16="http://schemas.microsoft.com/office/drawing/2014/main" id="{C78D9229-E61D-4FEE-8321-2F8B64A8CADF}"/>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rot="5400000" flipH="1">
            <a:off x="10186037" y="4852038"/>
            <a:ext cx="2151670" cy="1860256"/>
            <a:chOff x="-305" y="-4155"/>
            <a:chExt cx="2514948" cy="2174333"/>
          </a:xfrm>
        </p:grpSpPr>
        <p:sp>
          <p:nvSpPr>
            <p:cNvPr id="1042" name="Freeform: Shape 1041">
              <a:extLst>
                <a:ext uri="{FF2B5EF4-FFF2-40B4-BE49-F238E27FC236}">
                  <a16:creationId xmlns:a16="http://schemas.microsoft.com/office/drawing/2014/main" id="{1FDD3CCB-26A3-4D79-AEB6-7A60CF980DC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0"/>
              <a:ext cx="2514948" cy="2170178"/>
            </a:xfrm>
            <a:custGeom>
              <a:avLst/>
              <a:gdLst>
                <a:gd name="connsiteX0" fmla="*/ 2466091 w 2514948"/>
                <a:gd name="connsiteY0" fmla="*/ 0 h 2170178"/>
                <a:gd name="connsiteX1" fmla="*/ 2514948 w 2514948"/>
                <a:gd name="connsiteY1" fmla="*/ 0 h 2170178"/>
                <a:gd name="connsiteX2" fmla="*/ 2512286 w 2514948"/>
                <a:gd name="connsiteY2" fmla="*/ 12375 h 2170178"/>
                <a:gd name="connsiteX3" fmla="*/ 2394961 w 2514948"/>
                <a:gd name="connsiteY3" fmla="*/ 368660 h 2170178"/>
                <a:gd name="connsiteX4" fmla="*/ 2289734 w 2514948"/>
                <a:gd name="connsiteY4" fmla="*/ 598078 h 2170178"/>
                <a:gd name="connsiteX5" fmla="*/ 2163747 w 2514948"/>
                <a:gd name="connsiteY5" fmla="*/ 819078 h 2170178"/>
                <a:gd name="connsiteX6" fmla="*/ 1852241 w 2514948"/>
                <a:gd name="connsiteY6" fmla="*/ 1228932 h 2170178"/>
                <a:gd name="connsiteX7" fmla="*/ 1668235 w 2514948"/>
                <a:gd name="connsiteY7" fmla="*/ 1413844 h 2170178"/>
                <a:gd name="connsiteX8" fmla="*/ 1619510 w 2514948"/>
                <a:gd name="connsiteY8" fmla="*/ 1457722 h 2170178"/>
                <a:gd name="connsiteX9" fmla="*/ 1569835 w 2514948"/>
                <a:gd name="connsiteY9" fmla="*/ 1500704 h 2170178"/>
                <a:gd name="connsiteX10" fmla="*/ 1467169 w 2514948"/>
                <a:gd name="connsiteY10" fmla="*/ 1583266 h 2170178"/>
                <a:gd name="connsiteX11" fmla="*/ 1018393 w 2514948"/>
                <a:gd name="connsiteY11" fmla="*/ 1867576 h 2170178"/>
                <a:gd name="connsiteX12" fmla="*/ 255857 w 2514948"/>
                <a:gd name="connsiteY12" fmla="*/ 2133049 h 2170178"/>
                <a:gd name="connsiteX13" fmla="*/ 0 w 2514948"/>
                <a:gd name="connsiteY13" fmla="*/ 2170178 h 2170178"/>
                <a:gd name="connsiteX14" fmla="*/ 0 w 2514948"/>
                <a:gd name="connsiteY14" fmla="*/ 1940056 h 2170178"/>
                <a:gd name="connsiteX15" fmla="*/ 201609 w 2514948"/>
                <a:gd name="connsiteY15" fmla="*/ 1902856 h 2170178"/>
                <a:gd name="connsiteX16" fmla="*/ 440974 w 2514948"/>
                <a:gd name="connsiteY16" fmla="*/ 1838472 h 2170178"/>
                <a:gd name="connsiteX17" fmla="*/ 674558 w 2514948"/>
                <a:gd name="connsiteY17" fmla="*/ 1756359 h 2170178"/>
                <a:gd name="connsiteX18" fmla="*/ 901222 w 2514948"/>
                <a:gd name="connsiteY18" fmla="*/ 1657142 h 2170178"/>
                <a:gd name="connsiteX19" fmla="*/ 1330943 w 2514948"/>
                <a:gd name="connsiteY19" fmla="*/ 1413396 h 2170178"/>
                <a:gd name="connsiteX20" fmla="*/ 1432566 w 2514948"/>
                <a:gd name="connsiteY20" fmla="*/ 1343193 h 2170178"/>
                <a:gd name="connsiteX21" fmla="*/ 1482527 w 2514948"/>
                <a:gd name="connsiteY21" fmla="*/ 1306926 h 2170178"/>
                <a:gd name="connsiteX22" fmla="*/ 1531821 w 2514948"/>
                <a:gd name="connsiteY22" fmla="*/ 1269765 h 2170178"/>
                <a:gd name="connsiteX23" fmla="*/ 1721986 w 2514948"/>
                <a:gd name="connsiteY23" fmla="*/ 1112073 h 2170178"/>
                <a:gd name="connsiteX24" fmla="*/ 2061460 w 2514948"/>
                <a:gd name="connsiteY24" fmla="*/ 754336 h 2170178"/>
                <a:gd name="connsiteX25" fmla="*/ 2206218 w 2514948"/>
                <a:gd name="connsiteY25" fmla="*/ 554827 h 2170178"/>
                <a:gd name="connsiteX26" fmla="*/ 2329455 w 2514948"/>
                <a:gd name="connsiteY26" fmla="*/ 341886 h 2170178"/>
                <a:gd name="connsiteX27" fmla="*/ 2356757 w 2514948"/>
                <a:gd name="connsiteY27" fmla="*/ 286815 h 2170178"/>
                <a:gd name="connsiteX28" fmla="*/ 2370030 w 2514948"/>
                <a:gd name="connsiteY28" fmla="*/ 259056 h 2170178"/>
                <a:gd name="connsiteX29" fmla="*/ 2382637 w 2514948"/>
                <a:gd name="connsiteY29" fmla="*/ 231028 h 2170178"/>
                <a:gd name="connsiteX30" fmla="*/ 2406716 w 2514948"/>
                <a:gd name="connsiteY30" fmla="*/ 174525 h 2170178"/>
                <a:gd name="connsiteX31" fmla="*/ 2429278 w 2514948"/>
                <a:gd name="connsiteY31" fmla="*/ 117393 h 21701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Lst>
              <a:rect l="l" t="t" r="r" b="b"/>
              <a:pathLst>
                <a:path w="2514948" h="2170178">
                  <a:moveTo>
                    <a:pt x="2466091" y="0"/>
                  </a:moveTo>
                  <a:lnTo>
                    <a:pt x="2514948" y="0"/>
                  </a:lnTo>
                  <a:lnTo>
                    <a:pt x="2512286" y="12375"/>
                  </a:lnTo>
                  <a:cubicBezTo>
                    <a:pt x="2481760" y="133161"/>
                    <a:pt x="2442526" y="252239"/>
                    <a:pt x="2394961" y="368660"/>
                  </a:cubicBezTo>
                  <a:cubicBezTo>
                    <a:pt x="2363109" y="446208"/>
                    <a:pt x="2328603" y="523039"/>
                    <a:pt x="2289734" y="598078"/>
                  </a:cubicBezTo>
                  <a:cubicBezTo>
                    <a:pt x="2251436" y="673387"/>
                    <a:pt x="2209251" y="747083"/>
                    <a:pt x="2163747" y="819078"/>
                  </a:cubicBezTo>
                  <a:cubicBezTo>
                    <a:pt x="2072646" y="962979"/>
                    <a:pt x="1968652" y="1100611"/>
                    <a:pt x="1852241" y="1228932"/>
                  </a:cubicBezTo>
                  <a:cubicBezTo>
                    <a:pt x="1793748" y="1292868"/>
                    <a:pt x="1732698" y="1354923"/>
                    <a:pt x="1668235" y="1413844"/>
                  </a:cubicBezTo>
                  <a:cubicBezTo>
                    <a:pt x="1652214" y="1428709"/>
                    <a:pt x="1636100" y="1443395"/>
                    <a:pt x="1619510" y="1457722"/>
                  </a:cubicBezTo>
                  <a:cubicBezTo>
                    <a:pt x="1603015" y="1472140"/>
                    <a:pt x="1586805" y="1486825"/>
                    <a:pt x="1569835" y="1500704"/>
                  </a:cubicBezTo>
                  <a:cubicBezTo>
                    <a:pt x="1536276" y="1528911"/>
                    <a:pt x="1501865" y="1556223"/>
                    <a:pt x="1467169" y="1583266"/>
                  </a:cubicBezTo>
                  <a:cubicBezTo>
                    <a:pt x="1327719" y="1690722"/>
                    <a:pt x="1177085" y="1785910"/>
                    <a:pt x="1018393" y="1867576"/>
                  </a:cubicBezTo>
                  <a:cubicBezTo>
                    <a:pt x="780425" y="1990142"/>
                    <a:pt x="522567" y="2080875"/>
                    <a:pt x="255857" y="2133049"/>
                  </a:cubicBezTo>
                  <a:lnTo>
                    <a:pt x="0" y="2170178"/>
                  </a:lnTo>
                  <a:lnTo>
                    <a:pt x="0" y="1940056"/>
                  </a:lnTo>
                  <a:lnTo>
                    <a:pt x="201609" y="1902856"/>
                  </a:lnTo>
                  <a:cubicBezTo>
                    <a:pt x="282186" y="1884231"/>
                    <a:pt x="362102" y="1863008"/>
                    <a:pt x="440974" y="1838472"/>
                  </a:cubicBezTo>
                  <a:cubicBezTo>
                    <a:pt x="519848" y="1814027"/>
                    <a:pt x="597771" y="1786627"/>
                    <a:pt x="674558" y="1756359"/>
                  </a:cubicBezTo>
                  <a:cubicBezTo>
                    <a:pt x="751250" y="1726003"/>
                    <a:pt x="826900" y="1692870"/>
                    <a:pt x="901222" y="1657142"/>
                  </a:cubicBezTo>
                  <a:cubicBezTo>
                    <a:pt x="1049865" y="1585774"/>
                    <a:pt x="1193581" y="1504376"/>
                    <a:pt x="1330943" y="1413396"/>
                  </a:cubicBezTo>
                  <a:cubicBezTo>
                    <a:pt x="1365165" y="1390563"/>
                    <a:pt x="1399293" y="1367370"/>
                    <a:pt x="1432566" y="1343193"/>
                  </a:cubicBezTo>
                  <a:cubicBezTo>
                    <a:pt x="1449441" y="1331373"/>
                    <a:pt x="1465936" y="1319104"/>
                    <a:pt x="1482527" y="1306926"/>
                  </a:cubicBezTo>
                  <a:cubicBezTo>
                    <a:pt x="1499210" y="1294837"/>
                    <a:pt x="1515611" y="1282391"/>
                    <a:pt x="1531821" y="1269765"/>
                  </a:cubicBezTo>
                  <a:cubicBezTo>
                    <a:pt x="1596947" y="1219350"/>
                    <a:pt x="1660652" y="1167055"/>
                    <a:pt x="1721986" y="1112073"/>
                  </a:cubicBezTo>
                  <a:cubicBezTo>
                    <a:pt x="1844940" y="1002469"/>
                    <a:pt x="1958983" y="882926"/>
                    <a:pt x="2061460" y="754336"/>
                  </a:cubicBezTo>
                  <a:cubicBezTo>
                    <a:pt x="2112652" y="690042"/>
                    <a:pt x="2161094" y="623510"/>
                    <a:pt x="2206218" y="554827"/>
                  </a:cubicBezTo>
                  <a:cubicBezTo>
                    <a:pt x="2250583" y="485787"/>
                    <a:pt x="2292484" y="415046"/>
                    <a:pt x="2329455" y="341886"/>
                  </a:cubicBezTo>
                  <a:cubicBezTo>
                    <a:pt x="2339030" y="323709"/>
                    <a:pt x="2347941" y="305261"/>
                    <a:pt x="2356757" y="286815"/>
                  </a:cubicBezTo>
                  <a:lnTo>
                    <a:pt x="2370030" y="259056"/>
                  </a:lnTo>
                  <a:lnTo>
                    <a:pt x="2382637" y="231028"/>
                  </a:lnTo>
                  <a:cubicBezTo>
                    <a:pt x="2390885" y="212312"/>
                    <a:pt x="2399227" y="193598"/>
                    <a:pt x="2406716" y="174525"/>
                  </a:cubicBezTo>
                  <a:cubicBezTo>
                    <a:pt x="2414206" y="155452"/>
                    <a:pt x="2422453" y="136646"/>
                    <a:pt x="2429278" y="117393"/>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43" name="Freeform: Shape 1042">
              <a:extLst>
                <a:ext uri="{FF2B5EF4-FFF2-40B4-BE49-F238E27FC236}">
                  <a16:creationId xmlns:a16="http://schemas.microsoft.com/office/drawing/2014/main" id="{E9AC4470-5113-4709-B29F-CDB937F2545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4155"/>
              <a:ext cx="2493062" cy="1947896"/>
            </a:xfrm>
            <a:custGeom>
              <a:avLst/>
              <a:gdLst>
                <a:gd name="connsiteX0" fmla="*/ 1896911 w 2493062"/>
                <a:gd name="connsiteY0" fmla="*/ 0 h 1947896"/>
                <a:gd name="connsiteX1" fmla="*/ 2493062 w 2493062"/>
                <a:gd name="connsiteY1" fmla="*/ 0 h 1947896"/>
                <a:gd name="connsiteX2" fmla="*/ 2435315 w 2493062"/>
                <a:gd name="connsiteY2" fmla="*/ 178165 h 1947896"/>
                <a:gd name="connsiteX3" fmla="*/ 93066 w 2493062"/>
                <a:gd name="connsiteY3" fmla="*/ 1935859 h 1947896"/>
                <a:gd name="connsiteX4" fmla="*/ 0 w 2493062"/>
                <a:gd name="connsiteY4" fmla="*/ 1947896 h 1947896"/>
                <a:gd name="connsiteX5" fmla="*/ 0 w 2493062"/>
                <a:gd name="connsiteY5" fmla="*/ 1404756 h 1947896"/>
                <a:gd name="connsiteX6" fmla="*/ 17392 w 2493062"/>
                <a:gd name="connsiteY6" fmla="*/ 1402364 h 1947896"/>
                <a:gd name="connsiteX7" fmla="*/ 464249 w 2493062"/>
                <a:gd name="connsiteY7" fmla="*/ 1281208 h 1947896"/>
                <a:gd name="connsiteX8" fmla="*/ 1260556 w 2493062"/>
                <a:gd name="connsiteY8" fmla="*/ 833835 h 1947896"/>
                <a:gd name="connsiteX9" fmla="*/ 1807924 w 2493062"/>
                <a:gd name="connsiteY9" fmla="*/ 193222 h 1947896"/>
                <a:gd name="connsiteX10" fmla="*/ 1874357 w 2493062"/>
                <a:gd name="connsiteY10" fmla="*/ 58333 h 194789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2493062" h="1947896">
                  <a:moveTo>
                    <a:pt x="1896911" y="0"/>
                  </a:moveTo>
                  <a:lnTo>
                    <a:pt x="2493062" y="0"/>
                  </a:lnTo>
                  <a:lnTo>
                    <a:pt x="2435315" y="178165"/>
                  </a:lnTo>
                  <a:cubicBezTo>
                    <a:pt x="2088122" y="1071812"/>
                    <a:pt x="1129732" y="1758033"/>
                    <a:pt x="93066" y="1935859"/>
                  </a:cubicBezTo>
                  <a:lnTo>
                    <a:pt x="0" y="1947896"/>
                  </a:lnTo>
                  <a:lnTo>
                    <a:pt x="0" y="1404756"/>
                  </a:lnTo>
                  <a:lnTo>
                    <a:pt x="17392" y="1402364"/>
                  </a:lnTo>
                  <a:cubicBezTo>
                    <a:pt x="167719" y="1375030"/>
                    <a:pt x="318070" y="1334398"/>
                    <a:pt x="464249" y="1281208"/>
                  </a:cubicBezTo>
                  <a:cubicBezTo>
                    <a:pt x="753480" y="1176081"/>
                    <a:pt x="1028869" y="1021346"/>
                    <a:pt x="1260556" y="833835"/>
                  </a:cubicBezTo>
                  <a:cubicBezTo>
                    <a:pt x="1491960" y="646594"/>
                    <a:pt x="1681177" y="425056"/>
                    <a:pt x="1807924" y="193222"/>
                  </a:cubicBezTo>
                  <a:cubicBezTo>
                    <a:pt x="1832328" y="148578"/>
                    <a:pt x="1854477" y="103599"/>
                    <a:pt x="1874357" y="58333"/>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44" name="Freeform: Shape 1043">
              <a:extLst>
                <a:ext uri="{FF2B5EF4-FFF2-40B4-BE49-F238E27FC236}">
                  <a16:creationId xmlns:a16="http://schemas.microsoft.com/office/drawing/2014/main" id="{3E0D146C-9DAB-421E-AE88-5F854BF3F7E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0"/>
              <a:ext cx="2501089" cy="1972702"/>
            </a:xfrm>
            <a:custGeom>
              <a:avLst/>
              <a:gdLst>
                <a:gd name="connsiteX0" fmla="*/ 2318728 w 2501089"/>
                <a:gd name="connsiteY0" fmla="*/ 0 h 1972702"/>
                <a:gd name="connsiteX1" fmla="*/ 2501089 w 2501089"/>
                <a:gd name="connsiteY1" fmla="*/ 0 h 1972702"/>
                <a:gd name="connsiteX2" fmla="*/ 2453909 w 2501089"/>
                <a:gd name="connsiteY2" fmla="*/ 167837 h 1972702"/>
                <a:gd name="connsiteX3" fmla="*/ 2361125 w 2501089"/>
                <a:gd name="connsiteY3" fmla="*/ 392084 h 1972702"/>
                <a:gd name="connsiteX4" fmla="*/ 1768255 w 2501089"/>
                <a:gd name="connsiteY4" fmla="*/ 1167644 h 1972702"/>
                <a:gd name="connsiteX5" fmla="*/ 1375125 w 2501089"/>
                <a:gd name="connsiteY5" fmla="*/ 1471474 h 1972702"/>
                <a:gd name="connsiteX6" fmla="*/ 935735 w 2501089"/>
                <a:gd name="connsiteY6" fmla="*/ 1712713 h 1972702"/>
                <a:gd name="connsiteX7" fmla="*/ 212353 w 2501089"/>
                <a:gd name="connsiteY7" fmla="*/ 1940294 h 1972702"/>
                <a:gd name="connsiteX8" fmla="*/ 0 w 2501089"/>
                <a:gd name="connsiteY8" fmla="*/ 1972702 h 1972702"/>
                <a:gd name="connsiteX9" fmla="*/ 0 w 2501089"/>
                <a:gd name="connsiteY9" fmla="*/ 1732181 h 1972702"/>
                <a:gd name="connsiteX10" fmla="*/ 161195 w 2501089"/>
                <a:gd name="connsiteY10" fmla="*/ 1706590 h 1972702"/>
                <a:gd name="connsiteX11" fmla="*/ 388463 w 2501089"/>
                <a:gd name="connsiteY11" fmla="*/ 1652268 h 1972702"/>
                <a:gd name="connsiteX12" fmla="*/ 826716 w 2501089"/>
                <a:gd name="connsiteY12" fmla="*/ 1493950 h 1972702"/>
                <a:gd name="connsiteX13" fmla="*/ 1609847 w 2501089"/>
                <a:gd name="connsiteY13" fmla="*/ 1007535 h 1972702"/>
                <a:gd name="connsiteX14" fmla="*/ 1929982 w 2501089"/>
                <a:gd name="connsiteY14" fmla="*/ 682930 h 1972702"/>
                <a:gd name="connsiteX15" fmla="*/ 2183093 w 2501089"/>
                <a:gd name="connsiteY15" fmla="*/ 310149 h 1972702"/>
                <a:gd name="connsiteX16" fmla="*/ 2280286 w 2501089"/>
                <a:gd name="connsiteY16" fmla="*/ 108435 h 19727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2501089" h="1972702">
                  <a:moveTo>
                    <a:pt x="2318728" y="0"/>
                  </a:moveTo>
                  <a:lnTo>
                    <a:pt x="2501089" y="0"/>
                  </a:lnTo>
                  <a:lnTo>
                    <a:pt x="2453909" y="167837"/>
                  </a:lnTo>
                  <a:cubicBezTo>
                    <a:pt x="2427555" y="244153"/>
                    <a:pt x="2396627" y="319103"/>
                    <a:pt x="2361125" y="392084"/>
                  </a:cubicBezTo>
                  <a:cubicBezTo>
                    <a:pt x="2218453" y="684005"/>
                    <a:pt x="2011698" y="945211"/>
                    <a:pt x="1768255" y="1167644"/>
                  </a:cubicBezTo>
                  <a:cubicBezTo>
                    <a:pt x="1646250" y="1278860"/>
                    <a:pt x="1514385" y="1380316"/>
                    <a:pt x="1375125" y="1471474"/>
                  </a:cubicBezTo>
                  <a:cubicBezTo>
                    <a:pt x="1235677" y="1562542"/>
                    <a:pt x="1088928" y="1643672"/>
                    <a:pt x="935735" y="1712713"/>
                  </a:cubicBezTo>
                  <a:cubicBezTo>
                    <a:pt x="705659" y="1815533"/>
                    <a:pt x="462359" y="1892212"/>
                    <a:pt x="212353" y="1940294"/>
                  </a:cubicBezTo>
                  <a:lnTo>
                    <a:pt x="0" y="1972702"/>
                  </a:lnTo>
                  <a:lnTo>
                    <a:pt x="0" y="1732181"/>
                  </a:lnTo>
                  <a:lnTo>
                    <a:pt x="161195" y="1706590"/>
                  </a:lnTo>
                  <a:cubicBezTo>
                    <a:pt x="237638" y="1691378"/>
                    <a:pt x="313477" y="1673222"/>
                    <a:pt x="388463" y="1652268"/>
                  </a:cubicBezTo>
                  <a:cubicBezTo>
                    <a:pt x="538529" y="1610539"/>
                    <a:pt x="684898" y="1556543"/>
                    <a:pt x="826716" y="1493950"/>
                  </a:cubicBezTo>
                  <a:cubicBezTo>
                    <a:pt x="1111207" y="1370107"/>
                    <a:pt x="1376832" y="1205881"/>
                    <a:pt x="1609847" y="1007535"/>
                  </a:cubicBezTo>
                  <a:cubicBezTo>
                    <a:pt x="1725975" y="908049"/>
                    <a:pt x="1833571" y="799519"/>
                    <a:pt x="1929982" y="682930"/>
                  </a:cubicBezTo>
                  <a:cubicBezTo>
                    <a:pt x="2026581" y="566520"/>
                    <a:pt x="2111806" y="441692"/>
                    <a:pt x="2183093" y="310149"/>
                  </a:cubicBezTo>
                  <a:cubicBezTo>
                    <a:pt x="2218738" y="244422"/>
                    <a:pt x="2251396" y="177150"/>
                    <a:pt x="2280286" y="108435"/>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sz="800"/>
            </a:p>
          </p:txBody>
        </p:sp>
        <p:sp>
          <p:nvSpPr>
            <p:cNvPr id="1045" name="Freeform: Shape 1044">
              <a:extLst>
                <a:ext uri="{FF2B5EF4-FFF2-40B4-BE49-F238E27FC236}">
                  <a16:creationId xmlns:a16="http://schemas.microsoft.com/office/drawing/2014/main" id="{12EB32A5-4408-4F6C-84B2-F9A908237A6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2491105" cy="1943661"/>
            </a:xfrm>
            <a:custGeom>
              <a:avLst/>
              <a:gdLst>
                <a:gd name="connsiteX0" fmla="*/ 1995408 w 2491105"/>
                <a:gd name="connsiteY0" fmla="*/ 0 h 1943661"/>
                <a:gd name="connsiteX1" fmla="*/ 2491105 w 2491105"/>
                <a:gd name="connsiteY1" fmla="*/ 0 h 1943661"/>
                <a:gd name="connsiteX2" fmla="*/ 2434705 w 2491105"/>
                <a:gd name="connsiteY2" fmla="*/ 174009 h 1943661"/>
                <a:gd name="connsiteX3" fmla="*/ 92457 w 2491105"/>
                <a:gd name="connsiteY3" fmla="*/ 1931703 h 1943661"/>
                <a:gd name="connsiteX4" fmla="*/ 0 w 2491105"/>
                <a:gd name="connsiteY4" fmla="*/ 1943661 h 1943661"/>
                <a:gd name="connsiteX5" fmla="*/ 0 w 2491105"/>
                <a:gd name="connsiteY5" fmla="*/ 1491489 h 1943661"/>
                <a:gd name="connsiteX6" fmla="*/ 34107 w 2491105"/>
                <a:gd name="connsiteY6" fmla="*/ 1486836 h 1943661"/>
                <a:gd name="connsiteX7" fmla="*/ 497577 w 2491105"/>
                <a:gd name="connsiteY7" fmla="*/ 1360598 h 1943661"/>
                <a:gd name="connsiteX8" fmla="*/ 1321566 w 2491105"/>
                <a:gd name="connsiteY8" fmla="*/ 897645 h 1943661"/>
                <a:gd name="connsiteX9" fmla="*/ 1891495 w 2491105"/>
                <a:gd name="connsiteY9" fmla="*/ 230078 h 1943661"/>
                <a:gd name="connsiteX10" fmla="*/ 1961469 w 2491105"/>
                <a:gd name="connsiteY10" fmla="*/ 87885 h 19436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2491105" h="1943661">
                  <a:moveTo>
                    <a:pt x="1995408" y="0"/>
                  </a:moveTo>
                  <a:lnTo>
                    <a:pt x="2491105" y="0"/>
                  </a:lnTo>
                  <a:lnTo>
                    <a:pt x="2434705" y="174009"/>
                  </a:lnTo>
                  <a:cubicBezTo>
                    <a:pt x="2087512" y="1067655"/>
                    <a:pt x="1129122" y="1753877"/>
                    <a:pt x="92457" y="1931703"/>
                  </a:cubicBezTo>
                  <a:lnTo>
                    <a:pt x="0" y="1943661"/>
                  </a:lnTo>
                  <a:lnTo>
                    <a:pt x="0" y="1491489"/>
                  </a:lnTo>
                  <a:lnTo>
                    <a:pt x="34107" y="1486836"/>
                  </a:lnTo>
                  <a:cubicBezTo>
                    <a:pt x="189055" y="1458696"/>
                    <a:pt x="343908" y="1416565"/>
                    <a:pt x="497577" y="1360598"/>
                  </a:cubicBezTo>
                  <a:cubicBezTo>
                    <a:pt x="796856" y="1251889"/>
                    <a:pt x="1081725" y="1091781"/>
                    <a:pt x="1321566" y="897645"/>
                  </a:cubicBezTo>
                  <a:cubicBezTo>
                    <a:pt x="1565577" y="700195"/>
                    <a:pt x="1757355" y="475523"/>
                    <a:pt x="1891495" y="230078"/>
                  </a:cubicBezTo>
                  <a:cubicBezTo>
                    <a:pt x="1917197" y="183033"/>
                    <a:pt x="1940526" y="135619"/>
                    <a:pt x="1961469" y="87885"/>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pic>
        <p:nvPicPr>
          <p:cNvPr id="7" name="Picture 6">
            <a:extLst>
              <a:ext uri="{FF2B5EF4-FFF2-40B4-BE49-F238E27FC236}">
                <a16:creationId xmlns:a16="http://schemas.microsoft.com/office/drawing/2014/main" id="{8FC1F768-AB39-C8D1-1A72-5E992D06D908}"/>
              </a:ext>
            </a:extLst>
          </p:cNvPr>
          <p:cNvPicPr>
            <a:picLocks noChangeAspect="1"/>
          </p:cNvPicPr>
          <p:nvPr/>
        </p:nvPicPr>
        <p:blipFill>
          <a:blip r:embed="rId2"/>
          <a:stretch>
            <a:fillRect/>
          </a:stretch>
        </p:blipFill>
        <p:spPr>
          <a:xfrm>
            <a:off x="2266415" y="911433"/>
            <a:ext cx="6896439" cy="5661255"/>
          </a:xfrm>
          <a:prstGeom prst="rect">
            <a:avLst/>
          </a:prstGeom>
        </p:spPr>
      </p:pic>
      <p:sp>
        <p:nvSpPr>
          <p:cNvPr id="8" name="Rectangle 7">
            <a:extLst>
              <a:ext uri="{FF2B5EF4-FFF2-40B4-BE49-F238E27FC236}">
                <a16:creationId xmlns:a16="http://schemas.microsoft.com/office/drawing/2014/main" id="{86AD39FD-BA59-F837-BD92-F15124DBAEE5}"/>
              </a:ext>
            </a:extLst>
          </p:cNvPr>
          <p:cNvSpPr/>
          <p:nvPr/>
        </p:nvSpPr>
        <p:spPr>
          <a:xfrm>
            <a:off x="2196445" y="4920792"/>
            <a:ext cx="1150501" cy="282804"/>
          </a:xfrm>
          <a:prstGeom prst="rect">
            <a:avLst/>
          </a:prstGeom>
          <a:solidFill>
            <a:srgbClr val="FFC000">
              <a:alpha val="40000"/>
            </a:srgbClr>
          </a:solidFill>
        </p:spPr>
        <p:style>
          <a:lnRef idx="2">
            <a:schemeClr val="accent4">
              <a:shade val="15000"/>
            </a:schemeClr>
          </a:lnRef>
          <a:fillRef idx="1">
            <a:schemeClr val="accent4"/>
          </a:fillRef>
          <a:effectRef idx="0">
            <a:schemeClr val="accent4"/>
          </a:effectRef>
          <a:fontRef idx="minor">
            <a:schemeClr val="lt1"/>
          </a:fontRef>
        </p:style>
        <p:txBody>
          <a:bodyPr rtlCol="0" anchor="ctr"/>
          <a:lstStyle/>
          <a:p>
            <a:pPr algn="ctr"/>
            <a:endParaRPr lang="en-AE"/>
          </a:p>
        </p:txBody>
      </p:sp>
      <p:sp>
        <p:nvSpPr>
          <p:cNvPr id="9" name="Rectangle 8">
            <a:extLst>
              <a:ext uri="{FF2B5EF4-FFF2-40B4-BE49-F238E27FC236}">
                <a16:creationId xmlns:a16="http://schemas.microsoft.com/office/drawing/2014/main" id="{0F75DDCB-EA43-DC56-EDD2-E954715A8DC6}"/>
              </a:ext>
            </a:extLst>
          </p:cNvPr>
          <p:cNvSpPr/>
          <p:nvPr/>
        </p:nvSpPr>
        <p:spPr>
          <a:xfrm>
            <a:off x="3416916" y="4920792"/>
            <a:ext cx="1150501" cy="282804"/>
          </a:xfrm>
          <a:prstGeom prst="rect">
            <a:avLst/>
          </a:prstGeom>
          <a:solidFill>
            <a:srgbClr val="FFC000">
              <a:alpha val="40000"/>
            </a:srgbClr>
          </a:solidFill>
        </p:spPr>
        <p:style>
          <a:lnRef idx="2">
            <a:schemeClr val="accent4">
              <a:shade val="15000"/>
            </a:schemeClr>
          </a:lnRef>
          <a:fillRef idx="1">
            <a:schemeClr val="accent4"/>
          </a:fillRef>
          <a:effectRef idx="0">
            <a:schemeClr val="accent4"/>
          </a:effectRef>
          <a:fontRef idx="minor">
            <a:schemeClr val="lt1"/>
          </a:fontRef>
        </p:style>
        <p:txBody>
          <a:bodyPr rtlCol="0" anchor="ctr"/>
          <a:lstStyle/>
          <a:p>
            <a:pPr algn="ctr"/>
            <a:endParaRPr lang="en-AE"/>
          </a:p>
        </p:txBody>
      </p:sp>
      <p:sp>
        <p:nvSpPr>
          <p:cNvPr id="10" name="Rectangle 9">
            <a:extLst>
              <a:ext uri="{FF2B5EF4-FFF2-40B4-BE49-F238E27FC236}">
                <a16:creationId xmlns:a16="http://schemas.microsoft.com/office/drawing/2014/main" id="{4CAC61D9-7790-BE8A-04F7-EE07A48FEB1F}"/>
              </a:ext>
            </a:extLst>
          </p:cNvPr>
          <p:cNvSpPr/>
          <p:nvPr/>
        </p:nvSpPr>
        <p:spPr>
          <a:xfrm>
            <a:off x="4515836" y="4920791"/>
            <a:ext cx="1150501" cy="282804"/>
          </a:xfrm>
          <a:prstGeom prst="rect">
            <a:avLst/>
          </a:prstGeom>
          <a:solidFill>
            <a:srgbClr val="FFC000">
              <a:alpha val="40000"/>
            </a:srgbClr>
          </a:solidFill>
        </p:spPr>
        <p:style>
          <a:lnRef idx="2">
            <a:schemeClr val="accent4">
              <a:shade val="15000"/>
            </a:schemeClr>
          </a:lnRef>
          <a:fillRef idx="1">
            <a:schemeClr val="accent4"/>
          </a:fillRef>
          <a:effectRef idx="0">
            <a:schemeClr val="accent4"/>
          </a:effectRef>
          <a:fontRef idx="minor">
            <a:schemeClr val="lt1"/>
          </a:fontRef>
        </p:style>
        <p:txBody>
          <a:bodyPr rtlCol="0" anchor="ctr"/>
          <a:lstStyle/>
          <a:p>
            <a:pPr algn="ctr"/>
            <a:endParaRPr lang="en-AE"/>
          </a:p>
        </p:txBody>
      </p:sp>
      <p:sp>
        <p:nvSpPr>
          <p:cNvPr id="11" name="Rectangle 10">
            <a:extLst>
              <a:ext uri="{FF2B5EF4-FFF2-40B4-BE49-F238E27FC236}">
                <a16:creationId xmlns:a16="http://schemas.microsoft.com/office/drawing/2014/main" id="{297C73EB-4711-5C99-C37C-FC5FA8A45804}"/>
              </a:ext>
            </a:extLst>
          </p:cNvPr>
          <p:cNvSpPr/>
          <p:nvPr/>
        </p:nvSpPr>
        <p:spPr>
          <a:xfrm>
            <a:off x="5675531" y="4920791"/>
            <a:ext cx="1150501" cy="282804"/>
          </a:xfrm>
          <a:prstGeom prst="rect">
            <a:avLst/>
          </a:prstGeom>
          <a:solidFill>
            <a:srgbClr val="FFC000">
              <a:alpha val="40000"/>
            </a:srgbClr>
          </a:solidFill>
        </p:spPr>
        <p:style>
          <a:lnRef idx="2">
            <a:schemeClr val="accent4">
              <a:shade val="15000"/>
            </a:schemeClr>
          </a:lnRef>
          <a:fillRef idx="1">
            <a:schemeClr val="accent4"/>
          </a:fillRef>
          <a:effectRef idx="0">
            <a:schemeClr val="accent4"/>
          </a:effectRef>
          <a:fontRef idx="minor">
            <a:schemeClr val="lt1"/>
          </a:fontRef>
        </p:style>
        <p:txBody>
          <a:bodyPr rtlCol="0" anchor="ctr"/>
          <a:lstStyle/>
          <a:p>
            <a:pPr algn="ctr"/>
            <a:endParaRPr lang="en-AE"/>
          </a:p>
        </p:txBody>
      </p:sp>
      <p:sp>
        <p:nvSpPr>
          <p:cNvPr id="12" name="Rectangle 11">
            <a:extLst>
              <a:ext uri="{FF2B5EF4-FFF2-40B4-BE49-F238E27FC236}">
                <a16:creationId xmlns:a16="http://schemas.microsoft.com/office/drawing/2014/main" id="{00875313-CD83-DABC-A9B0-6B78CB21D733}"/>
              </a:ext>
            </a:extLst>
          </p:cNvPr>
          <p:cNvSpPr/>
          <p:nvPr/>
        </p:nvSpPr>
        <p:spPr>
          <a:xfrm>
            <a:off x="6781946" y="4920791"/>
            <a:ext cx="1150501" cy="282804"/>
          </a:xfrm>
          <a:prstGeom prst="rect">
            <a:avLst/>
          </a:prstGeom>
          <a:solidFill>
            <a:srgbClr val="FFC000">
              <a:alpha val="40000"/>
            </a:srgbClr>
          </a:solidFill>
        </p:spPr>
        <p:style>
          <a:lnRef idx="2">
            <a:schemeClr val="accent4">
              <a:shade val="15000"/>
            </a:schemeClr>
          </a:lnRef>
          <a:fillRef idx="1">
            <a:schemeClr val="accent4"/>
          </a:fillRef>
          <a:effectRef idx="0">
            <a:schemeClr val="accent4"/>
          </a:effectRef>
          <a:fontRef idx="minor">
            <a:schemeClr val="lt1"/>
          </a:fontRef>
        </p:style>
        <p:txBody>
          <a:bodyPr rtlCol="0" anchor="ctr"/>
          <a:lstStyle/>
          <a:p>
            <a:pPr algn="ctr"/>
            <a:endParaRPr lang="en-AE"/>
          </a:p>
        </p:txBody>
      </p:sp>
      <p:sp>
        <p:nvSpPr>
          <p:cNvPr id="13" name="Rectangle 12">
            <a:extLst>
              <a:ext uri="{FF2B5EF4-FFF2-40B4-BE49-F238E27FC236}">
                <a16:creationId xmlns:a16="http://schemas.microsoft.com/office/drawing/2014/main" id="{581CDDF0-2008-8D50-5B69-5A5622CACE8C}"/>
              </a:ext>
            </a:extLst>
          </p:cNvPr>
          <p:cNvSpPr/>
          <p:nvPr/>
        </p:nvSpPr>
        <p:spPr>
          <a:xfrm>
            <a:off x="7950836" y="4920791"/>
            <a:ext cx="1150501" cy="282804"/>
          </a:xfrm>
          <a:prstGeom prst="rect">
            <a:avLst/>
          </a:prstGeom>
          <a:solidFill>
            <a:srgbClr val="FFC000">
              <a:alpha val="40000"/>
            </a:srgbClr>
          </a:solidFill>
        </p:spPr>
        <p:style>
          <a:lnRef idx="2">
            <a:schemeClr val="accent4">
              <a:shade val="15000"/>
            </a:schemeClr>
          </a:lnRef>
          <a:fillRef idx="1">
            <a:schemeClr val="accent4"/>
          </a:fillRef>
          <a:effectRef idx="0">
            <a:schemeClr val="accent4"/>
          </a:effectRef>
          <a:fontRef idx="minor">
            <a:schemeClr val="lt1"/>
          </a:fontRef>
        </p:style>
        <p:txBody>
          <a:bodyPr rtlCol="0" anchor="ctr"/>
          <a:lstStyle/>
          <a:p>
            <a:pPr algn="ctr"/>
            <a:endParaRPr lang="en-AE"/>
          </a:p>
        </p:txBody>
      </p:sp>
    </p:spTree>
    <p:extLst>
      <p:ext uri="{BB962C8B-B14F-4D97-AF65-F5344CB8AC3E}">
        <p14:creationId xmlns:p14="http://schemas.microsoft.com/office/powerpoint/2010/main" val="139014360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08365" y="273720"/>
            <a:ext cx="11161525" cy="629874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19624594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AF4F81F-B6E5-108B-476C-B98712B62264}"/>
              </a:ext>
            </a:extLst>
          </p:cNvPr>
          <p:cNvSpPr>
            <a:spLocks noGrp="1"/>
          </p:cNvSpPr>
          <p:nvPr>
            <p:ph type="title"/>
          </p:nvPr>
        </p:nvSpPr>
        <p:spPr/>
        <p:txBody>
          <a:bodyPr>
            <a:normAutofit/>
          </a:bodyPr>
          <a:lstStyle/>
          <a:p>
            <a:r>
              <a:rPr lang="en-GB" sz="4000" dirty="0"/>
              <a:t>Additional spellings – Year 3 and 4, Year 5 and 6</a:t>
            </a:r>
          </a:p>
        </p:txBody>
      </p:sp>
      <p:sp>
        <p:nvSpPr>
          <p:cNvPr id="3" name="Content Placeholder 2">
            <a:extLst>
              <a:ext uri="{FF2B5EF4-FFF2-40B4-BE49-F238E27FC236}">
                <a16:creationId xmlns:a16="http://schemas.microsoft.com/office/drawing/2014/main" id="{50A5F1CF-DC6A-230E-2B54-3FC1965D12B8}"/>
              </a:ext>
            </a:extLst>
          </p:cNvPr>
          <p:cNvSpPr>
            <a:spLocks noGrp="1"/>
          </p:cNvSpPr>
          <p:nvPr>
            <p:ph idx="1"/>
          </p:nvPr>
        </p:nvSpPr>
        <p:spPr/>
        <p:txBody>
          <a:bodyPr/>
          <a:lstStyle/>
          <a:p>
            <a:endParaRPr lang="en-GB"/>
          </a:p>
        </p:txBody>
      </p:sp>
      <p:pic>
        <p:nvPicPr>
          <p:cNvPr id="5" name="Picture 4">
            <a:extLst>
              <a:ext uri="{FF2B5EF4-FFF2-40B4-BE49-F238E27FC236}">
                <a16:creationId xmlns:a16="http://schemas.microsoft.com/office/drawing/2014/main" id="{7E695527-B08A-C6FD-F82E-1B5A2AAA01BD}"/>
              </a:ext>
            </a:extLst>
          </p:cNvPr>
          <p:cNvPicPr>
            <a:picLocks noChangeAspect="1"/>
          </p:cNvPicPr>
          <p:nvPr/>
        </p:nvPicPr>
        <p:blipFill>
          <a:blip r:embed="rId2"/>
          <a:stretch>
            <a:fillRect/>
          </a:stretch>
        </p:blipFill>
        <p:spPr>
          <a:xfrm>
            <a:off x="983821" y="652"/>
            <a:ext cx="10703329" cy="6857348"/>
          </a:xfrm>
          <a:prstGeom prst="rect">
            <a:avLst/>
          </a:prstGeom>
        </p:spPr>
      </p:pic>
    </p:spTree>
    <p:extLst>
      <p:ext uri="{BB962C8B-B14F-4D97-AF65-F5344CB8AC3E}">
        <p14:creationId xmlns:p14="http://schemas.microsoft.com/office/powerpoint/2010/main" val="401770416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C36E50B-DE87-1DB9-666E-C87370AC46D7}"/>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8F42E325-0E74-6F5C-DD22-AA3CAE32D545}"/>
              </a:ext>
            </a:extLst>
          </p:cNvPr>
          <p:cNvSpPr>
            <a:spLocks noGrp="1"/>
          </p:cNvSpPr>
          <p:nvPr>
            <p:ph idx="1"/>
          </p:nvPr>
        </p:nvSpPr>
        <p:spPr/>
        <p:txBody>
          <a:bodyPr/>
          <a:lstStyle/>
          <a:p>
            <a:endParaRPr lang="en-GB"/>
          </a:p>
        </p:txBody>
      </p:sp>
      <p:pic>
        <p:nvPicPr>
          <p:cNvPr id="5" name="Picture 4">
            <a:extLst>
              <a:ext uri="{FF2B5EF4-FFF2-40B4-BE49-F238E27FC236}">
                <a16:creationId xmlns:a16="http://schemas.microsoft.com/office/drawing/2014/main" id="{9051E770-3305-4C79-198D-994A0B7840A3}"/>
              </a:ext>
            </a:extLst>
          </p:cNvPr>
          <p:cNvPicPr>
            <a:picLocks noChangeAspect="1"/>
          </p:cNvPicPr>
          <p:nvPr/>
        </p:nvPicPr>
        <p:blipFill>
          <a:blip r:embed="rId2"/>
          <a:stretch>
            <a:fillRect/>
          </a:stretch>
        </p:blipFill>
        <p:spPr>
          <a:xfrm>
            <a:off x="1174375" y="139578"/>
            <a:ext cx="10103224" cy="6578844"/>
          </a:xfrm>
          <a:prstGeom prst="rect">
            <a:avLst/>
          </a:prstGeom>
        </p:spPr>
      </p:pic>
    </p:spTree>
    <p:extLst>
      <p:ext uri="{BB962C8B-B14F-4D97-AF65-F5344CB8AC3E}">
        <p14:creationId xmlns:p14="http://schemas.microsoft.com/office/powerpoint/2010/main" val="74359717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7" name="Title 4"/>
          <p:cNvSpPr txBox="1">
            <a:spLocks/>
          </p:cNvSpPr>
          <p:nvPr/>
        </p:nvSpPr>
        <p:spPr bwMode="auto">
          <a:xfrm>
            <a:off x="-1857623" y="163715"/>
            <a:ext cx="11267094" cy="1470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spcBef>
                <a:spcPct val="20000"/>
              </a:spcBef>
              <a:buFont typeface="Arial" panose="020B0604020202020204" pitchFamily="34" charset="0"/>
              <a:buChar char="•"/>
              <a:defRPr sz="3200">
                <a:solidFill>
                  <a:schemeClr val="tx1"/>
                </a:solidFill>
                <a:latin typeface="Calibri" panose="020F0502020204030204" pitchFamily="34" charset="0"/>
                <a:ea typeface="MS PGothic" panose="020B0600070205080204" pitchFamily="34" charset="-128"/>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MS PGothic" panose="020B0600070205080204" pitchFamily="34" charset="-128"/>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MS PGothic" panose="020B0600070205080204" pitchFamily="34" charset="-128"/>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9pPr>
          </a:lstStyle>
          <a:p>
            <a:pPr algn="ctr" eaLnBrk="1" hangingPunct="1">
              <a:spcBef>
                <a:spcPct val="0"/>
              </a:spcBef>
              <a:buFontTx/>
              <a:buNone/>
            </a:pPr>
            <a:r>
              <a:rPr lang="en-GB" altLang="en-US" sz="4800" b="1" dirty="0">
                <a:solidFill>
                  <a:schemeClr val="accent6">
                    <a:lumMod val="75000"/>
                  </a:schemeClr>
                </a:solidFill>
                <a:latin typeface="+mn-lt"/>
              </a:rPr>
              <a:t>Times Tables Rockstars </a:t>
            </a:r>
          </a:p>
        </p:txBody>
      </p:sp>
      <p:sp>
        <p:nvSpPr>
          <p:cNvPr id="2" name="AutoShape 2" descr="Chilton Primary School - Azure My Maths &amp; Spellings"/>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8" name="Picture 7"/>
          <p:cNvPicPr>
            <a:picLocks noChangeAspect="1"/>
          </p:cNvPicPr>
          <p:nvPr/>
        </p:nvPicPr>
        <p:blipFill>
          <a:blip r:embed="rId2"/>
          <a:stretch>
            <a:fillRect/>
          </a:stretch>
        </p:blipFill>
        <p:spPr>
          <a:xfrm>
            <a:off x="7664684" y="216535"/>
            <a:ext cx="2075601" cy="1568768"/>
          </a:xfrm>
          <a:prstGeom prst="rect">
            <a:avLst/>
          </a:prstGeom>
        </p:spPr>
      </p:pic>
      <p:pic>
        <p:nvPicPr>
          <p:cNvPr id="9" name="Content Placeholder 2"/>
          <p:cNvPicPr>
            <a:picLocks noChangeAspect="1"/>
          </p:cNvPicPr>
          <p:nvPr/>
        </p:nvPicPr>
        <p:blipFill>
          <a:blip r:embed="rId3"/>
          <a:stretch>
            <a:fillRect/>
          </a:stretch>
        </p:blipFill>
        <p:spPr>
          <a:xfrm>
            <a:off x="307975" y="2069119"/>
            <a:ext cx="7567450" cy="3643738"/>
          </a:xfrm>
          <a:prstGeom prst="rect">
            <a:avLst/>
          </a:prstGeom>
        </p:spPr>
      </p:pic>
      <p:pic>
        <p:nvPicPr>
          <p:cNvPr id="10" name="Picture 9"/>
          <p:cNvPicPr>
            <a:picLocks noChangeAspect="1"/>
          </p:cNvPicPr>
          <p:nvPr/>
        </p:nvPicPr>
        <p:blipFill>
          <a:blip r:embed="rId4"/>
          <a:stretch>
            <a:fillRect/>
          </a:stretch>
        </p:blipFill>
        <p:spPr>
          <a:xfrm>
            <a:off x="8027825" y="2318839"/>
            <a:ext cx="3852127" cy="3144299"/>
          </a:xfrm>
          <a:prstGeom prst="rect">
            <a:avLst/>
          </a:prstGeom>
        </p:spPr>
      </p:pic>
      <p:sp>
        <p:nvSpPr>
          <p:cNvPr id="11" name="Right Arrow 10"/>
          <p:cNvSpPr/>
          <p:nvPr/>
        </p:nvSpPr>
        <p:spPr>
          <a:xfrm rot="705129">
            <a:off x="3726428" y="1597830"/>
            <a:ext cx="1769806" cy="658761"/>
          </a:xfrm>
          <a:prstGeom prst="rightArrow">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341721424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0"/>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7" name="Title 4"/>
          <p:cNvSpPr txBox="1">
            <a:spLocks/>
          </p:cNvSpPr>
          <p:nvPr/>
        </p:nvSpPr>
        <p:spPr bwMode="auto">
          <a:xfrm>
            <a:off x="-1857623" y="163715"/>
            <a:ext cx="11267094" cy="1470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spcBef>
                <a:spcPct val="20000"/>
              </a:spcBef>
              <a:buFont typeface="Arial" panose="020B0604020202020204" pitchFamily="34" charset="0"/>
              <a:buChar char="•"/>
              <a:defRPr sz="3200">
                <a:solidFill>
                  <a:schemeClr val="tx1"/>
                </a:solidFill>
                <a:latin typeface="Calibri" panose="020F0502020204030204" pitchFamily="34" charset="0"/>
                <a:ea typeface="MS PGothic" panose="020B0600070205080204" pitchFamily="34" charset="-128"/>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MS PGothic" panose="020B0600070205080204" pitchFamily="34" charset="-128"/>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MS PGothic" panose="020B0600070205080204" pitchFamily="34" charset="-128"/>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9pPr>
          </a:lstStyle>
          <a:p>
            <a:pPr algn="ctr" eaLnBrk="1" hangingPunct="1">
              <a:spcBef>
                <a:spcPct val="0"/>
              </a:spcBef>
              <a:buFontTx/>
              <a:buNone/>
            </a:pPr>
            <a:r>
              <a:rPr lang="en-GB" altLang="en-US" sz="4800" b="1" dirty="0">
                <a:solidFill>
                  <a:schemeClr val="accent6">
                    <a:lumMod val="75000"/>
                  </a:schemeClr>
                </a:solidFill>
                <a:latin typeface="+mn-lt"/>
              </a:rPr>
              <a:t>Times Tables Rockstars </a:t>
            </a:r>
          </a:p>
        </p:txBody>
      </p:sp>
      <p:sp>
        <p:nvSpPr>
          <p:cNvPr id="2" name="AutoShape 2" descr="Chilton Primary School - Azure My Maths &amp; Spellings"/>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8" name="Picture 7"/>
          <p:cNvPicPr>
            <a:picLocks noChangeAspect="1"/>
          </p:cNvPicPr>
          <p:nvPr/>
        </p:nvPicPr>
        <p:blipFill>
          <a:blip r:embed="rId2"/>
          <a:stretch>
            <a:fillRect/>
          </a:stretch>
        </p:blipFill>
        <p:spPr>
          <a:xfrm>
            <a:off x="7664684" y="216535"/>
            <a:ext cx="2075601" cy="1568768"/>
          </a:xfrm>
          <a:prstGeom prst="rect">
            <a:avLst/>
          </a:prstGeom>
        </p:spPr>
      </p:pic>
      <p:sp>
        <p:nvSpPr>
          <p:cNvPr id="3" name="Rectangle 2"/>
          <p:cNvSpPr/>
          <p:nvPr/>
        </p:nvSpPr>
        <p:spPr>
          <a:xfrm>
            <a:off x="460375" y="1785303"/>
            <a:ext cx="11230180" cy="2246769"/>
          </a:xfrm>
          <a:prstGeom prst="rect">
            <a:avLst/>
          </a:prstGeom>
        </p:spPr>
        <p:txBody>
          <a:bodyPr wrap="square">
            <a:spAutoFit/>
          </a:bodyPr>
          <a:lstStyle/>
          <a:p>
            <a:r>
              <a:rPr lang="en-GB" sz="2000" b="1" dirty="0">
                <a:latin typeface="Comic Sans MS" panose="030F0702030302020204" pitchFamily="66" charset="0"/>
              </a:rPr>
              <a:t>Garage: </a:t>
            </a:r>
            <a:r>
              <a:rPr lang="en-GB" sz="2000" dirty="0">
                <a:latin typeface="Comic Sans MS" panose="030F0702030302020204" pitchFamily="66" charset="0"/>
              </a:rPr>
              <a:t>Most children will spend most time here. Questions are tailored to individuals and children earn coins by answering them.</a:t>
            </a:r>
          </a:p>
          <a:p>
            <a:endParaRPr lang="en-GB" sz="2000" dirty="0">
              <a:latin typeface="Comic Sans MS" panose="030F0702030302020204" pitchFamily="66" charset="0"/>
            </a:endParaRPr>
          </a:p>
          <a:p>
            <a:r>
              <a:rPr lang="en-GB" sz="2000" b="1" dirty="0">
                <a:latin typeface="Comic Sans MS" panose="030F0702030302020204" pitchFamily="66" charset="0"/>
              </a:rPr>
              <a:t>Jamming: </a:t>
            </a:r>
            <a:r>
              <a:rPr lang="en-GB" sz="2000" dirty="0">
                <a:latin typeface="Comic Sans MS" panose="030F0702030302020204" pitchFamily="66" charset="0"/>
              </a:rPr>
              <a:t>No clock or timer. Children can tailor their own questions and choose between multiplication/ division or both. </a:t>
            </a:r>
          </a:p>
          <a:p>
            <a:endParaRPr lang="en-GB" sz="2000" dirty="0">
              <a:latin typeface="Comic Sans MS" panose="030F0702030302020204" pitchFamily="66" charset="0"/>
            </a:endParaRPr>
          </a:p>
          <a:p>
            <a:r>
              <a:rPr lang="en-GB" sz="2000" b="1" dirty="0">
                <a:latin typeface="Comic Sans MS" panose="030F0702030302020204" pitchFamily="66" charset="0"/>
              </a:rPr>
              <a:t>Gig: </a:t>
            </a:r>
            <a:r>
              <a:rPr lang="en-GB" sz="2000" dirty="0">
                <a:latin typeface="Comic Sans MS" panose="030F0702030302020204" pitchFamily="66" charset="0"/>
              </a:rPr>
              <a:t>Children have a monthly challenge to complete 100 multiplication questions in 5 minutes. </a:t>
            </a:r>
          </a:p>
        </p:txBody>
      </p:sp>
      <p:pic>
        <p:nvPicPr>
          <p:cNvPr id="4" name="Picture 3"/>
          <p:cNvPicPr>
            <a:picLocks noChangeAspect="1"/>
          </p:cNvPicPr>
          <p:nvPr/>
        </p:nvPicPr>
        <p:blipFill>
          <a:blip r:embed="rId3"/>
          <a:stretch>
            <a:fillRect/>
          </a:stretch>
        </p:blipFill>
        <p:spPr>
          <a:xfrm>
            <a:off x="1176798" y="4183635"/>
            <a:ext cx="9797334" cy="2424648"/>
          </a:xfrm>
          <a:prstGeom prst="rect">
            <a:avLst/>
          </a:prstGeom>
        </p:spPr>
      </p:pic>
    </p:spTree>
    <p:extLst>
      <p:ext uri="{BB962C8B-B14F-4D97-AF65-F5344CB8AC3E}">
        <p14:creationId xmlns:p14="http://schemas.microsoft.com/office/powerpoint/2010/main" val="262596717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7" name="Title 4"/>
          <p:cNvSpPr txBox="1">
            <a:spLocks/>
          </p:cNvSpPr>
          <p:nvPr/>
        </p:nvSpPr>
        <p:spPr bwMode="auto">
          <a:xfrm>
            <a:off x="-1857623" y="163715"/>
            <a:ext cx="11267094" cy="1470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spcBef>
                <a:spcPct val="20000"/>
              </a:spcBef>
              <a:buFont typeface="Arial" panose="020B0604020202020204" pitchFamily="34" charset="0"/>
              <a:buChar char="•"/>
              <a:defRPr sz="3200">
                <a:solidFill>
                  <a:schemeClr val="tx1"/>
                </a:solidFill>
                <a:latin typeface="Calibri" panose="020F0502020204030204" pitchFamily="34" charset="0"/>
                <a:ea typeface="MS PGothic" panose="020B0600070205080204" pitchFamily="34" charset="-128"/>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MS PGothic" panose="020B0600070205080204" pitchFamily="34" charset="-128"/>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MS PGothic" panose="020B0600070205080204" pitchFamily="34" charset="-128"/>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9pPr>
          </a:lstStyle>
          <a:p>
            <a:pPr algn="ctr">
              <a:spcBef>
                <a:spcPct val="0"/>
              </a:spcBef>
              <a:buNone/>
            </a:pPr>
            <a:r>
              <a:rPr lang="en-GB" altLang="en-US" sz="4800" b="1" dirty="0">
                <a:solidFill>
                  <a:schemeClr val="accent6">
                    <a:lumMod val="75000"/>
                  </a:schemeClr>
                </a:solidFill>
              </a:rPr>
              <a:t>Times Tables </a:t>
            </a:r>
            <a:r>
              <a:rPr lang="en-GB" altLang="en-US" sz="4800" b="1" dirty="0" err="1">
                <a:solidFill>
                  <a:schemeClr val="accent6">
                    <a:lumMod val="75000"/>
                  </a:schemeClr>
                </a:solidFill>
              </a:rPr>
              <a:t>Rockstars</a:t>
            </a:r>
            <a:r>
              <a:rPr lang="en-GB" altLang="en-US" sz="4800" b="1" dirty="0">
                <a:solidFill>
                  <a:schemeClr val="accent6">
                    <a:lumMod val="75000"/>
                  </a:schemeClr>
                </a:solidFill>
              </a:rPr>
              <a:t> </a:t>
            </a:r>
          </a:p>
        </p:txBody>
      </p:sp>
      <p:sp>
        <p:nvSpPr>
          <p:cNvPr id="2" name="AutoShape 2" descr="Chilton Primary School - Azure My Maths &amp; Spellings"/>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8" name="Picture 7"/>
          <p:cNvPicPr>
            <a:picLocks noChangeAspect="1"/>
          </p:cNvPicPr>
          <p:nvPr/>
        </p:nvPicPr>
        <p:blipFill>
          <a:blip r:embed="rId2"/>
          <a:stretch>
            <a:fillRect/>
          </a:stretch>
        </p:blipFill>
        <p:spPr>
          <a:xfrm>
            <a:off x="7664684" y="216535"/>
            <a:ext cx="2075601" cy="1568768"/>
          </a:xfrm>
          <a:prstGeom prst="rect">
            <a:avLst/>
          </a:prstGeom>
        </p:spPr>
      </p:pic>
      <p:sp>
        <p:nvSpPr>
          <p:cNvPr id="5" name="Rectangle 4"/>
          <p:cNvSpPr/>
          <p:nvPr/>
        </p:nvSpPr>
        <p:spPr>
          <a:xfrm>
            <a:off x="307975" y="2081584"/>
            <a:ext cx="11372748" cy="1323439"/>
          </a:xfrm>
          <a:prstGeom prst="rect">
            <a:avLst/>
          </a:prstGeom>
        </p:spPr>
        <p:txBody>
          <a:bodyPr wrap="square">
            <a:spAutoFit/>
          </a:bodyPr>
          <a:lstStyle/>
          <a:p>
            <a:r>
              <a:rPr lang="en-GB" sz="2000" b="1" dirty="0">
                <a:latin typeface="Comic Sans MS" panose="030F0702030302020204" pitchFamily="66" charset="0"/>
              </a:rPr>
              <a:t>Studio: </a:t>
            </a:r>
            <a:r>
              <a:rPr lang="en-GB" sz="2000" dirty="0">
                <a:latin typeface="Comic Sans MS" panose="030F0702030302020204" pitchFamily="66" charset="0"/>
              </a:rPr>
              <a:t>More challenging. Includes multiplication and division. Results affect their rock status which is based on an average of their last 10 games. </a:t>
            </a:r>
          </a:p>
          <a:p>
            <a:endParaRPr lang="en-GB" sz="2000" dirty="0">
              <a:latin typeface="Comic Sans MS" panose="030F0702030302020204" pitchFamily="66" charset="0"/>
            </a:endParaRPr>
          </a:p>
          <a:p>
            <a:r>
              <a:rPr lang="en-GB" sz="2000" b="1" dirty="0">
                <a:latin typeface="Comic Sans MS" panose="030F0702030302020204" pitchFamily="66" charset="0"/>
              </a:rPr>
              <a:t>Soundcheck: </a:t>
            </a:r>
            <a:r>
              <a:rPr lang="en-GB" sz="2000" dirty="0">
                <a:latin typeface="Comic Sans MS" panose="030F0702030302020204" pitchFamily="66" charset="0"/>
              </a:rPr>
              <a:t>Simulates the MTC. Good practice for Year 4!</a:t>
            </a:r>
          </a:p>
        </p:txBody>
      </p:sp>
      <p:pic>
        <p:nvPicPr>
          <p:cNvPr id="6" name="Picture 5"/>
          <p:cNvPicPr>
            <a:picLocks noChangeAspect="1"/>
          </p:cNvPicPr>
          <p:nvPr/>
        </p:nvPicPr>
        <p:blipFill>
          <a:blip r:embed="rId3"/>
          <a:stretch>
            <a:fillRect/>
          </a:stretch>
        </p:blipFill>
        <p:spPr>
          <a:xfrm>
            <a:off x="2712986" y="3701304"/>
            <a:ext cx="6562725" cy="2295525"/>
          </a:xfrm>
          <a:prstGeom prst="rect">
            <a:avLst/>
          </a:prstGeom>
        </p:spPr>
      </p:pic>
    </p:spTree>
    <p:extLst>
      <p:ext uri="{BB962C8B-B14F-4D97-AF65-F5344CB8AC3E}">
        <p14:creationId xmlns:p14="http://schemas.microsoft.com/office/powerpoint/2010/main" val="181198106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7" name="Title 4"/>
          <p:cNvSpPr txBox="1">
            <a:spLocks/>
          </p:cNvSpPr>
          <p:nvPr/>
        </p:nvSpPr>
        <p:spPr bwMode="auto">
          <a:xfrm>
            <a:off x="-1857623" y="163715"/>
            <a:ext cx="11267094" cy="1470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spcBef>
                <a:spcPct val="20000"/>
              </a:spcBef>
              <a:buFont typeface="Arial" panose="020B0604020202020204" pitchFamily="34" charset="0"/>
              <a:buChar char="•"/>
              <a:defRPr sz="3200">
                <a:solidFill>
                  <a:schemeClr val="tx1"/>
                </a:solidFill>
                <a:latin typeface="Calibri" panose="020F0502020204030204" pitchFamily="34" charset="0"/>
                <a:ea typeface="MS PGothic" panose="020B0600070205080204" pitchFamily="34" charset="-128"/>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MS PGothic" panose="020B0600070205080204" pitchFamily="34" charset="-128"/>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MS PGothic" panose="020B0600070205080204" pitchFamily="34" charset="-128"/>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9pPr>
          </a:lstStyle>
          <a:p>
            <a:pPr algn="ctr">
              <a:spcBef>
                <a:spcPct val="0"/>
              </a:spcBef>
              <a:buNone/>
            </a:pPr>
            <a:r>
              <a:rPr lang="en-GB" altLang="en-US" sz="4800" b="1" dirty="0">
                <a:solidFill>
                  <a:schemeClr val="accent6">
                    <a:lumMod val="75000"/>
                  </a:schemeClr>
                </a:solidFill>
              </a:rPr>
              <a:t>Times Tables </a:t>
            </a:r>
            <a:r>
              <a:rPr lang="en-GB" altLang="en-US" sz="4800" b="1" dirty="0" err="1">
                <a:solidFill>
                  <a:schemeClr val="accent6">
                    <a:lumMod val="75000"/>
                  </a:schemeClr>
                </a:solidFill>
              </a:rPr>
              <a:t>Rockstars</a:t>
            </a:r>
            <a:r>
              <a:rPr lang="en-GB" altLang="en-US" sz="4800" b="1" dirty="0">
                <a:solidFill>
                  <a:schemeClr val="accent6">
                    <a:lumMod val="75000"/>
                  </a:schemeClr>
                </a:solidFill>
              </a:rPr>
              <a:t> </a:t>
            </a:r>
          </a:p>
        </p:txBody>
      </p:sp>
      <p:sp>
        <p:nvSpPr>
          <p:cNvPr id="2" name="AutoShape 2" descr="Chilton Primary School - Azure My Maths &amp; Spellings"/>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8" name="Picture 7"/>
          <p:cNvPicPr>
            <a:picLocks noChangeAspect="1"/>
          </p:cNvPicPr>
          <p:nvPr/>
        </p:nvPicPr>
        <p:blipFill>
          <a:blip r:embed="rId2"/>
          <a:stretch>
            <a:fillRect/>
          </a:stretch>
        </p:blipFill>
        <p:spPr>
          <a:xfrm>
            <a:off x="7664684" y="216535"/>
            <a:ext cx="2075601" cy="1568768"/>
          </a:xfrm>
          <a:prstGeom prst="rect">
            <a:avLst/>
          </a:prstGeom>
        </p:spPr>
      </p:pic>
      <p:sp>
        <p:nvSpPr>
          <p:cNvPr id="5" name="Rectangle 4"/>
          <p:cNvSpPr/>
          <p:nvPr/>
        </p:nvSpPr>
        <p:spPr>
          <a:xfrm>
            <a:off x="307975" y="2012759"/>
            <a:ext cx="11766038" cy="2431435"/>
          </a:xfrm>
          <a:prstGeom prst="rect">
            <a:avLst/>
          </a:prstGeom>
        </p:spPr>
        <p:txBody>
          <a:bodyPr wrap="square">
            <a:spAutoFit/>
          </a:bodyPr>
          <a:lstStyle/>
          <a:p>
            <a:r>
              <a:rPr lang="en-GB" sz="2200" b="1" dirty="0">
                <a:latin typeface="Comic Sans MS" panose="030F0702030302020204" pitchFamily="66" charset="0"/>
              </a:rPr>
              <a:t>Festival: </a:t>
            </a:r>
            <a:r>
              <a:rPr lang="en-GB" sz="2200" dirty="0">
                <a:latin typeface="Comic Sans MS" panose="030F0702030302020204" pitchFamily="66" charset="0"/>
              </a:rPr>
              <a:t>Children play against people from around the world. </a:t>
            </a:r>
          </a:p>
          <a:p>
            <a:endParaRPr lang="en-GB" sz="2200" dirty="0">
              <a:latin typeface="Comic Sans MS" panose="030F0702030302020204" pitchFamily="66" charset="0"/>
            </a:endParaRPr>
          </a:p>
          <a:p>
            <a:r>
              <a:rPr lang="en-GB" sz="2200" b="1" dirty="0">
                <a:latin typeface="Comic Sans MS" panose="030F0702030302020204" pitchFamily="66" charset="0"/>
              </a:rPr>
              <a:t>Arena: </a:t>
            </a:r>
            <a:r>
              <a:rPr lang="en-GB" sz="2200" dirty="0">
                <a:latin typeface="Comic Sans MS" panose="030F0702030302020204" pitchFamily="66" charset="0"/>
              </a:rPr>
              <a:t>Similar to festival but they only play against classmates. Teachers can join as well! </a:t>
            </a:r>
          </a:p>
          <a:p>
            <a:endParaRPr lang="en-GB" sz="2200" dirty="0">
              <a:latin typeface="Comic Sans MS" panose="030F0702030302020204" pitchFamily="66" charset="0"/>
            </a:endParaRPr>
          </a:p>
          <a:p>
            <a:r>
              <a:rPr lang="en-GB" sz="2200" b="1" dirty="0">
                <a:latin typeface="Comic Sans MS" panose="030F0702030302020204" pitchFamily="66" charset="0"/>
              </a:rPr>
              <a:t>Rockslam: </a:t>
            </a:r>
            <a:r>
              <a:rPr lang="en-GB" sz="2200" dirty="0">
                <a:latin typeface="Comic Sans MS" panose="030F0702030302020204" pitchFamily="66" charset="0"/>
              </a:rPr>
              <a:t>Children can go head to head. Players don’t have to online at the same time. </a:t>
            </a:r>
          </a:p>
          <a:p>
            <a:endParaRPr lang="en-GB" sz="2000" dirty="0">
              <a:latin typeface="Comic Sans MS" panose="030F0702030302020204" pitchFamily="66" charset="0"/>
            </a:endParaRPr>
          </a:p>
        </p:txBody>
      </p:sp>
      <p:pic>
        <p:nvPicPr>
          <p:cNvPr id="3" name="Picture 2"/>
          <p:cNvPicPr>
            <a:picLocks noChangeAspect="1"/>
          </p:cNvPicPr>
          <p:nvPr/>
        </p:nvPicPr>
        <p:blipFill>
          <a:blip r:embed="rId3"/>
          <a:stretch>
            <a:fillRect/>
          </a:stretch>
        </p:blipFill>
        <p:spPr>
          <a:xfrm>
            <a:off x="1137265" y="4198835"/>
            <a:ext cx="9402916" cy="2430754"/>
          </a:xfrm>
          <a:prstGeom prst="rect">
            <a:avLst/>
          </a:prstGeom>
        </p:spPr>
      </p:pic>
    </p:spTree>
    <p:extLst>
      <p:ext uri="{BB962C8B-B14F-4D97-AF65-F5344CB8AC3E}">
        <p14:creationId xmlns:p14="http://schemas.microsoft.com/office/powerpoint/2010/main" val="387389139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1287" name="Rectangle 11286">
            <a:extLst>
              <a:ext uri="{FF2B5EF4-FFF2-40B4-BE49-F238E27FC236}">
                <a16:creationId xmlns:a16="http://schemas.microsoft.com/office/drawing/2014/main" id="{A440A548-C0D4-4418-940E-EDC2F1D9A59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69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288" name="Rectangle 11287">
            <a:extLst>
              <a:ext uri="{FF2B5EF4-FFF2-40B4-BE49-F238E27FC236}">
                <a16:creationId xmlns:a16="http://schemas.microsoft.com/office/drawing/2014/main" id="{E708B267-8CD2-4684-A57B-9F107076920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5" y="0"/>
            <a:ext cx="12191695"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267" name="Title 4"/>
          <p:cNvSpPr txBox="1">
            <a:spLocks/>
          </p:cNvSpPr>
          <p:nvPr/>
        </p:nvSpPr>
        <p:spPr bwMode="auto">
          <a:xfrm>
            <a:off x="6140068" y="-183718"/>
            <a:ext cx="6204332" cy="1454051"/>
          </a:xfrm>
          <a:prstGeom prst="rect">
            <a:avLst/>
          </a:prstGeo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lIns="91440" tIns="45720" rIns="91440" bIns="45720" rtlCol="0" anchor="ctr">
            <a:norm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MS PGothic" panose="020B0600070205080204" pitchFamily="34" charset="-128"/>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MS PGothic" panose="020B0600070205080204" pitchFamily="34" charset="-128"/>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MS PGothic" panose="020B0600070205080204" pitchFamily="34" charset="-128"/>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9pPr>
          </a:lstStyle>
          <a:p>
            <a:pPr>
              <a:lnSpc>
                <a:spcPct val="90000"/>
              </a:lnSpc>
              <a:spcBef>
                <a:spcPct val="0"/>
              </a:spcBef>
              <a:spcAft>
                <a:spcPts val="600"/>
              </a:spcAft>
              <a:buNone/>
            </a:pPr>
            <a:r>
              <a:rPr lang="en-US" altLang="en-US" sz="3600" b="1" kern="1200" dirty="0">
                <a:solidFill>
                  <a:schemeClr val="tx2"/>
                </a:solidFill>
                <a:latin typeface="+mj-lt"/>
                <a:ea typeface="+mj-ea"/>
                <a:cs typeface="+mj-cs"/>
              </a:rPr>
              <a:t>Relationships and Conduct Policy</a:t>
            </a:r>
          </a:p>
        </p:txBody>
      </p:sp>
      <p:grpSp>
        <p:nvGrpSpPr>
          <p:cNvPr id="11289" name="Group 11288">
            <a:extLst>
              <a:ext uri="{FF2B5EF4-FFF2-40B4-BE49-F238E27FC236}">
                <a16:creationId xmlns:a16="http://schemas.microsoft.com/office/drawing/2014/main" id="{41E5AB36-9328-47E9-95AD-E38AC1C0E18D}"/>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305" y="-369"/>
            <a:ext cx="6091008" cy="6858000"/>
            <a:chOff x="305" y="-369"/>
            <a:chExt cx="6091008" cy="6858000"/>
          </a:xfrm>
        </p:grpSpPr>
        <p:sp>
          <p:nvSpPr>
            <p:cNvPr id="11282" name="Freeform: Shape 11281">
              <a:extLst>
                <a:ext uri="{FF2B5EF4-FFF2-40B4-BE49-F238E27FC236}">
                  <a16:creationId xmlns:a16="http://schemas.microsoft.com/office/drawing/2014/main" id="{4532450F-A219-4BF5-88FA-A47084237CE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369"/>
              <a:ext cx="6057007" cy="6858000"/>
            </a:xfrm>
            <a:custGeom>
              <a:avLst/>
              <a:gdLst>
                <a:gd name="connsiteX0" fmla="*/ 1423825 w 6057007"/>
                <a:gd name="connsiteY0" fmla="*/ 0 h 6858000"/>
                <a:gd name="connsiteX1" fmla="*/ 4262456 w 6057007"/>
                <a:gd name="connsiteY1" fmla="*/ 0 h 6858000"/>
                <a:gd name="connsiteX2" fmla="*/ 4371584 w 6057007"/>
                <a:gd name="connsiteY2" fmla="*/ 79625 h 6858000"/>
                <a:gd name="connsiteX3" fmla="*/ 5400299 w 6057007"/>
                <a:gd name="connsiteY3" fmla="*/ 1779691 h 6858000"/>
                <a:gd name="connsiteX4" fmla="*/ 5961759 w 6057007"/>
                <a:gd name="connsiteY4" fmla="*/ 4554903 h 6858000"/>
                <a:gd name="connsiteX5" fmla="*/ 4326541 w 6057007"/>
                <a:gd name="connsiteY5" fmla="*/ 6729688 h 6858000"/>
                <a:gd name="connsiteX6" fmla="*/ 4109121 w 6057007"/>
                <a:gd name="connsiteY6" fmla="*/ 6858000 h 6858000"/>
                <a:gd name="connsiteX7" fmla="*/ 1145358 w 6057007"/>
                <a:gd name="connsiteY7" fmla="*/ 6858000 h 6858000"/>
                <a:gd name="connsiteX8" fmla="*/ 1143587 w 6057007"/>
                <a:gd name="connsiteY8" fmla="*/ 6856705 h 6858000"/>
                <a:gd name="connsiteX9" fmla="*/ 162579 w 6057007"/>
                <a:gd name="connsiteY9" fmla="*/ 6240990 h 6858000"/>
                <a:gd name="connsiteX10" fmla="*/ 0 w 6057007"/>
                <a:gd name="connsiteY10" fmla="*/ 6125553 h 6858000"/>
                <a:gd name="connsiteX11" fmla="*/ 0 w 6057007"/>
                <a:gd name="connsiteY11" fmla="*/ 4670879 h 6858000"/>
                <a:gd name="connsiteX12" fmla="*/ 38388 w 6057007"/>
                <a:gd name="connsiteY12" fmla="*/ 4778792 h 6858000"/>
                <a:gd name="connsiteX13" fmla="*/ 155449 w 6057007"/>
                <a:gd name="connsiteY13" fmla="*/ 5029879 h 6858000"/>
                <a:gd name="connsiteX14" fmla="*/ 411802 w 6057007"/>
                <a:gd name="connsiteY14" fmla="*/ 5399531 h 6858000"/>
                <a:gd name="connsiteX15" fmla="*/ 806388 w 6057007"/>
                <a:gd name="connsiteY15" fmla="*/ 5659633 h 6858000"/>
                <a:gd name="connsiteX16" fmla="*/ 1801512 w 6057007"/>
                <a:gd name="connsiteY16" fmla="*/ 6314010 h 6858000"/>
                <a:gd name="connsiteX17" fmla="*/ 2653483 w 6057007"/>
                <a:gd name="connsiteY17" fmla="*/ 6529898 h 6858000"/>
                <a:gd name="connsiteX18" fmla="*/ 3666486 w 6057007"/>
                <a:gd name="connsiteY18" fmla="*/ 6190615 h 6858000"/>
                <a:gd name="connsiteX19" fmla="*/ 4658657 w 6057007"/>
                <a:gd name="connsiteY19" fmla="*/ 5428179 h 6858000"/>
                <a:gd name="connsiteX20" fmla="*/ 5222967 w 6057007"/>
                <a:gd name="connsiteY20" fmla="*/ 4356944 h 6858000"/>
                <a:gd name="connsiteX21" fmla="*/ 4724795 w 6057007"/>
                <a:gd name="connsiteY21" fmla="*/ 2210416 h 6858000"/>
                <a:gd name="connsiteX22" fmla="*/ 4473185 w 6057007"/>
                <a:gd name="connsiteY22" fmla="*/ 1691554 h 6858000"/>
                <a:gd name="connsiteX23" fmla="*/ 4046677 w 6057007"/>
                <a:gd name="connsiteY23" fmla="*/ 911781 h 6858000"/>
                <a:gd name="connsiteX24" fmla="*/ 3555564 w 6057007"/>
                <a:gd name="connsiteY24" fmla="*/ 585888 h 6858000"/>
                <a:gd name="connsiteX25" fmla="*/ 2405914 w 6057007"/>
                <a:gd name="connsiteY25" fmla="*/ 536282 h 6858000"/>
                <a:gd name="connsiteX26" fmla="*/ 1345719 w 6057007"/>
                <a:gd name="connsiteY26" fmla="*/ 957619 h 6858000"/>
                <a:gd name="connsiteX27" fmla="*/ 73341 w 6057007"/>
                <a:gd name="connsiteY27" fmla="*/ 2571698 h 6858000"/>
                <a:gd name="connsiteX28" fmla="*/ 0 w 6057007"/>
                <a:gd name="connsiteY28" fmla="*/ 2803810 h 6858000"/>
                <a:gd name="connsiteX29" fmla="*/ 0 w 6057007"/>
                <a:gd name="connsiteY29" fmla="*/ 1147591 h 6858000"/>
                <a:gd name="connsiteX30" fmla="*/ 142706 w 6057007"/>
                <a:gd name="connsiteY30" fmla="*/ 968763 h 6858000"/>
                <a:gd name="connsiteX31" fmla="*/ 971831 w 6057007"/>
                <a:gd name="connsiteY31" fmla="*/ 249890 h 6858000"/>
                <a:gd name="connsiteX32" fmla="*/ 1288677 w 6057007"/>
                <a:gd name="connsiteY32" fmla="*/ 65834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6057007" h="6858000">
                  <a:moveTo>
                    <a:pt x="1423825" y="0"/>
                  </a:moveTo>
                  <a:lnTo>
                    <a:pt x="4262456" y="0"/>
                  </a:lnTo>
                  <a:lnTo>
                    <a:pt x="4371584" y="79625"/>
                  </a:lnTo>
                  <a:cubicBezTo>
                    <a:pt x="4860533" y="476670"/>
                    <a:pt x="5063885" y="1132812"/>
                    <a:pt x="5400299" y="1779691"/>
                  </a:cubicBezTo>
                  <a:cubicBezTo>
                    <a:pt x="5848849" y="2642194"/>
                    <a:pt x="6244956" y="3497996"/>
                    <a:pt x="5961759" y="4554903"/>
                  </a:cubicBezTo>
                  <a:cubicBezTo>
                    <a:pt x="5691575" y="5563242"/>
                    <a:pt x="5092427" y="6238887"/>
                    <a:pt x="4326541" y="6729688"/>
                  </a:cubicBezTo>
                  <a:lnTo>
                    <a:pt x="4109121" y="6858000"/>
                  </a:lnTo>
                  <a:lnTo>
                    <a:pt x="1145358" y="6858000"/>
                  </a:lnTo>
                  <a:lnTo>
                    <a:pt x="1143587" y="6856705"/>
                  </a:lnTo>
                  <a:cubicBezTo>
                    <a:pt x="699546" y="6541440"/>
                    <a:pt x="399287" y="6392433"/>
                    <a:pt x="162579" y="6240990"/>
                  </a:cubicBezTo>
                  <a:lnTo>
                    <a:pt x="0" y="6125553"/>
                  </a:lnTo>
                  <a:lnTo>
                    <a:pt x="0" y="4670879"/>
                  </a:lnTo>
                  <a:lnTo>
                    <a:pt x="38388" y="4778792"/>
                  </a:lnTo>
                  <a:cubicBezTo>
                    <a:pt x="72793" y="4862402"/>
                    <a:pt x="111802" y="4945953"/>
                    <a:pt x="155449" y="5029879"/>
                  </a:cubicBezTo>
                  <a:cubicBezTo>
                    <a:pt x="273464" y="5256810"/>
                    <a:pt x="351295" y="5344113"/>
                    <a:pt x="411802" y="5399531"/>
                  </a:cubicBezTo>
                  <a:cubicBezTo>
                    <a:pt x="500065" y="5480405"/>
                    <a:pt x="628514" y="5555615"/>
                    <a:pt x="806388" y="5659633"/>
                  </a:cubicBezTo>
                  <a:cubicBezTo>
                    <a:pt x="1044358" y="5798926"/>
                    <a:pt x="1370396" y="5989780"/>
                    <a:pt x="1801512" y="6314010"/>
                  </a:cubicBezTo>
                  <a:cubicBezTo>
                    <a:pt x="2037213" y="6491324"/>
                    <a:pt x="2315885" y="6561958"/>
                    <a:pt x="2653483" y="6529898"/>
                  </a:cubicBezTo>
                  <a:cubicBezTo>
                    <a:pt x="2962383" y="6500529"/>
                    <a:pt x="3312661" y="6383221"/>
                    <a:pt x="3666486" y="6190615"/>
                  </a:cubicBezTo>
                  <a:cubicBezTo>
                    <a:pt x="4083218" y="5963697"/>
                    <a:pt x="4407642" y="5714350"/>
                    <a:pt x="4658657" y="5428179"/>
                  </a:cubicBezTo>
                  <a:cubicBezTo>
                    <a:pt x="4927319" y="5121947"/>
                    <a:pt x="5111907" y="4771422"/>
                    <a:pt x="5222967" y="4356944"/>
                  </a:cubicBezTo>
                  <a:cubicBezTo>
                    <a:pt x="5418167" y="3628447"/>
                    <a:pt x="5139747" y="3007703"/>
                    <a:pt x="4724795" y="2210416"/>
                  </a:cubicBezTo>
                  <a:cubicBezTo>
                    <a:pt x="4631776" y="2031551"/>
                    <a:pt x="4551122" y="1858737"/>
                    <a:pt x="4473185" y="1691554"/>
                  </a:cubicBezTo>
                  <a:cubicBezTo>
                    <a:pt x="4326842" y="1377756"/>
                    <a:pt x="4200559" y="1106810"/>
                    <a:pt x="4046677" y="911781"/>
                  </a:cubicBezTo>
                  <a:cubicBezTo>
                    <a:pt x="3910561" y="739097"/>
                    <a:pt x="3763658" y="641647"/>
                    <a:pt x="3555564" y="585888"/>
                  </a:cubicBezTo>
                  <a:cubicBezTo>
                    <a:pt x="3178534" y="484863"/>
                    <a:pt x="2791842" y="468166"/>
                    <a:pt x="2405914" y="536282"/>
                  </a:cubicBezTo>
                  <a:cubicBezTo>
                    <a:pt x="2032757" y="602054"/>
                    <a:pt x="1676044" y="743871"/>
                    <a:pt x="1345719" y="957619"/>
                  </a:cubicBezTo>
                  <a:cubicBezTo>
                    <a:pt x="762775" y="1334788"/>
                    <a:pt x="318714" y="1900690"/>
                    <a:pt x="73341" y="2571698"/>
                  </a:cubicBezTo>
                  <a:lnTo>
                    <a:pt x="0" y="2803810"/>
                  </a:lnTo>
                  <a:lnTo>
                    <a:pt x="0" y="1147591"/>
                  </a:lnTo>
                  <a:lnTo>
                    <a:pt x="142706" y="968763"/>
                  </a:lnTo>
                  <a:cubicBezTo>
                    <a:pt x="388539" y="688063"/>
                    <a:pt x="668237" y="446316"/>
                    <a:pt x="971831" y="249890"/>
                  </a:cubicBezTo>
                  <a:cubicBezTo>
                    <a:pt x="1074829" y="183240"/>
                    <a:pt x="1180574" y="121805"/>
                    <a:pt x="1288677" y="65834"/>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283" name="Freeform: Shape 11282">
              <a:extLst>
                <a:ext uri="{FF2B5EF4-FFF2-40B4-BE49-F238E27FC236}">
                  <a16:creationId xmlns:a16="http://schemas.microsoft.com/office/drawing/2014/main" id="{035AC662-4000-411A-9E33-6A4B6C0FCB8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369"/>
              <a:ext cx="6091008" cy="6858000"/>
            </a:xfrm>
            <a:custGeom>
              <a:avLst/>
              <a:gdLst>
                <a:gd name="connsiteX0" fmla="*/ 0 w 6091008"/>
                <a:gd name="connsiteY0" fmla="*/ 5476844 h 6858000"/>
                <a:gd name="connsiteX1" fmla="*/ 15220 w 6091008"/>
                <a:gd name="connsiteY1" fmla="*/ 5501668 h 6858000"/>
                <a:gd name="connsiteX2" fmla="*/ 198940 w 6091008"/>
                <a:gd name="connsiteY2" fmla="*/ 5717964 h 6858000"/>
                <a:gd name="connsiteX3" fmla="*/ 251499 w 6091008"/>
                <a:gd name="connsiteY3" fmla="*/ 5763842 h 6858000"/>
                <a:gd name="connsiteX4" fmla="*/ 308460 w 6091008"/>
                <a:gd name="connsiteY4" fmla="*/ 5806337 h 6858000"/>
                <a:gd name="connsiteX5" fmla="*/ 368305 w 6091008"/>
                <a:gd name="connsiteY5" fmla="*/ 5847248 h 6858000"/>
                <a:gd name="connsiteX6" fmla="*/ 430451 w 6091008"/>
                <a:gd name="connsiteY6" fmla="*/ 5887305 h 6858000"/>
                <a:gd name="connsiteX7" fmla="*/ 975811 w 6091008"/>
                <a:gd name="connsiteY7" fmla="*/ 6205653 h 6858000"/>
                <a:gd name="connsiteX8" fmla="*/ 1510250 w 6091008"/>
                <a:gd name="connsiteY8" fmla="*/ 6575390 h 6858000"/>
                <a:gd name="connsiteX9" fmla="*/ 2002437 w 6091008"/>
                <a:gd name="connsiteY9" fmla="*/ 6825029 h 6858000"/>
                <a:gd name="connsiteX10" fmla="*/ 2137670 w 6091008"/>
                <a:gd name="connsiteY10" fmla="*/ 6856874 h 6858000"/>
                <a:gd name="connsiteX11" fmla="*/ 2145778 w 6091008"/>
                <a:gd name="connsiteY11" fmla="*/ 6858000 h 6858000"/>
                <a:gd name="connsiteX12" fmla="*/ 1098858 w 6091008"/>
                <a:gd name="connsiteY12" fmla="*/ 6858000 h 6858000"/>
                <a:gd name="connsiteX13" fmla="*/ 1004166 w 6091008"/>
                <a:gd name="connsiteY13" fmla="*/ 6786858 h 6858000"/>
                <a:gd name="connsiteX14" fmla="*/ 751974 w 6091008"/>
                <a:gd name="connsiteY14" fmla="*/ 6608169 h 6858000"/>
                <a:gd name="connsiteX15" fmla="*/ 623305 w 6091008"/>
                <a:gd name="connsiteY15" fmla="*/ 6522172 h 6858000"/>
                <a:gd name="connsiteX16" fmla="*/ 492346 w 6091008"/>
                <a:gd name="connsiteY16" fmla="*/ 6437477 h 6858000"/>
                <a:gd name="connsiteX17" fmla="*/ 358536 w 6091008"/>
                <a:gd name="connsiteY17" fmla="*/ 6352312 h 6858000"/>
                <a:gd name="connsiteX18" fmla="*/ 290710 w 6091008"/>
                <a:gd name="connsiteY18" fmla="*/ 6308820 h 6858000"/>
                <a:gd name="connsiteX19" fmla="*/ 221792 w 6091008"/>
                <a:gd name="connsiteY19" fmla="*/ 6263122 h 6858000"/>
                <a:gd name="connsiteX20" fmla="*/ 152460 w 6091008"/>
                <a:gd name="connsiteY20" fmla="*/ 6215106 h 6858000"/>
                <a:gd name="connsiteX21" fmla="*/ 83055 w 6091008"/>
                <a:gd name="connsiteY21" fmla="*/ 6163978 h 6858000"/>
                <a:gd name="connsiteX22" fmla="*/ 14161 w 6091008"/>
                <a:gd name="connsiteY22" fmla="*/ 6109014 h 6858000"/>
                <a:gd name="connsiteX23" fmla="*/ 0 w 6091008"/>
                <a:gd name="connsiteY23" fmla="*/ 6096195 h 6858000"/>
                <a:gd name="connsiteX24" fmla="*/ 3707444 w 6091008"/>
                <a:gd name="connsiteY24" fmla="*/ 0 h 6858000"/>
                <a:gd name="connsiteX25" fmla="*/ 4265528 w 6091008"/>
                <a:gd name="connsiteY25" fmla="*/ 0 h 6858000"/>
                <a:gd name="connsiteX26" fmla="*/ 4291472 w 6091008"/>
                <a:gd name="connsiteY26" fmla="*/ 15596 h 6858000"/>
                <a:gd name="connsiteX27" fmla="*/ 4431124 w 6091008"/>
                <a:gd name="connsiteY27" fmla="*/ 119052 h 6858000"/>
                <a:gd name="connsiteX28" fmla="*/ 4899570 w 6091008"/>
                <a:gd name="connsiteY28" fmla="*/ 643769 h 6858000"/>
                <a:gd name="connsiteX29" fmla="*/ 5247925 w 6091008"/>
                <a:gd name="connsiteY29" fmla="*/ 1232134 h 6858000"/>
                <a:gd name="connsiteX30" fmla="*/ 5401234 w 6091008"/>
                <a:gd name="connsiteY30" fmla="*/ 1518442 h 6858000"/>
                <a:gd name="connsiteX31" fmla="*/ 5480921 w 6091008"/>
                <a:gd name="connsiteY31" fmla="*/ 1662114 h 6858000"/>
                <a:gd name="connsiteX32" fmla="*/ 5561804 w 6091008"/>
                <a:gd name="connsiteY32" fmla="*/ 1812436 h 6858000"/>
                <a:gd name="connsiteX33" fmla="*/ 5855037 w 6091008"/>
                <a:gd name="connsiteY33" fmla="*/ 2457716 h 6858000"/>
                <a:gd name="connsiteX34" fmla="*/ 6052254 w 6091008"/>
                <a:gd name="connsiteY34" fmla="*/ 3193699 h 6858000"/>
                <a:gd name="connsiteX35" fmla="*/ 6073151 w 6091008"/>
                <a:gd name="connsiteY35" fmla="*/ 4004612 h 6858000"/>
                <a:gd name="connsiteX36" fmla="*/ 6067309 w 6091008"/>
                <a:gd name="connsiteY36" fmla="*/ 4055890 h 6858000"/>
                <a:gd name="connsiteX37" fmla="*/ 6059979 w 6091008"/>
                <a:gd name="connsiteY37" fmla="*/ 4106917 h 6858000"/>
                <a:gd name="connsiteX38" fmla="*/ 6052371 w 6091008"/>
                <a:gd name="connsiteY38" fmla="*/ 4158016 h 6858000"/>
                <a:gd name="connsiteX39" fmla="*/ 6043434 w 6091008"/>
                <a:gd name="connsiteY39" fmla="*/ 4208759 h 6858000"/>
                <a:gd name="connsiteX40" fmla="*/ 6023229 w 6091008"/>
                <a:gd name="connsiteY40" fmla="*/ 4309769 h 6858000"/>
                <a:gd name="connsiteX41" fmla="*/ 5999922 w 6091008"/>
                <a:gd name="connsiteY41" fmla="*/ 4409799 h 6858000"/>
                <a:gd name="connsiteX42" fmla="*/ 5987157 w 6091008"/>
                <a:gd name="connsiteY42" fmla="*/ 4459369 h 6858000"/>
                <a:gd name="connsiteX43" fmla="*/ 5973731 w 6091008"/>
                <a:gd name="connsiteY43" fmla="*/ 4508027 h 6858000"/>
                <a:gd name="connsiteX44" fmla="*/ 5944653 w 6091008"/>
                <a:gd name="connsiteY44" fmla="*/ 4602538 h 6858000"/>
                <a:gd name="connsiteX45" fmla="*/ 5915334 w 6091008"/>
                <a:gd name="connsiteY45" fmla="*/ 4696982 h 6858000"/>
                <a:gd name="connsiteX46" fmla="*/ 5881786 w 6091008"/>
                <a:gd name="connsiteY46" fmla="*/ 4790295 h 6858000"/>
                <a:gd name="connsiteX47" fmla="*/ 5539609 w 6091008"/>
                <a:gd name="connsiteY47" fmla="*/ 5504511 h 6858000"/>
                <a:gd name="connsiteX48" fmla="*/ 5432400 w 6091008"/>
                <a:gd name="connsiteY48" fmla="*/ 5669348 h 6858000"/>
                <a:gd name="connsiteX49" fmla="*/ 5404330 w 6091008"/>
                <a:gd name="connsiteY49" fmla="*/ 5709372 h 6858000"/>
                <a:gd name="connsiteX50" fmla="*/ 5375525 w 6091008"/>
                <a:gd name="connsiteY50" fmla="*/ 5748757 h 6858000"/>
                <a:gd name="connsiteX51" fmla="*/ 5317831 w 6091008"/>
                <a:gd name="connsiteY51" fmla="*/ 5827355 h 6858000"/>
                <a:gd name="connsiteX52" fmla="*/ 5288208 w 6091008"/>
                <a:gd name="connsiteY52" fmla="*/ 5865932 h 6858000"/>
                <a:gd name="connsiteX53" fmla="*/ 5273251 w 6091008"/>
                <a:gd name="connsiteY53" fmla="*/ 5885035 h 6858000"/>
                <a:gd name="connsiteX54" fmla="*/ 5256656 w 6091008"/>
                <a:gd name="connsiteY54" fmla="*/ 5902520 h 6858000"/>
                <a:gd name="connsiteX55" fmla="*/ 5189858 w 6091008"/>
                <a:gd name="connsiteY55" fmla="*/ 5971616 h 6858000"/>
                <a:gd name="connsiteX56" fmla="*/ 5156287 w 6091008"/>
                <a:gd name="connsiteY56" fmla="*/ 6005600 h 6858000"/>
                <a:gd name="connsiteX57" fmla="*/ 5121598 w 6091008"/>
                <a:gd name="connsiteY57" fmla="*/ 6037962 h 6858000"/>
                <a:gd name="connsiteX58" fmla="*/ 5051798 w 6091008"/>
                <a:gd name="connsiteY58" fmla="*/ 6101838 h 6858000"/>
                <a:gd name="connsiteX59" fmla="*/ 4463594 w 6091008"/>
                <a:gd name="connsiteY59" fmla="*/ 6532280 h 6858000"/>
                <a:gd name="connsiteX60" fmla="*/ 4388637 w 6091008"/>
                <a:gd name="connsiteY60" fmla="*/ 6579169 h 6858000"/>
                <a:gd name="connsiteX61" fmla="*/ 4312856 w 6091008"/>
                <a:gd name="connsiteY61" fmla="*/ 6623337 h 6858000"/>
                <a:gd name="connsiteX62" fmla="*/ 4237558 w 6091008"/>
                <a:gd name="connsiteY62" fmla="*/ 6667632 h 6858000"/>
                <a:gd name="connsiteX63" fmla="*/ 4161774 w 6091008"/>
                <a:gd name="connsiteY63" fmla="*/ 6709883 h 6858000"/>
                <a:gd name="connsiteX64" fmla="*/ 4010448 w 6091008"/>
                <a:gd name="connsiteY64" fmla="*/ 6792981 h 6858000"/>
                <a:gd name="connsiteX65" fmla="*/ 3935163 w 6091008"/>
                <a:gd name="connsiteY65" fmla="*/ 6834338 h 6858000"/>
                <a:gd name="connsiteX66" fmla="*/ 3892887 w 6091008"/>
                <a:gd name="connsiteY66" fmla="*/ 6858000 h 6858000"/>
                <a:gd name="connsiteX67" fmla="*/ 2743942 w 6091008"/>
                <a:gd name="connsiteY67" fmla="*/ 6858000 h 6858000"/>
                <a:gd name="connsiteX68" fmla="*/ 2852577 w 6091008"/>
                <a:gd name="connsiteY68" fmla="*/ 6838910 h 6858000"/>
                <a:gd name="connsiteX69" fmla="*/ 3143255 w 6091008"/>
                <a:gd name="connsiteY69" fmla="*/ 6759775 h 6858000"/>
                <a:gd name="connsiteX70" fmla="*/ 3430899 w 6091008"/>
                <a:gd name="connsiteY70" fmla="*/ 6650056 h 6858000"/>
                <a:gd name="connsiteX71" fmla="*/ 3713289 w 6091008"/>
                <a:gd name="connsiteY71" fmla="*/ 6514054 h 6858000"/>
                <a:gd name="connsiteX72" fmla="*/ 3981228 w 6091008"/>
                <a:gd name="connsiteY72" fmla="*/ 6334878 h 6858000"/>
                <a:gd name="connsiteX73" fmla="*/ 4107885 w 6091008"/>
                <a:gd name="connsiteY73" fmla="*/ 6233689 h 6858000"/>
                <a:gd name="connsiteX74" fmla="*/ 4169795 w 6091008"/>
                <a:gd name="connsiteY74" fmla="*/ 6181389 h 6858000"/>
                <a:gd name="connsiteX75" fmla="*/ 4229189 w 6091008"/>
                <a:gd name="connsiteY75" fmla="*/ 6125914 h 6858000"/>
                <a:gd name="connsiteX76" fmla="*/ 4652064 w 6091008"/>
                <a:gd name="connsiteY76" fmla="*/ 5641457 h 6858000"/>
                <a:gd name="connsiteX77" fmla="*/ 4697555 w 6091008"/>
                <a:gd name="connsiteY77" fmla="*/ 5576516 h 6858000"/>
                <a:gd name="connsiteX78" fmla="*/ 4720492 w 6091008"/>
                <a:gd name="connsiteY78" fmla="*/ 5544537 h 6858000"/>
                <a:gd name="connsiteX79" fmla="*/ 4741922 w 6091008"/>
                <a:gd name="connsiteY79" fmla="*/ 5511420 h 6858000"/>
                <a:gd name="connsiteX80" fmla="*/ 4784179 w 6091008"/>
                <a:gd name="connsiteY80" fmla="*/ 5445022 h 6858000"/>
                <a:gd name="connsiteX81" fmla="*/ 4794796 w 6091008"/>
                <a:gd name="connsiteY81" fmla="*/ 5428584 h 6858000"/>
                <a:gd name="connsiteX82" fmla="*/ 4807173 w 6091008"/>
                <a:gd name="connsiteY82" fmla="*/ 5413795 h 6858000"/>
                <a:gd name="connsiteX83" fmla="*/ 4830010 w 6091008"/>
                <a:gd name="connsiteY83" fmla="*/ 5382674 h 6858000"/>
                <a:gd name="connsiteX84" fmla="*/ 4874298 w 6091008"/>
                <a:gd name="connsiteY84" fmla="*/ 5319323 h 6858000"/>
                <a:gd name="connsiteX85" fmla="*/ 4896484 w 6091008"/>
                <a:gd name="connsiteY85" fmla="*/ 5287734 h 6858000"/>
                <a:gd name="connsiteX86" fmla="*/ 4918019 w 6091008"/>
                <a:gd name="connsiteY86" fmla="*/ 5255673 h 6858000"/>
                <a:gd name="connsiteX87" fmla="*/ 4999238 w 6091008"/>
                <a:gd name="connsiteY87" fmla="*/ 5124058 h 6858000"/>
                <a:gd name="connsiteX88" fmla="*/ 5251271 w 6091008"/>
                <a:gd name="connsiteY88" fmla="*/ 4554965 h 6858000"/>
                <a:gd name="connsiteX89" fmla="*/ 5276136 w 6091008"/>
                <a:gd name="connsiteY89" fmla="*/ 4480521 h 6858000"/>
                <a:gd name="connsiteX90" fmla="*/ 5297442 w 6091008"/>
                <a:gd name="connsiteY90" fmla="*/ 4404389 h 6858000"/>
                <a:gd name="connsiteX91" fmla="*/ 5318953 w 6091008"/>
                <a:gd name="connsiteY91" fmla="*/ 4328458 h 6858000"/>
                <a:gd name="connsiteX92" fmla="*/ 5328684 w 6091008"/>
                <a:gd name="connsiteY92" fmla="*/ 4291175 h 6858000"/>
                <a:gd name="connsiteX93" fmla="*/ 5337470 w 6091008"/>
                <a:gd name="connsiteY93" fmla="*/ 4254522 h 6858000"/>
                <a:gd name="connsiteX94" fmla="*/ 5353277 w 6091008"/>
                <a:gd name="connsiteY94" fmla="*/ 4181038 h 6858000"/>
                <a:gd name="connsiteX95" fmla="*/ 5366762 w 6091008"/>
                <a:gd name="connsiteY95" fmla="*/ 4107520 h 6858000"/>
                <a:gd name="connsiteX96" fmla="*/ 5373105 w 6091008"/>
                <a:gd name="connsiteY96" fmla="*/ 4070802 h 6858000"/>
                <a:gd name="connsiteX97" fmla="*/ 5378288 w 6091008"/>
                <a:gd name="connsiteY97" fmla="*/ 4034066 h 6858000"/>
                <a:gd name="connsiteX98" fmla="*/ 5383471 w 6091008"/>
                <a:gd name="connsiteY98" fmla="*/ 3997331 h 6858000"/>
                <a:gd name="connsiteX99" fmla="*/ 5387373 w 6091008"/>
                <a:gd name="connsiteY99" fmla="*/ 3960547 h 6858000"/>
                <a:gd name="connsiteX100" fmla="*/ 5375699 w 6091008"/>
                <a:gd name="connsiteY100" fmla="*/ 3369810 h 6858000"/>
                <a:gd name="connsiteX101" fmla="*/ 5225695 w 6091008"/>
                <a:gd name="connsiteY101" fmla="*/ 2777923 h 6858000"/>
                <a:gd name="connsiteX102" fmla="*/ 4989893 w 6091008"/>
                <a:gd name="connsiteY102" fmla="*/ 2181595 h 6858000"/>
                <a:gd name="connsiteX103" fmla="*/ 4856777 w 6091008"/>
                <a:gd name="connsiteY103" fmla="*/ 1872581 h 6858000"/>
                <a:gd name="connsiteX104" fmla="*/ 4729367 w 6091008"/>
                <a:gd name="connsiteY104" fmla="*/ 1547581 h 6858000"/>
                <a:gd name="connsiteX105" fmla="*/ 4510575 w 6091008"/>
                <a:gd name="connsiteY105" fmla="*/ 917244 h 6858000"/>
                <a:gd name="connsiteX106" fmla="*/ 4387446 w 6091008"/>
                <a:gd name="connsiteY106" fmla="*/ 626512 h 6858000"/>
                <a:gd name="connsiteX107" fmla="*/ 4227716 w 6091008"/>
                <a:gd name="connsiteY107" fmla="*/ 368510 h 6858000"/>
                <a:gd name="connsiteX108" fmla="*/ 4017774 w 6091008"/>
                <a:gd name="connsiteY108" fmla="*/ 161674 h 6858000"/>
                <a:gd name="connsiteX109" fmla="*/ 3761542 w 6091008"/>
                <a:gd name="connsiteY109" fmla="*/ 19860 h 6858000"/>
                <a:gd name="connsiteX110" fmla="*/ 3727185 w 6091008"/>
                <a:gd name="connsiteY110" fmla="*/ 6533 h 6858000"/>
                <a:gd name="connsiteX111" fmla="*/ 1325680 w 6091008"/>
                <a:gd name="connsiteY111" fmla="*/ 0 h 6858000"/>
                <a:gd name="connsiteX112" fmla="*/ 2347354 w 6091008"/>
                <a:gd name="connsiteY112" fmla="*/ 0 h 6858000"/>
                <a:gd name="connsiteX113" fmla="*/ 2262734 w 6091008"/>
                <a:gd name="connsiteY113" fmla="*/ 20581 h 6858000"/>
                <a:gd name="connsiteX114" fmla="*/ 1969830 w 6091008"/>
                <a:gd name="connsiteY114" fmla="*/ 118108 h 6858000"/>
                <a:gd name="connsiteX115" fmla="*/ 1897367 w 6091008"/>
                <a:gd name="connsiteY115" fmla="*/ 145059 h 6858000"/>
                <a:gd name="connsiteX116" fmla="*/ 1825860 w 6091008"/>
                <a:gd name="connsiteY116" fmla="*/ 175210 h 6858000"/>
                <a:gd name="connsiteX117" fmla="*/ 1754258 w 6091008"/>
                <a:gd name="connsiteY117" fmla="*/ 204746 h 6858000"/>
                <a:gd name="connsiteX118" fmla="*/ 1683442 w 6091008"/>
                <a:gd name="connsiteY118" fmla="*/ 237143 h 6858000"/>
                <a:gd name="connsiteX119" fmla="*/ 1612330 w 6091008"/>
                <a:gd name="connsiteY119" fmla="*/ 268724 h 6858000"/>
                <a:gd name="connsiteX120" fmla="*/ 1542244 w 6091008"/>
                <a:gd name="connsiteY120" fmla="*/ 303229 h 6858000"/>
                <a:gd name="connsiteX121" fmla="*/ 1471990 w 6091008"/>
                <a:gd name="connsiteY121" fmla="*/ 337395 h 6858000"/>
                <a:gd name="connsiteX122" fmla="*/ 1402813 w 6091008"/>
                <a:gd name="connsiteY122" fmla="*/ 374794 h 6858000"/>
                <a:gd name="connsiteX123" fmla="*/ 1333886 w 6091008"/>
                <a:gd name="connsiteY123" fmla="*/ 412702 h 6858000"/>
                <a:gd name="connsiteX124" fmla="*/ 1266278 w 6091008"/>
                <a:gd name="connsiteY124" fmla="*/ 453907 h 6858000"/>
                <a:gd name="connsiteX125" fmla="*/ 1199136 w 6091008"/>
                <a:gd name="connsiteY125" fmla="*/ 496266 h 6858000"/>
                <a:gd name="connsiteX126" fmla="*/ 1182302 w 6091008"/>
                <a:gd name="connsiteY126" fmla="*/ 506917 h 6858000"/>
                <a:gd name="connsiteX127" fmla="*/ 1166009 w 6091008"/>
                <a:gd name="connsiteY127" fmla="*/ 518449 h 6858000"/>
                <a:gd name="connsiteX128" fmla="*/ 1133302 w 6091008"/>
                <a:gd name="connsiteY128" fmla="*/ 541479 h 6858000"/>
                <a:gd name="connsiteX129" fmla="*/ 1067923 w 6091008"/>
                <a:gd name="connsiteY129" fmla="*/ 587403 h 6858000"/>
                <a:gd name="connsiteX130" fmla="*/ 1051509 w 6091008"/>
                <a:gd name="connsiteY130" fmla="*/ 598902 h 6858000"/>
                <a:gd name="connsiteX131" fmla="*/ 1035673 w 6091008"/>
                <a:gd name="connsiteY131" fmla="*/ 611145 h 6858000"/>
                <a:gd name="connsiteX132" fmla="*/ 1003878 w 6091008"/>
                <a:gd name="connsiteY132" fmla="*/ 635598 h 6858000"/>
                <a:gd name="connsiteX133" fmla="*/ 877673 w 6091008"/>
                <a:gd name="connsiteY133" fmla="*/ 735582 h 6858000"/>
                <a:gd name="connsiteX134" fmla="*/ 417533 w 6091008"/>
                <a:gd name="connsiteY134" fmla="*/ 1198720 h 6858000"/>
                <a:gd name="connsiteX135" fmla="*/ 54935 w 6091008"/>
                <a:gd name="connsiteY135" fmla="*/ 1756293 h 6858000"/>
                <a:gd name="connsiteX136" fmla="*/ 17844 w 6091008"/>
                <a:gd name="connsiteY136" fmla="*/ 1831433 h 6858000"/>
                <a:gd name="connsiteX137" fmla="*/ 0 w 6091008"/>
                <a:gd name="connsiteY137" fmla="*/ 1869131 h 6858000"/>
                <a:gd name="connsiteX138" fmla="*/ 0 w 6091008"/>
                <a:gd name="connsiteY138" fmla="*/ 1198550 h 6858000"/>
                <a:gd name="connsiteX139" fmla="*/ 185957 w 6091008"/>
                <a:gd name="connsiteY139" fmla="*/ 961506 h 6858000"/>
                <a:gd name="connsiteX140" fmla="*/ 689746 w 6091008"/>
                <a:gd name="connsiteY140" fmla="*/ 447064 h 6858000"/>
                <a:gd name="connsiteX141" fmla="*/ 827126 w 6091008"/>
                <a:gd name="connsiteY141" fmla="*/ 333881 h 6858000"/>
                <a:gd name="connsiteX142" fmla="*/ 968997 w 6091008"/>
                <a:gd name="connsiteY142" fmla="*/ 228085 h 6858000"/>
                <a:gd name="connsiteX143" fmla="*/ 1004883 w 6091008"/>
                <a:gd name="connsiteY143" fmla="*/ 202373 h 6858000"/>
                <a:gd name="connsiteX144" fmla="*/ 1022826 w 6091008"/>
                <a:gd name="connsiteY144" fmla="*/ 189517 h 6858000"/>
                <a:gd name="connsiteX145" fmla="*/ 1041187 w 6091008"/>
                <a:gd name="connsiteY145" fmla="*/ 177509 h 6858000"/>
                <a:gd name="connsiteX146" fmla="*/ 1114760 w 6091008"/>
                <a:gd name="connsiteY146" fmla="*/ 129512 h 6858000"/>
                <a:gd name="connsiteX147" fmla="*/ 1188498 w 6091008"/>
                <a:gd name="connsiteY147" fmla="*/ 81854 h 6858000"/>
                <a:gd name="connsiteX148" fmla="*/ 1263461 w 6091008"/>
                <a:gd name="connsiteY148" fmla="*/ 3688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Lst>
              <a:rect l="l" t="t" r="r" b="b"/>
              <a:pathLst>
                <a:path w="6091008" h="6858000">
                  <a:moveTo>
                    <a:pt x="0" y="5476844"/>
                  </a:moveTo>
                  <a:lnTo>
                    <a:pt x="15220" y="5501668"/>
                  </a:lnTo>
                  <a:cubicBezTo>
                    <a:pt x="69097" y="5585141"/>
                    <a:pt x="130925" y="5654403"/>
                    <a:pt x="198940" y="5717964"/>
                  </a:cubicBezTo>
                  <a:lnTo>
                    <a:pt x="251499" y="5763842"/>
                  </a:lnTo>
                  <a:lnTo>
                    <a:pt x="308460" y="5806337"/>
                  </a:lnTo>
                  <a:cubicBezTo>
                    <a:pt x="326685" y="5820934"/>
                    <a:pt x="348384" y="5833667"/>
                    <a:pt x="368305" y="5847248"/>
                  </a:cubicBezTo>
                  <a:cubicBezTo>
                    <a:pt x="388782" y="5860683"/>
                    <a:pt x="408424" y="5874336"/>
                    <a:pt x="430451" y="5887305"/>
                  </a:cubicBezTo>
                  <a:cubicBezTo>
                    <a:pt x="601703" y="5991186"/>
                    <a:pt x="792871" y="6091279"/>
                    <a:pt x="975811" y="6205653"/>
                  </a:cubicBezTo>
                  <a:cubicBezTo>
                    <a:pt x="1159565" y="6318920"/>
                    <a:pt x="1337666" y="6443625"/>
                    <a:pt x="1510250" y="6575390"/>
                  </a:cubicBezTo>
                  <a:cubicBezTo>
                    <a:pt x="1658997" y="6690317"/>
                    <a:pt x="1824862" y="6774210"/>
                    <a:pt x="2002437" y="6825029"/>
                  </a:cubicBezTo>
                  <a:cubicBezTo>
                    <a:pt x="2046812" y="6837803"/>
                    <a:pt x="2091936" y="6848385"/>
                    <a:pt x="2137670" y="6856874"/>
                  </a:cubicBezTo>
                  <a:lnTo>
                    <a:pt x="2145778" y="6858000"/>
                  </a:lnTo>
                  <a:lnTo>
                    <a:pt x="1098858" y="6858000"/>
                  </a:lnTo>
                  <a:lnTo>
                    <a:pt x="1004166" y="6786858"/>
                  </a:lnTo>
                  <a:cubicBezTo>
                    <a:pt x="920997" y="6725805"/>
                    <a:pt x="837118" y="6666016"/>
                    <a:pt x="751974" y="6608169"/>
                  </a:cubicBezTo>
                  <a:lnTo>
                    <a:pt x="623305" y="6522172"/>
                  </a:lnTo>
                  <a:lnTo>
                    <a:pt x="492346" y="6437477"/>
                  </a:lnTo>
                  <a:lnTo>
                    <a:pt x="358536" y="6352312"/>
                  </a:lnTo>
                  <a:lnTo>
                    <a:pt x="290710" y="6308820"/>
                  </a:lnTo>
                  <a:lnTo>
                    <a:pt x="221792" y="6263122"/>
                  </a:lnTo>
                  <a:cubicBezTo>
                    <a:pt x="198889" y="6248595"/>
                    <a:pt x="175526" y="6231442"/>
                    <a:pt x="152460" y="6215106"/>
                  </a:cubicBezTo>
                  <a:cubicBezTo>
                    <a:pt x="129301" y="6198154"/>
                    <a:pt x="105988" y="6183223"/>
                    <a:pt x="83055" y="6163978"/>
                  </a:cubicBezTo>
                  <a:lnTo>
                    <a:pt x="14161" y="6109014"/>
                  </a:lnTo>
                  <a:lnTo>
                    <a:pt x="0" y="6096195"/>
                  </a:lnTo>
                  <a:close/>
                  <a:moveTo>
                    <a:pt x="3707444" y="0"/>
                  </a:moveTo>
                  <a:lnTo>
                    <a:pt x="4265528" y="0"/>
                  </a:lnTo>
                  <a:lnTo>
                    <a:pt x="4291472" y="15596"/>
                  </a:lnTo>
                  <a:cubicBezTo>
                    <a:pt x="4339292" y="47637"/>
                    <a:pt x="4385917" y="82210"/>
                    <a:pt x="4431124" y="119052"/>
                  </a:cubicBezTo>
                  <a:cubicBezTo>
                    <a:pt x="4612085" y="266897"/>
                    <a:pt x="4766658" y="451392"/>
                    <a:pt x="4899570" y="643769"/>
                  </a:cubicBezTo>
                  <a:cubicBezTo>
                    <a:pt x="5032421" y="836866"/>
                    <a:pt x="5144168" y="1037706"/>
                    <a:pt x="5247925" y="1232134"/>
                  </a:cubicBezTo>
                  <a:cubicBezTo>
                    <a:pt x="5299886" y="1329516"/>
                    <a:pt x="5349860" y="1425631"/>
                    <a:pt x="5401234" y="1518442"/>
                  </a:cubicBezTo>
                  <a:lnTo>
                    <a:pt x="5480921" y="1662114"/>
                  </a:lnTo>
                  <a:cubicBezTo>
                    <a:pt x="5508162" y="1711659"/>
                    <a:pt x="5535098" y="1761858"/>
                    <a:pt x="5561804" y="1812436"/>
                  </a:cubicBezTo>
                  <a:cubicBezTo>
                    <a:pt x="5668394" y="2015131"/>
                    <a:pt x="5769309" y="2228374"/>
                    <a:pt x="5855037" y="2457716"/>
                  </a:cubicBezTo>
                  <a:cubicBezTo>
                    <a:pt x="5940757" y="2686612"/>
                    <a:pt x="6011031" y="2932566"/>
                    <a:pt x="6052254" y="3193699"/>
                  </a:cubicBezTo>
                  <a:cubicBezTo>
                    <a:pt x="6093625" y="3454283"/>
                    <a:pt x="6103924" y="3730828"/>
                    <a:pt x="6073151" y="4004612"/>
                  </a:cubicBezTo>
                  <a:lnTo>
                    <a:pt x="6067309" y="4055890"/>
                  </a:lnTo>
                  <a:cubicBezTo>
                    <a:pt x="6065066" y="4072953"/>
                    <a:pt x="6062462" y="4089919"/>
                    <a:pt x="6059979" y="4106917"/>
                  </a:cubicBezTo>
                  <a:lnTo>
                    <a:pt x="6052371" y="4158016"/>
                  </a:lnTo>
                  <a:cubicBezTo>
                    <a:pt x="6049766" y="4174982"/>
                    <a:pt x="6046401" y="4191890"/>
                    <a:pt x="6043434" y="4208759"/>
                  </a:cubicBezTo>
                  <a:cubicBezTo>
                    <a:pt x="6037102" y="4242536"/>
                    <a:pt x="6031011" y="4276380"/>
                    <a:pt x="6023229" y="4309769"/>
                  </a:cubicBezTo>
                  <a:cubicBezTo>
                    <a:pt x="6015690" y="4343223"/>
                    <a:pt x="6008874" y="4376870"/>
                    <a:pt x="5999922" y="4409799"/>
                  </a:cubicBezTo>
                  <a:lnTo>
                    <a:pt x="5987157" y="4459369"/>
                  </a:lnTo>
                  <a:cubicBezTo>
                    <a:pt x="5982945" y="4476053"/>
                    <a:pt x="5978687" y="4492427"/>
                    <a:pt x="5973731" y="4508027"/>
                  </a:cubicBezTo>
                  <a:lnTo>
                    <a:pt x="5944653" y="4602538"/>
                  </a:lnTo>
                  <a:lnTo>
                    <a:pt x="5915334" y="4696982"/>
                  </a:lnTo>
                  <a:cubicBezTo>
                    <a:pt x="5905346" y="4728457"/>
                    <a:pt x="5892944" y="4759283"/>
                    <a:pt x="5881786" y="4790295"/>
                  </a:cubicBezTo>
                  <a:cubicBezTo>
                    <a:pt x="5791737" y="5038923"/>
                    <a:pt x="5677271" y="5280123"/>
                    <a:pt x="5539609" y="5504511"/>
                  </a:cubicBezTo>
                  <a:lnTo>
                    <a:pt x="5432400" y="5669348"/>
                  </a:lnTo>
                  <a:cubicBezTo>
                    <a:pt x="5423763" y="5683225"/>
                    <a:pt x="5413823" y="5696165"/>
                    <a:pt x="5404330" y="5709372"/>
                  </a:cubicBezTo>
                  <a:lnTo>
                    <a:pt x="5375525" y="5748757"/>
                  </a:lnTo>
                  <a:lnTo>
                    <a:pt x="5317831" y="5827355"/>
                  </a:lnTo>
                  <a:cubicBezTo>
                    <a:pt x="5308217" y="5840529"/>
                    <a:pt x="5298639" y="5853567"/>
                    <a:pt x="5288208" y="5865932"/>
                  </a:cubicBezTo>
                  <a:cubicBezTo>
                    <a:pt x="5283153" y="5872232"/>
                    <a:pt x="5278509" y="5878936"/>
                    <a:pt x="5273251" y="5885035"/>
                  </a:cubicBezTo>
                  <a:cubicBezTo>
                    <a:pt x="5267908" y="5890963"/>
                    <a:pt x="5262120" y="5896624"/>
                    <a:pt x="5256656" y="5902520"/>
                  </a:cubicBezTo>
                  <a:lnTo>
                    <a:pt x="5189858" y="5971616"/>
                  </a:lnTo>
                  <a:cubicBezTo>
                    <a:pt x="5178681" y="5982899"/>
                    <a:pt x="5167959" y="5994892"/>
                    <a:pt x="5156287" y="6005600"/>
                  </a:cubicBezTo>
                  <a:lnTo>
                    <a:pt x="5121598" y="6037962"/>
                  </a:lnTo>
                  <a:lnTo>
                    <a:pt x="5051798" y="6101838"/>
                  </a:lnTo>
                  <a:cubicBezTo>
                    <a:pt x="4864110" y="6268956"/>
                    <a:pt x="4663874" y="6407541"/>
                    <a:pt x="4463594" y="6532280"/>
                  </a:cubicBezTo>
                  <a:cubicBezTo>
                    <a:pt x="4438472" y="6547774"/>
                    <a:pt x="4413434" y="6563439"/>
                    <a:pt x="4388637" y="6579169"/>
                  </a:cubicBezTo>
                  <a:lnTo>
                    <a:pt x="4312856" y="6623337"/>
                  </a:lnTo>
                  <a:lnTo>
                    <a:pt x="4237558" y="6667632"/>
                  </a:lnTo>
                  <a:cubicBezTo>
                    <a:pt x="4212548" y="6682715"/>
                    <a:pt x="4186842" y="6695553"/>
                    <a:pt x="4161774" y="6709883"/>
                  </a:cubicBezTo>
                  <a:cubicBezTo>
                    <a:pt x="4111167" y="6737392"/>
                    <a:pt x="4061123" y="6766670"/>
                    <a:pt x="4010448" y="6792981"/>
                  </a:cubicBezTo>
                  <a:cubicBezTo>
                    <a:pt x="3985322" y="6806562"/>
                    <a:pt x="3960037" y="6820248"/>
                    <a:pt x="3935163" y="6834338"/>
                  </a:cubicBezTo>
                  <a:lnTo>
                    <a:pt x="3892887" y="6858000"/>
                  </a:lnTo>
                  <a:lnTo>
                    <a:pt x="2743942" y="6858000"/>
                  </a:lnTo>
                  <a:lnTo>
                    <a:pt x="2852577" y="6838910"/>
                  </a:lnTo>
                  <a:cubicBezTo>
                    <a:pt x="2949686" y="6818527"/>
                    <a:pt x="3046805" y="6791706"/>
                    <a:pt x="3143255" y="6759775"/>
                  </a:cubicBezTo>
                  <a:cubicBezTo>
                    <a:pt x="3239807" y="6727945"/>
                    <a:pt x="3335416" y="6689975"/>
                    <a:pt x="3430899" y="6650056"/>
                  </a:cubicBezTo>
                  <a:cubicBezTo>
                    <a:pt x="3526299" y="6609969"/>
                    <a:pt x="3621242" y="6565786"/>
                    <a:pt x="3713289" y="6514054"/>
                  </a:cubicBezTo>
                  <a:cubicBezTo>
                    <a:pt x="3805137" y="6460650"/>
                    <a:pt x="3895762" y="6401178"/>
                    <a:pt x="3981228" y="6334878"/>
                  </a:cubicBezTo>
                  <a:cubicBezTo>
                    <a:pt x="4024934" y="6303166"/>
                    <a:pt x="4066572" y="6268544"/>
                    <a:pt x="4107885" y="6233689"/>
                  </a:cubicBezTo>
                  <a:cubicBezTo>
                    <a:pt x="4128602" y="6216277"/>
                    <a:pt x="4149365" y="6199173"/>
                    <a:pt x="4169795" y="6181389"/>
                  </a:cubicBezTo>
                  <a:cubicBezTo>
                    <a:pt x="4189729" y="6163032"/>
                    <a:pt x="4209542" y="6144643"/>
                    <a:pt x="4229189" y="6125914"/>
                  </a:cubicBezTo>
                  <a:cubicBezTo>
                    <a:pt x="4387326" y="5978255"/>
                    <a:pt x="4528049" y="5812977"/>
                    <a:pt x="4652064" y="5641457"/>
                  </a:cubicBezTo>
                  <a:lnTo>
                    <a:pt x="4697555" y="5576516"/>
                  </a:lnTo>
                  <a:lnTo>
                    <a:pt x="4720492" y="5544537"/>
                  </a:lnTo>
                  <a:cubicBezTo>
                    <a:pt x="4728246" y="5533956"/>
                    <a:pt x="4734819" y="5522469"/>
                    <a:pt x="4741922" y="5511420"/>
                  </a:cubicBezTo>
                  <a:lnTo>
                    <a:pt x="4784179" y="5445022"/>
                  </a:lnTo>
                  <a:cubicBezTo>
                    <a:pt x="4787730" y="5439497"/>
                    <a:pt x="4791161" y="5433940"/>
                    <a:pt x="4794796" y="5428584"/>
                  </a:cubicBezTo>
                  <a:cubicBezTo>
                    <a:pt x="4798637" y="5423432"/>
                    <a:pt x="4803091" y="5418884"/>
                    <a:pt x="4807173" y="5413795"/>
                  </a:cubicBezTo>
                  <a:cubicBezTo>
                    <a:pt x="4815384" y="5403926"/>
                    <a:pt x="4822656" y="5393214"/>
                    <a:pt x="4830010" y="5382674"/>
                  </a:cubicBezTo>
                  <a:lnTo>
                    <a:pt x="4874298" y="5319323"/>
                  </a:lnTo>
                  <a:lnTo>
                    <a:pt x="4896484" y="5287734"/>
                  </a:lnTo>
                  <a:cubicBezTo>
                    <a:pt x="4903839" y="5277191"/>
                    <a:pt x="4911520" y="5266885"/>
                    <a:pt x="4918019" y="5255673"/>
                  </a:cubicBezTo>
                  <a:lnTo>
                    <a:pt x="4999238" y="5124058"/>
                  </a:lnTo>
                  <a:cubicBezTo>
                    <a:pt x="5102559" y="4945225"/>
                    <a:pt x="5185787" y="4753943"/>
                    <a:pt x="5251271" y="4554965"/>
                  </a:cubicBezTo>
                  <a:cubicBezTo>
                    <a:pt x="5259371" y="4530051"/>
                    <a:pt x="5268846" y="4505799"/>
                    <a:pt x="5276136" y="4480521"/>
                  </a:cubicBezTo>
                  <a:lnTo>
                    <a:pt x="5297442" y="4404389"/>
                  </a:lnTo>
                  <a:lnTo>
                    <a:pt x="5318953" y="4328458"/>
                  </a:lnTo>
                  <a:cubicBezTo>
                    <a:pt x="5322895" y="4315679"/>
                    <a:pt x="5325929" y="4303390"/>
                    <a:pt x="5328684" y="4291175"/>
                  </a:cubicBezTo>
                  <a:lnTo>
                    <a:pt x="5337470" y="4254522"/>
                  </a:lnTo>
                  <a:cubicBezTo>
                    <a:pt x="5343899" y="4230045"/>
                    <a:pt x="5348129" y="4205565"/>
                    <a:pt x="5353277" y="4181038"/>
                  </a:cubicBezTo>
                  <a:cubicBezTo>
                    <a:pt x="5358786" y="4156608"/>
                    <a:pt x="5362533" y="4132000"/>
                    <a:pt x="5366762" y="4107520"/>
                  </a:cubicBezTo>
                  <a:cubicBezTo>
                    <a:pt x="5368877" y="4095280"/>
                    <a:pt x="5371390" y="4083000"/>
                    <a:pt x="5373105" y="4070802"/>
                  </a:cubicBezTo>
                  <a:lnTo>
                    <a:pt x="5378288" y="4034066"/>
                  </a:lnTo>
                  <a:lnTo>
                    <a:pt x="5383471" y="3997331"/>
                  </a:lnTo>
                  <a:lnTo>
                    <a:pt x="5387373" y="3960547"/>
                  </a:lnTo>
                  <a:cubicBezTo>
                    <a:pt x="5408513" y="3764258"/>
                    <a:pt x="5404752" y="3567184"/>
                    <a:pt x="5375699" y="3369810"/>
                  </a:cubicBezTo>
                  <a:cubicBezTo>
                    <a:pt x="5347044" y="3172396"/>
                    <a:pt x="5293473" y="2975222"/>
                    <a:pt x="5225695" y="2777923"/>
                  </a:cubicBezTo>
                  <a:cubicBezTo>
                    <a:pt x="5157675" y="2580560"/>
                    <a:pt x="5075729" y="2382997"/>
                    <a:pt x="4989893" y="2181595"/>
                  </a:cubicBezTo>
                  <a:lnTo>
                    <a:pt x="4856777" y="1872581"/>
                  </a:lnTo>
                  <a:cubicBezTo>
                    <a:pt x="4811108" y="1763784"/>
                    <a:pt x="4768691" y="1655416"/>
                    <a:pt x="4729367" y="1547581"/>
                  </a:cubicBezTo>
                  <a:cubicBezTo>
                    <a:pt x="4650320" y="1331954"/>
                    <a:pt x="4585048" y="1118545"/>
                    <a:pt x="4510575" y="917244"/>
                  </a:cubicBezTo>
                  <a:cubicBezTo>
                    <a:pt x="4473339" y="816594"/>
                    <a:pt x="4433491" y="718925"/>
                    <a:pt x="4387446" y="626512"/>
                  </a:cubicBezTo>
                  <a:cubicBezTo>
                    <a:pt x="4341559" y="533993"/>
                    <a:pt x="4289352" y="446701"/>
                    <a:pt x="4227716" y="368510"/>
                  </a:cubicBezTo>
                  <a:cubicBezTo>
                    <a:pt x="4166554" y="290006"/>
                    <a:pt x="4096194" y="220222"/>
                    <a:pt x="4017774" y="161674"/>
                  </a:cubicBezTo>
                  <a:cubicBezTo>
                    <a:pt x="3939391" y="102989"/>
                    <a:pt x="3853034" y="55709"/>
                    <a:pt x="3761542" y="19860"/>
                  </a:cubicBezTo>
                  <a:lnTo>
                    <a:pt x="3727185" y="6533"/>
                  </a:lnTo>
                  <a:close/>
                  <a:moveTo>
                    <a:pt x="1325680" y="0"/>
                  </a:moveTo>
                  <a:lnTo>
                    <a:pt x="2347354" y="0"/>
                  </a:lnTo>
                  <a:lnTo>
                    <a:pt x="2262734" y="20581"/>
                  </a:lnTo>
                  <a:cubicBezTo>
                    <a:pt x="2164073" y="49233"/>
                    <a:pt x="2066423" y="82020"/>
                    <a:pt x="1969830" y="118108"/>
                  </a:cubicBezTo>
                  <a:cubicBezTo>
                    <a:pt x="1945675" y="127092"/>
                    <a:pt x="1921391" y="135598"/>
                    <a:pt x="1897367" y="145059"/>
                  </a:cubicBezTo>
                  <a:cubicBezTo>
                    <a:pt x="1873522" y="155302"/>
                    <a:pt x="1849679" y="165546"/>
                    <a:pt x="1825860" y="175210"/>
                  </a:cubicBezTo>
                  <a:lnTo>
                    <a:pt x="1754258" y="204746"/>
                  </a:lnTo>
                  <a:lnTo>
                    <a:pt x="1683442" y="237143"/>
                  </a:lnTo>
                  <a:cubicBezTo>
                    <a:pt x="1659851" y="247896"/>
                    <a:pt x="1636127" y="258172"/>
                    <a:pt x="1612330" y="268724"/>
                  </a:cubicBezTo>
                  <a:lnTo>
                    <a:pt x="1542244" y="303229"/>
                  </a:lnTo>
                  <a:lnTo>
                    <a:pt x="1471990" y="337395"/>
                  </a:lnTo>
                  <a:cubicBezTo>
                    <a:pt x="1448660" y="349103"/>
                    <a:pt x="1425927" y="362441"/>
                    <a:pt x="1402813" y="374794"/>
                  </a:cubicBezTo>
                  <a:lnTo>
                    <a:pt x="1333886" y="412702"/>
                  </a:lnTo>
                  <a:cubicBezTo>
                    <a:pt x="1310940" y="425394"/>
                    <a:pt x="1288842" y="440228"/>
                    <a:pt x="1266278" y="453907"/>
                  </a:cubicBezTo>
                  <a:lnTo>
                    <a:pt x="1199136" y="496266"/>
                  </a:lnTo>
                  <a:lnTo>
                    <a:pt x="1182302" y="506917"/>
                  </a:lnTo>
                  <a:lnTo>
                    <a:pt x="1166009" y="518449"/>
                  </a:lnTo>
                  <a:lnTo>
                    <a:pt x="1133302" y="541479"/>
                  </a:lnTo>
                  <a:lnTo>
                    <a:pt x="1067923" y="587403"/>
                  </a:lnTo>
                  <a:lnTo>
                    <a:pt x="1051509" y="598902"/>
                  </a:lnTo>
                  <a:lnTo>
                    <a:pt x="1035673" y="611145"/>
                  </a:lnTo>
                  <a:lnTo>
                    <a:pt x="1003878" y="635598"/>
                  </a:lnTo>
                  <a:cubicBezTo>
                    <a:pt x="961473" y="668248"/>
                    <a:pt x="918407" y="699983"/>
                    <a:pt x="877673" y="735582"/>
                  </a:cubicBezTo>
                  <a:cubicBezTo>
                    <a:pt x="711850" y="872792"/>
                    <a:pt x="555901" y="1026776"/>
                    <a:pt x="417533" y="1198720"/>
                  </a:cubicBezTo>
                  <a:cubicBezTo>
                    <a:pt x="278999" y="1370325"/>
                    <a:pt x="156917" y="1557820"/>
                    <a:pt x="54935" y="1756293"/>
                  </a:cubicBezTo>
                  <a:lnTo>
                    <a:pt x="17844" y="1831433"/>
                  </a:lnTo>
                  <a:lnTo>
                    <a:pt x="0" y="1869131"/>
                  </a:lnTo>
                  <a:lnTo>
                    <a:pt x="0" y="1198550"/>
                  </a:lnTo>
                  <a:lnTo>
                    <a:pt x="185957" y="961506"/>
                  </a:lnTo>
                  <a:cubicBezTo>
                    <a:pt x="342426" y="776600"/>
                    <a:pt x="509755" y="602849"/>
                    <a:pt x="689746" y="447064"/>
                  </a:cubicBezTo>
                  <a:cubicBezTo>
                    <a:pt x="733932" y="406795"/>
                    <a:pt x="780859" y="370795"/>
                    <a:pt x="827126" y="333881"/>
                  </a:cubicBezTo>
                  <a:cubicBezTo>
                    <a:pt x="872886" y="295949"/>
                    <a:pt x="921195" y="262526"/>
                    <a:pt x="968997" y="228085"/>
                  </a:cubicBezTo>
                  <a:lnTo>
                    <a:pt x="1004883" y="202373"/>
                  </a:lnTo>
                  <a:lnTo>
                    <a:pt x="1022826" y="189517"/>
                  </a:lnTo>
                  <a:lnTo>
                    <a:pt x="1041187" y="177509"/>
                  </a:lnTo>
                  <a:lnTo>
                    <a:pt x="1114760" y="129512"/>
                  </a:lnTo>
                  <a:cubicBezTo>
                    <a:pt x="1139435" y="113750"/>
                    <a:pt x="1163439" y="96630"/>
                    <a:pt x="1188498" y="81854"/>
                  </a:cubicBezTo>
                  <a:lnTo>
                    <a:pt x="1263461" y="36880"/>
                  </a:ln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284" name="Freeform: Shape 11283">
              <a:extLst>
                <a:ext uri="{FF2B5EF4-FFF2-40B4-BE49-F238E27FC236}">
                  <a16:creationId xmlns:a16="http://schemas.microsoft.com/office/drawing/2014/main" id="{D01D44A9-1D51-461B-A228-06F6C500B0B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369"/>
              <a:ext cx="6055600" cy="6858000"/>
            </a:xfrm>
            <a:custGeom>
              <a:avLst/>
              <a:gdLst>
                <a:gd name="connsiteX0" fmla="*/ 0 w 6055600"/>
                <a:gd name="connsiteY0" fmla="*/ 5960220 h 6858000"/>
                <a:gd name="connsiteX1" fmla="*/ 36039 w 6055600"/>
                <a:gd name="connsiteY1" fmla="*/ 6002605 h 6858000"/>
                <a:gd name="connsiteX2" fmla="*/ 92950 w 6055600"/>
                <a:gd name="connsiteY2" fmla="*/ 6059050 h 6858000"/>
                <a:gd name="connsiteX3" fmla="*/ 153706 w 6055600"/>
                <a:gd name="connsiteY3" fmla="*/ 6111427 h 6858000"/>
                <a:gd name="connsiteX4" fmla="*/ 216806 w 6055600"/>
                <a:gd name="connsiteY4" fmla="*/ 6161603 h 6858000"/>
                <a:gd name="connsiteX5" fmla="*/ 281945 w 6055600"/>
                <a:gd name="connsiteY5" fmla="*/ 6209777 h 6858000"/>
                <a:gd name="connsiteX6" fmla="*/ 553337 w 6055600"/>
                <a:gd name="connsiteY6" fmla="*/ 6391500 h 6858000"/>
                <a:gd name="connsiteX7" fmla="*/ 690543 w 6055600"/>
                <a:gd name="connsiteY7" fmla="*/ 6481634 h 6858000"/>
                <a:gd name="connsiteX8" fmla="*/ 827127 w 6055600"/>
                <a:gd name="connsiteY8" fmla="*/ 6573159 h 6858000"/>
                <a:gd name="connsiteX9" fmla="*/ 1095915 w 6055600"/>
                <a:gd name="connsiteY9" fmla="*/ 6762202 h 6858000"/>
                <a:gd name="connsiteX10" fmla="*/ 1224853 w 6055600"/>
                <a:gd name="connsiteY10" fmla="*/ 6858000 h 6858000"/>
                <a:gd name="connsiteX11" fmla="*/ 1154072 w 6055600"/>
                <a:gd name="connsiteY11" fmla="*/ 6858000 h 6858000"/>
                <a:gd name="connsiteX12" fmla="*/ 1073489 w 6055600"/>
                <a:gd name="connsiteY12" fmla="*/ 6799140 h 6858000"/>
                <a:gd name="connsiteX13" fmla="*/ 800175 w 6055600"/>
                <a:gd name="connsiteY13" fmla="*/ 6620441 h 6858000"/>
                <a:gd name="connsiteX14" fmla="*/ 231518 w 6055600"/>
                <a:gd name="connsiteY14" fmla="*/ 6299323 h 6858000"/>
                <a:gd name="connsiteX15" fmla="*/ 160401 w 6055600"/>
                <a:gd name="connsiteY15" fmla="*/ 6256627 h 6858000"/>
                <a:gd name="connsiteX16" fmla="*/ 89697 w 6055600"/>
                <a:gd name="connsiteY16" fmla="*/ 6211916 h 6858000"/>
                <a:gd name="connsiteX17" fmla="*/ 20148 w 6055600"/>
                <a:gd name="connsiteY17" fmla="*/ 6163835 h 6858000"/>
                <a:gd name="connsiteX18" fmla="*/ 0 w 6055600"/>
                <a:gd name="connsiteY18" fmla="*/ 6147796 h 6858000"/>
                <a:gd name="connsiteX19" fmla="*/ 3748345 w 6055600"/>
                <a:gd name="connsiteY19" fmla="*/ 0 h 6858000"/>
                <a:gd name="connsiteX20" fmla="*/ 4277792 w 6055600"/>
                <a:gd name="connsiteY20" fmla="*/ 0 h 6858000"/>
                <a:gd name="connsiteX21" fmla="*/ 4339531 w 6055600"/>
                <a:gd name="connsiteY21" fmla="*/ 40262 h 6858000"/>
                <a:gd name="connsiteX22" fmla="*/ 4476306 w 6055600"/>
                <a:gd name="connsiteY22" fmla="*/ 153922 h 6858000"/>
                <a:gd name="connsiteX23" fmla="*/ 4713639 w 6055600"/>
                <a:gd name="connsiteY23" fmla="*/ 422076 h 6858000"/>
                <a:gd name="connsiteX24" fmla="*/ 4906991 w 6055600"/>
                <a:gd name="connsiteY24" fmla="*/ 723463 h 6858000"/>
                <a:gd name="connsiteX25" fmla="*/ 5070511 w 6055600"/>
                <a:gd name="connsiteY25" fmla="*/ 1037524 h 6858000"/>
                <a:gd name="connsiteX26" fmla="*/ 5219493 w 6055600"/>
                <a:gd name="connsiteY26" fmla="*/ 1352079 h 6858000"/>
                <a:gd name="connsiteX27" fmla="*/ 5367779 w 6055600"/>
                <a:gd name="connsiteY27" fmla="*/ 1658945 h 6858000"/>
                <a:gd name="connsiteX28" fmla="*/ 5446095 w 6055600"/>
                <a:gd name="connsiteY28" fmla="*/ 1811301 h 6858000"/>
                <a:gd name="connsiteX29" fmla="*/ 5525115 w 6055600"/>
                <a:gd name="connsiteY29" fmla="*/ 1967103 h 6858000"/>
                <a:gd name="connsiteX30" fmla="*/ 5816642 w 6055600"/>
                <a:gd name="connsiteY30" fmla="*/ 2618837 h 6858000"/>
                <a:gd name="connsiteX31" fmla="*/ 6015787 w 6055600"/>
                <a:gd name="connsiteY31" fmla="*/ 3339957 h 6858000"/>
                <a:gd name="connsiteX32" fmla="*/ 6054206 w 6055600"/>
                <a:gd name="connsiteY32" fmla="*/ 3727239 h 6858000"/>
                <a:gd name="connsiteX33" fmla="*/ 6039811 w 6055600"/>
                <a:gd name="connsiteY33" fmla="*/ 4122735 h 6858000"/>
                <a:gd name="connsiteX34" fmla="*/ 5971601 w 6055600"/>
                <a:gd name="connsiteY34" fmla="*/ 4514288 h 6858000"/>
                <a:gd name="connsiteX35" fmla="*/ 5946751 w 6055600"/>
                <a:gd name="connsiteY35" fmla="*/ 4609838 h 6858000"/>
                <a:gd name="connsiteX36" fmla="*/ 5919986 w 6055600"/>
                <a:gd name="connsiteY36" fmla="*/ 4703178 h 6858000"/>
                <a:gd name="connsiteX37" fmla="*/ 5890731 w 6055600"/>
                <a:gd name="connsiteY37" fmla="*/ 4795992 h 6858000"/>
                <a:gd name="connsiteX38" fmla="*/ 5859058 w 6055600"/>
                <a:gd name="connsiteY38" fmla="*/ 4888015 h 6858000"/>
                <a:gd name="connsiteX39" fmla="*/ 5525053 w 6055600"/>
                <a:gd name="connsiteY39" fmla="*/ 5588449 h 6858000"/>
                <a:gd name="connsiteX40" fmla="*/ 5058962 w 6055600"/>
                <a:gd name="connsiteY40" fmla="*/ 6189929 h 6858000"/>
                <a:gd name="connsiteX41" fmla="*/ 4787706 w 6055600"/>
                <a:gd name="connsiteY41" fmla="*/ 6442985 h 6858000"/>
                <a:gd name="connsiteX42" fmla="*/ 4498686 w 6055600"/>
                <a:gd name="connsiteY42" fmla="*/ 6663678 h 6858000"/>
                <a:gd name="connsiteX43" fmla="*/ 4197167 w 6055600"/>
                <a:gd name="connsiteY43" fmla="*/ 6854053 h 6858000"/>
                <a:gd name="connsiteX44" fmla="*/ 4189720 w 6055600"/>
                <a:gd name="connsiteY44" fmla="*/ 6858000 h 6858000"/>
                <a:gd name="connsiteX45" fmla="*/ 3651929 w 6055600"/>
                <a:gd name="connsiteY45" fmla="*/ 6858000 h 6858000"/>
                <a:gd name="connsiteX46" fmla="*/ 3789040 w 6055600"/>
                <a:gd name="connsiteY46" fmla="*/ 6778034 h 6858000"/>
                <a:gd name="connsiteX47" fmla="*/ 4335568 w 6055600"/>
                <a:gd name="connsiteY47" fmla="*/ 6382709 h 6858000"/>
                <a:gd name="connsiteX48" fmla="*/ 4586923 w 6055600"/>
                <a:gd name="connsiteY48" fmla="*/ 6158577 h 6858000"/>
                <a:gd name="connsiteX49" fmla="*/ 4819585 w 6055600"/>
                <a:gd name="connsiteY49" fmla="*/ 5915847 h 6858000"/>
                <a:gd name="connsiteX50" fmla="*/ 5214727 w 6055600"/>
                <a:gd name="connsiteY50" fmla="*/ 5371094 h 6858000"/>
                <a:gd name="connsiteX51" fmla="*/ 5495409 w 6055600"/>
                <a:gd name="connsiteY51" fmla="*/ 4752778 h 6858000"/>
                <a:gd name="connsiteX52" fmla="*/ 5522322 w 6055600"/>
                <a:gd name="connsiteY52" fmla="*/ 4671511 h 6858000"/>
                <a:gd name="connsiteX53" fmla="*/ 5547631 w 6055600"/>
                <a:gd name="connsiteY53" fmla="*/ 4589675 h 6858000"/>
                <a:gd name="connsiteX54" fmla="*/ 5570792 w 6055600"/>
                <a:gd name="connsiteY54" fmla="*/ 4506978 h 6858000"/>
                <a:gd name="connsiteX55" fmla="*/ 5591541 w 6055600"/>
                <a:gd name="connsiteY55" fmla="*/ 4425334 h 6858000"/>
                <a:gd name="connsiteX56" fmla="*/ 5649500 w 6055600"/>
                <a:gd name="connsiteY56" fmla="*/ 4097286 h 6858000"/>
                <a:gd name="connsiteX57" fmla="*/ 5637615 w 6055600"/>
                <a:gd name="connsiteY57" fmla="*/ 3437524 h 6858000"/>
                <a:gd name="connsiteX58" fmla="*/ 5475454 w 6055600"/>
                <a:gd name="connsiteY58" fmla="*/ 2791575 h 6858000"/>
                <a:gd name="connsiteX59" fmla="*/ 5217600 w 6055600"/>
                <a:gd name="connsiteY59" fmla="*/ 2164719 h 6858000"/>
                <a:gd name="connsiteX60" fmla="*/ 5144941 w 6055600"/>
                <a:gd name="connsiteY60" fmla="*/ 2009490 h 6858000"/>
                <a:gd name="connsiteX61" fmla="*/ 5070052 w 6055600"/>
                <a:gd name="connsiteY61" fmla="*/ 1851823 h 6858000"/>
                <a:gd name="connsiteX62" fmla="*/ 4926984 w 6055600"/>
                <a:gd name="connsiteY62" fmla="*/ 1529226 h 6858000"/>
                <a:gd name="connsiteX63" fmla="*/ 4790925 w 6055600"/>
                <a:gd name="connsiteY63" fmla="*/ 1209923 h 6858000"/>
                <a:gd name="connsiteX64" fmla="*/ 4650559 w 6055600"/>
                <a:gd name="connsiteY64" fmla="*/ 902490 h 6858000"/>
                <a:gd name="connsiteX65" fmla="*/ 4491930 w 6055600"/>
                <a:gd name="connsiteY65" fmla="*/ 616919 h 6858000"/>
                <a:gd name="connsiteX66" fmla="*/ 4302323 w 6055600"/>
                <a:gd name="connsiteY66" fmla="*/ 366083 h 6858000"/>
                <a:gd name="connsiteX67" fmla="*/ 4072203 w 6055600"/>
                <a:gd name="connsiteY67" fmla="*/ 164982 h 6858000"/>
                <a:gd name="connsiteX68" fmla="*/ 3803964 w 6055600"/>
                <a:gd name="connsiteY68" fmla="*/ 21052 h 6858000"/>
                <a:gd name="connsiteX69" fmla="*/ 3768314 w 6055600"/>
                <a:gd name="connsiteY69" fmla="*/ 6826 h 6858000"/>
                <a:gd name="connsiteX70" fmla="*/ 1589779 w 6055600"/>
                <a:gd name="connsiteY70" fmla="*/ 0 h 6858000"/>
                <a:gd name="connsiteX71" fmla="*/ 1918056 w 6055600"/>
                <a:gd name="connsiteY71" fmla="*/ 0 h 6858000"/>
                <a:gd name="connsiteX72" fmla="*/ 1764243 w 6055600"/>
                <a:gd name="connsiteY72" fmla="*/ 55145 h 6858000"/>
                <a:gd name="connsiteX73" fmla="*/ 1313330 w 6055600"/>
                <a:gd name="connsiteY73" fmla="*/ 274424 h 6858000"/>
                <a:gd name="connsiteX74" fmla="*/ 295673 w 6055600"/>
                <a:gd name="connsiteY74" fmla="*/ 1187630 h 6858000"/>
                <a:gd name="connsiteX75" fmla="*/ 96207 w 6055600"/>
                <a:gd name="connsiteY75" fmla="*/ 1474327 h 6858000"/>
                <a:gd name="connsiteX76" fmla="*/ 0 w 6055600"/>
                <a:gd name="connsiteY76" fmla="*/ 1641460 h 6858000"/>
                <a:gd name="connsiteX77" fmla="*/ 0 w 6055600"/>
                <a:gd name="connsiteY77" fmla="*/ 1224218 h 6858000"/>
                <a:gd name="connsiteX78" fmla="*/ 150937 w 6055600"/>
                <a:gd name="connsiteY78" fmla="*/ 1040975 h 6858000"/>
                <a:gd name="connsiteX79" fmla="*/ 1264907 w 6055600"/>
                <a:gd name="connsiteY79" fmla="*/ 158248 h 6858000"/>
                <a:gd name="connsiteX80" fmla="*/ 1575167 w 6055600"/>
                <a:gd name="connsiteY80" fmla="*/ 5677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Lst>
              <a:rect l="l" t="t" r="r" b="b"/>
              <a:pathLst>
                <a:path w="6055600" h="6858000">
                  <a:moveTo>
                    <a:pt x="0" y="5960220"/>
                  </a:moveTo>
                  <a:lnTo>
                    <a:pt x="36039" y="6002605"/>
                  </a:lnTo>
                  <a:cubicBezTo>
                    <a:pt x="54896" y="6021530"/>
                    <a:pt x="73635" y="6040425"/>
                    <a:pt x="92950" y="6059050"/>
                  </a:cubicBezTo>
                  <a:lnTo>
                    <a:pt x="153706" y="6111427"/>
                  </a:lnTo>
                  <a:cubicBezTo>
                    <a:pt x="173546" y="6129485"/>
                    <a:pt x="195722" y="6144912"/>
                    <a:pt x="216806" y="6161603"/>
                  </a:cubicBezTo>
                  <a:cubicBezTo>
                    <a:pt x="238229" y="6177961"/>
                    <a:pt x="259466" y="6194551"/>
                    <a:pt x="281945" y="6209777"/>
                  </a:cubicBezTo>
                  <a:cubicBezTo>
                    <a:pt x="369940" y="6272709"/>
                    <a:pt x="461791" y="6332004"/>
                    <a:pt x="553337" y="6391500"/>
                  </a:cubicBezTo>
                  <a:lnTo>
                    <a:pt x="690543" y="6481634"/>
                  </a:lnTo>
                  <a:lnTo>
                    <a:pt x="827127" y="6573159"/>
                  </a:lnTo>
                  <a:cubicBezTo>
                    <a:pt x="917674" y="6634511"/>
                    <a:pt x="1007156" y="6697737"/>
                    <a:pt x="1095915" y="6762202"/>
                  </a:cubicBezTo>
                  <a:lnTo>
                    <a:pt x="1224853" y="6858000"/>
                  </a:lnTo>
                  <a:lnTo>
                    <a:pt x="1154072" y="6858000"/>
                  </a:lnTo>
                  <a:lnTo>
                    <a:pt x="1073489" y="6799140"/>
                  </a:lnTo>
                  <a:cubicBezTo>
                    <a:pt x="983882" y="6736908"/>
                    <a:pt x="892851" y="6677125"/>
                    <a:pt x="800175" y="6620441"/>
                  </a:cubicBezTo>
                  <a:cubicBezTo>
                    <a:pt x="615108" y="6506015"/>
                    <a:pt x="422939" y="6407807"/>
                    <a:pt x="231518" y="6299323"/>
                  </a:cubicBezTo>
                  <a:cubicBezTo>
                    <a:pt x="207467" y="6286226"/>
                    <a:pt x="184098" y="6271045"/>
                    <a:pt x="160401" y="6256627"/>
                  </a:cubicBezTo>
                  <a:cubicBezTo>
                    <a:pt x="136809" y="6241811"/>
                    <a:pt x="112558" y="6228518"/>
                    <a:pt x="89697" y="6211916"/>
                  </a:cubicBezTo>
                  <a:lnTo>
                    <a:pt x="20148" y="6163835"/>
                  </a:lnTo>
                  <a:lnTo>
                    <a:pt x="0" y="6147796"/>
                  </a:lnTo>
                  <a:close/>
                  <a:moveTo>
                    <a:pt x="3748345" y="0"/>
                  </a:moveTo>
                  <a:lnTo>
                    <a:pt x="4277792" y="0"/>
                  </a:lnTo>
                  <a:lnTo>
                    <a:pt x="4339531" y="40262"/>
                  </a:lnTo>
                  <a:cubicBezTo>
                    <a:pt x="4386991" y="75346"/>
                    <a:pt x="4432680" y="113353"/>
                    <a:pt x="4476306" y="153922"/>
                  </a:cubicBezTo>
                  <a:cubicBezTo>
                    <a:pt x="4563779" y="234693"/>
                    <a:pt x="4642423" y="325982"/>
                    <a:pt x="4713639" y="422076"/>
                  </a:cubicBezTo>
                  <a:cubicBezTo>
                    <a:pt x="4784481" y="518635"/>
                    <a:pt x="4848552" y="619893"/>
                    <a:pt x="4906991" y="723463"/>
                  </a:cubicBezTo>
                  <a:cubicBezTo>
                    <a:pt x="4965582" y="826932"/>
                    <a:pt x="5019421" y="932243"/>
                    <a:pt x="5070511" y="1037524"/>
                  </a:cubicBezTo>
                  <a:cubicBezTo>
                    <a:pt x="5121871" y="1142738"/>
                    <a:pt x="5170833" y="1248016"/>
                    <a:pt x="5219493" y="1352079"/>
                  </a:cubicBezTo>
                  <a:cubicBezTo>
                    <a:pt x="5268459" y="1455943"/>
                    <a:pt x="5317204" y="1558756"/>
                    <a:pt x="5367779" y="1658945"/>
                  </a:cubicBezTo>
                  <a:lnTo>
                    <a:pt x="5446095" y="1811301"/>
                  </a:lnTo>
                  <a:cubicBezTo>
                    <a:pt x="5472584" y="1862992"/>
                    <a:pt x="5498885" y="1914915"/>
                    <a:pt x="5525115" y="1967103"/>
                  </a:cubicBezTo>
                  <a:cubicBezTo>
                    <a:pt x="5629428" y="2176256"/>
                    <a:pt x="5730254" y="2391411"/>
                    <a:pt x="5816642" y="2618837"/>
                  </a:cubicBezTo>
                  <a:cubicBezTo>
                    <a:pt x="5902562" y="2846137"/>
                    <a:pt x="5974641" y="3086291"/>
                    <a:pt x="6015787" y="3339957"/>
                  </a:cubicBezTo>
                  <a:cubicBezTo>
                    <a:pt x="6036373" y="3466512"/>
                    <a:pt x="6050262" y="3596084"/>
                    <a:pt x="6054206" y="3727239"/>
                  </a:cubicBezTo>
                  <a:cubicBezTo>
                    <a:pt x="6058266" y="3858425"/>
                    <a:pt x="6053460" y="3990915"/>
                    <a:pt x="6039811" y="4122735"/>
                  </a:cubicBezTo>
                  <a:cubicBezTo>
                    <a:pt x="6026397" y="4254618"/>
                    <a:pt x="6002552" y="4385688"/>
                    <a:pt x="5971601" y="4514288"/>
                  </a:cubicBezTo>
                  <a:cubicBezTo>
                    <a:pt x="5963342" y="4546050"/>
                    <a:pt x="5955885" y="4579019"/>
                    <a:pt x="5946751" y="4609838"/>
                  </a:cubicBezTo>
                  <a:lnTo>
                    <a:pt x="5919986" y="4703178"/>
                  </a:lnTo>
                  <a:lnTo>
                    <a:pt x="5890731" y="4795992"/>
                  </a:lnTo>
                  <a:cubicBezTo>
                    <a:pt x="5880825" y="4826888"/>
                    <a:pt x="5869667" y="4857307"/>
                    <a:pt x="5859058" y="4888015"/>
                  </a:cubicBezTo>
                  <a:cubicBezTo>
                    <a:pt x="5772112" y="5132558"/>
                    <a:pt x="5660551" y="5369373"/>
                    <a:pt x="5525053" y="5588449"/>
                  </a:cubicBezTo>
                  <a:cubicBezTo>
                    <a:pt x="5389674" y="5807557"/>
                    <a:pt x="5232835" y="6010440"/>
                    <a:pt x="5058962" y="6189929"/>
                  </a:cubicBezTo>
                  <a:cubicBezTo>
                    <a:pt x="4972125" y="6279771"/>
                    <a:pt x="4880998" y="6363650"/>
                    <a:pt x="4787706" y="6442985"/>
                  </a:cubicBezTo>
                  <a:cubicBezTo>
                    <a:pt x="4693655" y="6521410"/>
                    <a:pt x="4597439" y="6595290"/>
                    <a:pt x="4498686" y="6663678"/>
                  </a:cubicBezTo>
                  <a:cubicBezTo>
                    <a:pt x="4399893" y="6731984"/>
                    <a:pt x="4299240" y="6795191"/>
                    <a:pt x="4197167" y="6854053"/>
                  </a:cubicBezTo>
                  <a:lnTo>
                    <a:pt x="4189720" y="6858000"/>
                  </a:lnTo>
                  <a:lnTo>
                    <a:pt x="3651929" y="6858000"/>
                  </a:lnTo>
                  <a:lnTo>
                    <a:pt x="3789040" y="6778034"/>
                  </a:lnTo>
                  <a:cubicBezTo>
                    <a:pt x="3978462" y="6656931"/>
                    <a:pt x="4162446" y="6525734"/>
                    <a:pt x="4335568" y="6382709"/>
                  </a:cubicBezTo>
                  <a:cubicBezTo>
                    <a:pt x="4422084" y="6310901"/>
                    <a:pt x="4506335" y="6236787"/>
                    <a:pt x="4586923" y="6158577"/>
                  </a:cubicBezTo>
                  <a:cubicBezTo>
                    <a:pt x="4668153" y="6081248"/>
                    <a:pt x="4745649" y="6000086"/>
                    <a:pt x="4819585" y="5915847"/>
                  </a:cubicBezTo>
                  <a:cubicBezTo>
                    <a:pt x="4967573" y="5747401"/>
                    <a:pt x="5101426" y="5566247"/>
                    <a:pt x="5214727" y="5371094"/>
                  </a:cubicBezTo>
                  <a:cubicBezTo>
                    <a:pt x="5327795" y="5175879"/>
                    <a:pt x="5421090" y="4968427"/>
                    <a:pt x="5495409" y="4752778"/>
                  </a:cubicBezTo>
                  <a:cubicBezTo>
                    <a:pt x="5504291" y="4725712"/>
                    <a:pt x="5513872" y="4698834"/>
                    <a:pt x="5522322" y="4671511"/>
                  </a:cubicBezTo>
                  <a:lnTo>
                    <a:pt x="5547631" y="4589675"/>
                  </a:lnTo>
                  <a:lnTo>
                    <a:pt x="5570792" y="4506978"/>
                  </a:lnTo>
                  <a:cubicBezTo>
                    <a:pt x="5578845" y="4479265"/>
                    <a:pt x="5584485" y="4452605"/>
                    <a:pt x="5591541" y="4425334"/>
                  </a:cubicBezTo>
                  <a:cubicBezTo>
                    <a:pt x="5618002" y="4316765"/>
                    <a:pt x="5636850" y="4207148"/>
                    <a:pt x="5649500" y="4097286"/>
                  </a:cubicBezTo>
                  <a:cubicBezTo>
                    <a:pt x="5674602" y="3877368"/>
                    <a:pt x="5668749" y="3656091"/>
                    <a:pt x="5637615" y="3437524"/>
                  </a:cubicBezTo>
                  <a:cubicBezTo>
                    <a:pt x="5605861" y="3218934"/>
                    <a:pt x="5549060" y="3003118"/>
                    <a:pt x="5475454" y="2791575"/>
                  </a:cubicBezTo>
                  <a:cubicBezTo>
                    <a:pt x="5402070" y="2579668"/>
                    <a:pt x="5313111" y="2371656"/>
                    <a:pt x="5217600" y="2164719"/>
                  </a:cubicBezTo>
                  <a:cubicBezTo>
                    <a:pt x="5193627" y="2112994"/>
                    <a:pt x="5169419" y="2061207"/>
                    <a:pt x="5144941" y="2009490"/>
                  </a:cubicBezTo>
                  <a:lnTo>
                    <a:pt x="5070052" y="1851823"/>
                  </a:lnTo>
                  <a:cubicBezTo>
                    <a:pt x="5020031" y="1744421"/>
                    <a:pt x="4972748" y="1636620"/>
                    <a:pt x="4926984" y="1529226"/>
                  </a:cubicBezTo>
                  <a:lnTo>
                    <a:pt x="4790925" y="1209923"/>
                  </a:lnTo>
                  <a:cubicBezTo>
                    <a:pt x="4745458" y="1105158"/>
                    <a:pt x="4699567" y="1001976"/>
                    <a:pt x="4650559" y="902490"/>
                  </a:cubicBezTo>
                  <a:cubicBezTo>
                    <a:pt x="4601243" y="803205"/>
                    <a:pt x="4549606" y="706978"/>
                    <a:pt x="4491930" y="616919"/>
                  </a:cubicBezTo>
                  <a:cubicBezTo>
                    <a:pt x="4434712" y="526559"/>
                    <a:pt x="4372370" y="441762"/>
                    <a:pt x="4302323" y="366083"/>
                  </a:cubicBezTo>
                  <a:cubicBezTo>
                    <a:pt x="4232428" y="290304"/>
                    <a:pt x="4155542" y="222846"/>
                    <a:pt x="4072203" y="164982"/>
                  </a:cubicBezTo>
                  <a:cubicBezTo>
                    <a:pt x="3988864" y="107118"/>
                    <a:pt x="3898693" y="59316"/>
                    <a:pt x="3803964" y="21052"/>
                  </a:cubicBezTo>
                  <a:lnTo>
                    <a:pt x="3768314" y="6826"/>
                  </a:lnTo>
                  <a:close/>
                  <a:moveTo>
                    <a:pt x="1589779" y="0"/>
                  </a:moveTo>
                  <a:lnTo>
                    <a:pt x="1918056" y="0"/>
                  </a:lnTo>
                  <a:lnTo>
                    <a:pt x="1764243" y="55145"/>
                  </a:lnTo>
                  <a:cubicBezTo>
                    <a:pt x="1609764" y="115414"/>
                    <a:pt x="1458840" y="188978"/>
                    <a:pt x="1313330" y="274424"/>
                  </a:cubicBezTo>
                  <a:cubicBezTo>
                    <a:pt x="924625" y="501532"/>
                    <a:pt x="576885" y="817476"/>
                    <a:pt x="295673" y="1187630"/>
                  </a:cubicBezTo>
                  <a:cubicBezTo>
                    <a:pt x="225216" y="1280162"/>
                    <a:pt x="158640" y="1375858"/>
                    <a:pt x="96207" y="1474327"/>
                  </a:cubicBezTo>
                  <a:lnTo>
                    <a:pt x="0" y="1641460"/>
                  </a:lnTo>
                  <a:lnTo>
                    <a:pt x="0" y="1224218"/>
                  </a:lnTo>
                  <a:lnTo>
                    <a:pt x="150937" y="1040975"/>
                  </a:lnTo>
                  <a:cubicBezTo>
                    <a:pt x="478530" y="677729"/>
                    <a:pt x="858178" y="381092"/>
                    <a:pt x="1264907" y="158248"/>
                  </a:cubicBezTo>
                  <a:cubicBezTo>
                    <a:pt x="1366631" y="102619"/>
                    <a:pt x="1470177" y="51760"/>
                    <a:pt x="1575167" y="5677"/>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pic>
        <p:nvPicPr>
          <p:cNvPr id="11272" name="Graphic 11271" descr="Handshake">
            <a:extLst>
              <a:ext uri="{FF2B5EF4-FFF2-40B4-BE49-F238E27FC236}">
                <a16:creationId xmlns:a16="http://schemas.microsoft.com/office/drawing/2014/main" id="{6867EA26-0745-B1DF-8EDC-1588E3214B0C}"/>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674437" y="1700784"/>
            <a:ext cx="3785616" cy="3785616"/>
          </a:xfrm>
          <a:prstGeom prst="rect">
            <a:avLst/>
          </a:prstGeom>
        </p:spPr>
      </p:pic>
      <p:sp>
        <p:nvSpPr>
          <p:cNvPr id="11268" name="Rectangle 1"/>
          <p:cNvSpPr>
            <a:spLocks noChangeArrowheads="1"/>
          </p:cNvSpPr>
          <p:nvPr/>
        </p:nvSpPr>
        <p:spPr bwMode="auto">
          <a:xfrm>
            <a:off x="6143400" y="1066993"/>
            <a:ext cx="5721291" cy="3353476"/>
          </a:xfrm>
          <a:prstGeom prst="rect">
            <a:avLst/>
          </a:prstGeo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lIns="91440" tIns="45720" rIns="91440" bIns="45720" rtlCol="0" anchor="t">
            <a:no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MS PGothic" panose="020B0600070205080204" pitchFamily="34" charset="-128"/>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MS PGothic" panose="020B0600070205080204" pitchFamily="34" charset="-128"/>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MS PGothic" panose="020B0600070205080204" pitchFamily="34" charset="-128"/>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9pPr>
          </a:lstStyle>
          <a:p>
            <a:pPr>
              <a:lnSpc>
                <a:spcPct val="90000"/>
              </a:lnSpc>
              <a:spcBef>
                <a:spcPct val="0"/>
              </a:spcBef>
              <a:spcAft>
                <a:spcPts val="600"/>
              </a:spcAft>
              <a:buNone/>
            </a:pPr>
            <a:r>
              <a:rPr lang="en-US" altLang="en-US" sz="2400" dirty="0">
                <a:solidFill>
                  <a:schemeClr val="tx2"/>
                </a:solidFill>
                <a:latin typeface="+mn-lt"/>
                <a:ea typeface="+mn-ea"/>
              </a:rPr>
              <a:t>This policy, which was introduced last September is now fully established and used consistently across the school. </a:t>
            </a:r>
            <a:endParaRPr lang="en-US" sz="2400" dirty="0">
              <a:solidFill>
                <a:schemeClr val="tx2"/>
              </a:solidFill>
              <a:latin typeface="+mn-lt"/>
              <a:ea typeface="Calibri" panose="020F0502020204030204"/>
              <a:cs typeface="Calibri" panose="020F0502020204030204"/>
            </a:endParaRPr>
          </a:p>
          <a:p>
            <a:pPr>
              <a:lnSpc>
                <a:spcPct val="90000"/>
              </a:lnSpc>
              <a:spcBef>
                <a:spcPct val="0"/>
              </a:spcBef>
              <a:spcAft>
                <a:spcPts val="600"/>
              </a:spcAft>
              <a:buNone/>
            </a:pPr>
            <a:endParaRPr lang="en-US" altLang="en-US" sz="800" dirty="0">
              <a:solidFill>
                <a:schemeClr val="tx2"/>
              </a:solidFill>
              <a:latin typeface="+mn-lt"/>
              <a:ea typeface="Calibri" panose="020F0502020204030204"/>
              <a:cs typeface="Calibri" panose="020F0502020204030204"/>
            </a:endParaRPr>
          </a:p>
          <a:p>
            <a:pPr>
              <a:lnSpc>
                <a:spcPct val="90000"/>
              </a:lnSpc>
              <a:spcBef>
                <a:spcPct val="0"/>
              </a:spcBef>
              <a:spcAft>
                <a:spcPts val="600"/>
              </a:spcAft>
              <a:buNone/>
            </a:pPr>
            <a:r>
              <a:rPr lang="en-US" altLang="en-US" sz="2400" dirty="0">
                <a:solidFill>
                  <a:schemeClr val="tx2"/>
                </a:solidFill>
                <a:latin typeface="+mn-lt"/>
                <a:ea typeface="+mn-ea"/>
              </a:rPr>
              <a:t>In the event of a poor choice being made, or conflict between peers, children will be guided in restorative conversations with each other to understand the impact their </a:t>
            </a:r>
            <a:r>
              <a:rPr lang="en-US" altLang="en-US" sz="2400" dirty="0" err="1">
                <a:solidFill>
                  <a:schemeClr val="tx2"/>
                </a:solidFill>
                <a:latin typeface="+mn-lt"/>
                <a:ea typeface="+mn-ea"/>
              </a:rPr>
              <a:t>behaviour</a:t>
            </a:r>
            <a:r>
              <a:rPr lang="en-US" altLang="en-US" sz="2400" dirty="0">
                <a:solidFill>
                  <a:schemeClr val="tx2"/>
                </a:solidFill>
                <a:latin typeface="+mn-lt"/>
                <a:ea typeface="+mn-ea"/>
              </a:rPr>
              <a:t> has had on another person and there may be opportunities, where relevant, to repair any damage done with an act of service in line with our new vision. </a:t>
            </a:r>
            <a:endParaRPr lang="en-US" altLang="en-US" sz="2400" dirty="0">
              <a:solidFill>
                <a:schemeClr val="tx2"/>
              </a:solidFill>
              <a:latin typeface="+mn-lt"/>
              <a:ea typeface="Calibri" panose="020F0502020204030204"/>
              <a:cs typeface="Calibri" panose="020F0502020204030204"/>
            </a:endParaRPr>
          </a:p>
          <a:p>
            <a:pPr>
              <a:lnSpc>
                <a:spcPct val="90000"/>
              </a:lnSpc>
              <a:spcBef>
                <a:spcPct val="0"/>
              </a:spcBef>
              <a:spcAft>
                <a:spcPts val="600"/>
              </a:spcAft>
              <a:buNone/>
            </a:pPr>
            <a:endParaRPr lang="en-US" altLang="en-US" sz="800" dirty="0">
              <a:solidFill>
                <a:schemeClr val="tx2"/>
              </a:solidFill>
              <a:latin typeface="+mn-lt"/>
              <a:ea typeface="Calibri" panose="020F0502020204030204"/>
              <a:cs typeface="Calibri" panose="020F0502020204030204"/>
            </a:endParaRPr>
          </a:p>
          <a:p>
            <a:pPr>
              <a:lnSpc>
                <a:spcPct val="90000"/>
              </a:lnSpc>
              <a:spcBef>
                <a:spcPct val="0"/>
              </a:spcBef>
              <a:spcAft>
                <a:spcPts val="600"/>
              </a:spcAft>
              <a:buNone/>
            </a:pPr>
            <a:r>
              <a:rPr lang="en-US" altLang="en-US" sz="2400" dirty="0">
                <a:solidFill>
                  <a:schemeClr val="tx2"/>
                </a:solidFill>
                <a:latin typeface="+mn-lt"/>
                <a:ea typeface="+mn-ea"/>
                <a:cs typeface="Calibri" panose="020F0502020204030204"/>
              </a:rPr>
              <a:t>If your child receives a yellow card or we feel it appropriate to discuss their conduct, we will email or phone at our earliest convenience.</a:t>
            </a:r>
            <a:endParaRPr lang="en-US" altLang="en-US" sz="2400" dirty="0">
              <a:solidFill>
                <a:schemeClr val="tx2"/>
              </a:solidFill>
              <a:latin typeface="+mn-lt"/>
              <a:ea typeface="Calibri" panose="020F0502020204030204"/>
              <a:cs typeface="Calibri" panose="020F0502020204030204"/>
            </a:endParaRPr>
          </a:p>
          <a:p>
            <a:pPr indent="-228600">
              <a:lnSpc>
                <a:spcPct val="90000"/>
              </a:lnSpc>
              <a:spcBef>
                <a:spcPct val="0"/>
              </a:spcBef>
              <a:spcAft>
                <a:spcPts val="600"/>
              </a:spcAft>
            </a:pPr>
            <a:endParaRPr lang="en-US" altLang="en-US" sz="1500" dirty="0">
              <a:solidFill>
                <a:schemeClr val="tx2"/>
              </a:solidFill>
              <a:latin typeface="+mn-lt"/>
              <a:ea typeface="+mn-ea"/>
            </a:endParaRPr>
          </a:p>
          <a:p>
            <a:pPr indent="-228600">
              <a:lnSpc>
                <a:spcPct val="90000"/>
              </a:lnSpc>
              <a:spcBef>
                <a:spcPct val="0"/>
              </a:spcBef>
              <a:spcAft>
                <a:spcPts val="600"/>
              </a:spcAft>
            </a:pPr>
            <a:endParaRPr lang="en-US" altLang="en-US" sz="1500" dirty="0">
              <a:solidFill>
                <a:schemeClr val="tx2"/>
              </a:solidFill>
              <a:latin typeface="+mn-lt"/>
              <a:ea typeface="+mn-ea"/>
            </a:endParaRPr>
          </a:p>
          <a:p>
            <a:pPr indent="-228600">
              <a:lnSpc>
                <a:spcPct val="90000"/>
              </a:lnSpc>
              <a:spcBef>
                <a:spcPct val="0"/>
              </a:spcBef>
              <a:spcAft>
                <a:spcPts val="600"/>
              </a:spcAft>
            </a:pPr>
            <a:endParaRPr lang="en-US" altLang="en-US" sz="1500" dirty="0">
              <a:solidFill>
                <a:schemeClr val="tx2"/>
              </a:solidFill>
              <a:latin typeface="+mn-lt"/>
              <a:ea typeface="+mn-ea"/>
            </a:endParaRPr>
          </a:p>
        </p:txBody>
      </p:sp>
    </p:spTree>
    <p:extLst>
      <p:ext uri="{BB962C8B-B14F-4D97-AF65-F5344CB8AC3E}">
        <p14:creationId xmlns:p14="http://schemas.microsoft.com/office/powerpoint/2010/main" val="99753353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5" name="Title 4"/>
          <p:cNvSpPr txBox="1">
            <a:spLocks/>
          </p:cNvSpPr>
          <p:nvPr/>
        </p:nvSpPr>
        <p:spPr bwMode="auto">
          <a:xfrm>
            <a:off x="2201213" y="0"/>
            <a:ext cx="6946900" cy="1470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spcBef>
                <a:spcPct val="20000"/>
              </a:spcBef>
              <a:buFont typeface="Arial" panose="020B0604020202020204" pitchFamily="34" charset="0"/>
              <a:buChar char="•"/>
              <a:defRPr sz="3200">
                <a:solidFill>
                  <a:schemeClr val="tx1"/>
                </a:solidFill>
                <a:latin typeface="Calibri" panose="020F0502020204030204" pitchFamily="34" charset="0"/>
                <a:ea typeface="MS PGothic" panose="020B0600070205080204" pitchFamily="34" charset="-128"/>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MS PGothic" panose="020B0600070205080204" pitchFamily="34" charset="-128"/>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MS PGothic" panose="020B0600070205080204" pitchFamily="34" charset="-128"/>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9pPr>
          </a:lstStyle>
          <a:p>
            <a:pPr algn="ctr" eaLnBrk="1" hangingPunct="1">
              <a:spcBef>
                <a:spcPct val="0"/>
              </a:spcBef>
              <a:buFontTx/>
              <a:buNone/>
            </a:pPr>
            <a:r>
              <a:rPr lang="en-GB" altLang="en-US" sz="6000" b="1" dirty="0">
                <a:solidFill>
                  <a:schemeClr val="accent6">
                    <a:lumMod val="75000"/>
                  </a:schemeClr>
                </a:solidFill>
                <a:latin typeface="+mn-lt"/>
              </a:rPr>
              <a:t>School Uniform</a:t>
            </a:r>
          </a:p>
        </p:txBody>
      </p:sp>
      <p:grpSp>
        <p:nvGrpSpPr>
          <p:cNvPr id="3" name="Group 2"/>
          <p:cNvGrpSpPr/>
          <p:nvPr/>
        </p:nvGrpSpPr>
        <p:grpSpPr>
          <a:xfrm>
            <a:off x="478829" y="1033090"/>
            <a:ext cx="5911233" cy="2583686"/>
            <a:chOff x="1703512" y="1268760"/>
            <a:chExt cx="7632848" cy="3528393"/>
          </a:xfrm>
        </p:grpSpPr>
        <p:pic>
          <p:nvPicPr>
            <p:cNvPr id="13317" name="Picture 7" descr="C:\Users\Josh\Pictures\Uniform\IMG_0761.JPG"/>
            <p:cNvPicPr>
              <a:picLocks noChangeAspect="1" noChangeArrowheads="1"/>
            </p:cNvPicPr>
            <p:nvPr/>
          </p:nvPicPr>
          <p:blipFill>
            <a:blip r:embed="rId2">
              <a:extLst>
                <a:ext uri="{28A0092B-C50C-407E-A947-70E740481C1C}">
                  <a14:useLocalDpi xmlns:a14="http://schemas.microsoft.com/office/drawing/2010/main" val="0"/>
                </a:ext>
              </a:extLst>
            </a:blip>
            <a:srcRect l="21489" t="14037" r="14064"/>
            <a:stretch>
              <a:fillRect/>
            </a:stretch>
          </p:blipFill>
          <p:spPr bwMode="auto">
            <a:xfrm>
              <a:off x="5447929" y="1268760"/>
              <a:ext cx="1944347" cy="35283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3318" name="Picture 8" descr="C:\Users\Josh\Pictures\Uniform\IMG_0758.JPG"/>
            <p:cNvPicPr>
              <a:picLocks noChangeAspect="1" noChangeArrowheads="1"/>
            </p:cNvPicPr>
            <p:nvPr/>
          </p:nvPicPr>
          <p:blipFill>
            <a:blip r:embed="rId3" cstate="print">
              <a:extLst>
                <a:ext uri="{28A0092B-C50C-407E-A947-70E740481C1C}">
                  <a14:useLocalDpi xmlns:a14="http://schemas.microsoft.com/office/drawing/2010/main" val="0"/>
                </a:ext>
              </a:extLst>
            </a:blip>
            <a:srcRect l="15910" t="13773" r="30077"/>
            <a:stretch>
              <a:fillRect/>
            </a:stretch>
          </p:blipFill>
          <p:spPr bwMode="auto">
            <a:xfrm>
              <a:off x="3575720" y="1268760"/>
              <a:ext cx="1800200" cy="35283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3319" name="Picture 9" descr="C:\Users\Josh\Pictures\Uniform\IMG_0757.JPG"/>
            <p:cNvPicPr>
              <a:picLocks noChangeAspect="1" noChangeArrowheads="1"/>
            </p:cNvPicPr>
            <p:nvPr/>
          </p:nvPicPr>
          <p:blipFill>
            <a:blip r:embed="rId4">
              <a:extLst>
                <a:ext uri="{28A0092B-C50C-407E-A947-70E740481C1C}">
                  <a14:useLocalDpi xmlns:a14="http://schemas.microsoft.com/office/drawing/2010/main" val="0"/>
                </a:ext>
              </a:extLst>
            </a:blip>
            <a:srcRect l="23506" t="8154" r="18364"/>
            <a:stretch>
              <a:fillRect/>
            </a:stretch>
          </p:blipFill>
          <p:spPr bwMode="auto">
            <a:xfrm>
              <a:off x="7464152" y="1268760"/>
              <a:ext cx="1872208" cy="35283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3320" name="Picture 10" descr="C:\Users\Josh\Pictures\Uniform\IMG_0763.JPG"/>
            <p:cNvPicPr>
              <a:picLocks noChangeAspect="1" noChangeArrowheads="1"/>
            </p:cNvPicPr>
            <p:nvPr/>
          </p:nvPicPr>
          <p:blipFill>
            <a:blip r:embed="rId5">
              <a:extLst>
                <a:ext uri="{28A0092B-C50C-407E-A947-70E740481C1C}">
                  <a14:useLocalDpi xmlns:a14="http://schemas.microsoft.com/office/drawing/2010/main" val="0"/>
                </a:ext>
              </a:extLst>
            </a:blip>
            <a:srcRect l="24484" t="17461" r="21809" b="4713"/>
            <a:stretch>
              <a:fillRect/>
            </a:stretch>
          </p:blipFill>
          <p:spPr bwMode="auto">
            <a:xfrm>
              <a:off x="1703512" y="1268760"/>
              <a:ext cx="1800200" cy="35283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12" name="Subtitle 5"/>
          <p:cNvSpPr txBox="1">
            <a:spLocks/>
          </p:cNvSpPr>
          <p:nvPr/>
        </p:nvSpPr>
        <p:spPr bwMode="auto">
          <a:xfrm>
            <a:off x="478829" y="3644602"/>
            <a:ext cx="11250716" cy="3213398"/>
          </a:xfrm>
          <a:prstGeom prst="rect">
            <a:avLst/>
          </a:prstGeom>
          <a:solidFill>
            <a:srgbClr val="FFFF00"/>
          </a:solidFill>
          <a:ln>
            <a:noFill/>
          </a:ln>
          <a:extLst>
            <a:ext uri="{91240B29-F687-4F45-9708-019B960494DF}">
              <a14:hiddenLine xmlns:a14="http://schemas.microsoft.com/office/drawing/2010/main" w="9525">
                <a:solidFill>
                  <a:srgbClr val="000000"/>
                </a:solidFill>
                <a:miter lim="800000"/>
                <a:headEnd/>
                <a:tailEnd/>
              </a14:hiddenLine>
            </a:ext>
          </a:extLst>
        </p:spPr>
        <p:txBody>
          <a:bodyPr lIns="91440" tIns="45720" rIns="91440" bIns="45720" anchor="t">
            <a:noAutofit/>
          </a:bodyPr>
          <a:lstStyle>
            <a:lvl1pPr marL="0" indent="0" algn="ctr" rtl="0" eaLnBrk="0" fontAlgn="base" hangingPunct="0">
              <a:spcBef>
                <a:spcPct val="20000"/>
              </a:spcBef>
              <a:spcAft>
                <a:spcPct val="0"/>
              </a:spcAft>
              <a:buFont typeface="Arial" charset="0"/>
              <a:buNone/>
              <a:defRPr sz="3200" kern="1200">
                <a:solidFill>
                  <a:schemeClr val="tx1">
                    <a:tint val="75000"/>
                  </a:schemeClr>
                </a:solidFill>
                <a:latin typeface="+mn-lt"/>
                <a:ea typeface="MS PGothic" pitchFamily="34" charset="-128"/>
                <a:cs typeface="ＭＳ Ｐゴシック" charset="0"/>
              </a:defRPr>
            </a:lvl1pPr>
            <a:lvl2pPr marL="457200" indent="0" algn="ctr" rtl="0" eaLnBrk="0" fontAlgn="base" hangingPunct="0">
              <a:spcBef>
                <a:spcPct val="20000"/>
              </a:spcBef>
              <a:spcAft>
                <a:spcPct val="0"/>
              </a:spcAft>
              <a:buFont typeface="Arial" charset="0"/>
              <a:buNone/>
              <a:defRPr sz="2800" kern="1200">
                <a:solidFill>
                  <a:schemeClr val="tx1">
                    <a:tint val="75000"/>
                  </a:schemeClr>
                </a:solidFill>
                <a:latin typeface="+mn-lt"/>
                <a:ea typeface="MS PGothic" pitchFamily="34" charset="-128"/>
                <a:cs typeface="+mn-cs"/>
              </a:defRPr>
            </a:lvl2pPr>
            <a:lvl3pPr marL="914400" indent="0" algn="ctr" rtl="0" eaLnBrk="0" fontAlgn="base" hangingPunct="0">
              <a:spcBef>
                <a:spcPct val="20000"/>
              </a:spcBef>
              <a:spcAft>
                <a:spcPct val="0"/>
              </a:spcAft>
              <a:buFont typeface="Arial" charset="0"/>
              <a:buNone/>
              <a:defRPr sz="2400" kern="1200">
                <a:solidFill>
                  <a:schemeClr val="tx1">
                    <a:tint val="75000"/>
                  </a:schemeClr>
                </a:solidFill>
                <a:latin typeface="+mn-lt"/>
                <a:ea typeface="MS PGothic" pitchFamily="34" charset="-128"/>
                <a:cs typeface="+mn-cs"/>
              </a:defRPr>
            </a:lvl3pPr>
            <a:lvl4pPr marL="1371600" indent="0" algn="ctr" rtl="0" eaLnBrk="0" fontAlgn="base" hangingPunct="0">
              <a:spcBef>
                <a:spcPct val="20000"/>
              </a:spcBef>
              <a:spcAft>
                <a:spcPct val="0"/>
              </a:spcAft>
              <a:buFont typeface="Arial" charset="0"/>
              <a:buNone/>
              <a:defRPr sz="2000" kern="1200">
                <a:solidFill>
                  <a:schemeClr val="tx1">
                    <a:tint val="75000"/>
                  </a:schemeClr>
                </a:solidFill>
                <a:latin typeface="+mn-lt"/>
                <a:ea typeface="MS PGothic" pitchFamily="34" charset="-128"/>
                <a:cs typeface="+mn-cs"/>
              </a:defRPr>
            </a:lvl4pPr>
            <a:lvl5pPr marL="1828800" indent="0" algn="ctr" rtl="0" eaLnBrk="0" fontAlgn="base" hangingPunct="0">
              <a:spcBef>
                <a:spcPct val="20000"/>
              </a:spcBef>
              <a:spcAft>
                <a:spcPct val="0"/>
              </a:spcAft>
              <a:buFont typeface="Arial" charset="0"/>
              <a:buNone/>
              <a:defRPr sz="2000" kern="1200">
                <a:solidFill>
                  <a:schemeClr val="tx1">
                    <a:tint val="75000"/>
                  </a:schemeClr>
                </a:solidFill>
                <a:latin typeface="+mn-lt"/>
                <a:ea typeface="MS PGothic" pitchFamily="34" charset="-128"/>
                <a:cs typeface="+mn-cs"/>
              </a:defRPr>
            </a:lvl5pPr>
            <a:lvl6pPr marL="22860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6pPr>
            <a:lvl7pPr marL="27432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7pPr>
            <a:lvl8pPr marL="32004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8pPr>
            <a:lvl9pPr marL="36576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9pPr>
          </a:lstStyle>
          <a:p>
            <a:pPr algn="l" fontAlgn="auto">
              <a:spcAft>
                <a:spcPts val="0"/>
              </a:spcAft>
              <a:buFont typeface="Arial" pitchFamily="34" charset="0"/>
              <a:buChar char="•"/>
              <a:defRPr/>
            </a:pPr>
            <a:r>
              <a:rPr lang="en-GB" sz="1800" dirty="0">
                <a:solidFill>
                  <a:schemeClr val="tx1"/>
                </a:solidFill>
                <a:latin typeface="Comic Sans MS"/>
                <a:ea typeface="MS PGothic"/>
              </a:rPr>
              <a:t> Children should always be smart and should now be using our new school backpack or book bag</a:t>
            </a:r>
          </a:p>
          <a:p>
            <a:pPr algn="l" fontAlgn="auto">
              <a:spcAft>
                <a:spcPts val="0"/>
              </a:spcAft>
              <a:buFont typeface="Arial" pitchFamily="34" charset="0"/>
              <a:buChar char="•"/>
              <a:defRPr/>
            </a:pPr>
            <a:r>
              <a:rPr lang="en-GB" sz="1800" dirty="0">
                <a:solidFill>
                  <a:schemeClr val="tx1"/>
                </a:solidFill>
                <a:latin typeface="Comic Sans MS"/>
                <a:ea typeface="MS PGothic"/>
              </a:rPr>
              <a:t> Hair should be tied back if long</a:t>
            </a:r>
          </a:p>
          <a:p>
            <a:pPr algn="l">
              <a:spcAft>
                <a:spcPts val="0"/>
              </a:spcAft>
              <a:buFont typeface="Arial" pitchFamily="34" charset="0"/>
              <a:buChar char="•"/>
              <a:defRPr/>
            </a:pPr>
            <a:r>
              <a:rPr lang="en-GB" sz="1800" dirty="0">
                <a:solidFill>
                  <a:schemeClr val="tx1"/>
                </a:solidFill>
                <a:latin typeface="Comic Sans MS"/>
                <a:ea typeface="MS PGothic"/>
              </a:rPr>
              <a:t>All black trainers can be worn to school</a:t>
            </a:r>
          </a:p>
          <a:p>
            <a:pPr algn="l" fontAlgn="auto">
              <a:spcAft>
                <a:spcPts val="0"/>
              </a:spcAft>
              <a:buFont typeface="Arial" pitchFamily="34" charset="0"/>
              <a:buChar char="•"/>
              <a:defRPr/>
            </a:pPr>
            <a:r>
              <a:rPr lang="en-GB" sz="1800" dirty="0">
                <a:solidFill>
                  <a:schemeClr val="tx1"/>
                </a:solidFill>
                <a:latin typeface="Comic Sans MS"/>
                <a:ea typeface="MS PGothic"/>
              </a:rPr>
              <a:t> No nail varnish and stud earrings only – no other jewellery.</a:t>
            </a:r>
          </a:p>
          <a:p>
            <a:pPr algn="l" fontAlgn="auto">
              <a:spcAft>
                <a:spcPts val="0"/>
              </a:spcAft>
              <a:buFont typeface="Arial" pitchFamily="34" charset="0"/>
              <a:buChar char="•"/>
              <a:defRPr/>
            </a:pPr>
            <a:r>
              <a:rPr lang="en-GB" sz="1800" dirty="0">
                <a:solidFill>
                  <a:schemeClr val="tx1"/>
                </a:solidFill>
                <a:latin typeface="Comic Sans MS"/>
                <a:ea typeface="MS PGothic"/>
              </a:rPr>
              <a:t> No make up, including lip gloss, is to be used. </a:t>
            </a:r>
          </a:p>
          <a:p>
            <a:pPr algn="l" eaLnBrk="1" fontAlgn="auto" hangingPunct="1">
              <a:spcAft>
                <a:spcPts val="0"/>
              </a:spcAft>
              <a:buFont typeface="Arial" pitchFamily="34" charset="0"/>
              <a:buChar char="•"/>
              <a:defRPr/>
            </a:pPr>
            <a:r>
              <a:rPr lang="en-GB" sz="1800" dirty="0">
                <a:solidFill>
                  <a:schemeClr val="tx1"/>
                </a:solidFill>
                <a:latin typeface="Comic Sans MS"/>
                <a:ea typeface="MS PGothic"/>
              </a:rPr>
              <a:t> Ties to be worn if wearing a shirt</a:t>
            </a:r>
          </a:p>
          <a:p>
            <a:pPr algn="l" eaLnBrk="1" fontAlgn="auto" hangingPunct="1">
              <a:spcAft>
                <a:spcPts val="0"/>
              </a:spcAft>
              <a:buFont typeface="Arial" pitchFamily="34" charset="0"/>
              <a:buChar char="•"/>
              <a:defRPr/>
            </a:pPr>
            <a:r>
              <a:rPr lang="en-GB" sz="1800" dirty="0">
                <a:solidFill>
                  <a:schemeClr val="tx1"/>
                </a:solidFill>
                <a:latin typeface="Comic Sans MS"/>
                <a:ea typeface="MS PGothic"/>
              </a:rPr>
              <a:t> All shirts to be tucked in and appropriate black school shoes (NO boots please)</a:t>
            </a:r>
          </a:p>
          <a:p>
            <a:pPr algn="l" eaLnBrk="1" fontAlgn="auto" hangingPunct="1">
              <a:spcAft>
                <a:spcPts val="0"/>
              </a:spcAft>
              <a:buFont typeface="Arial" pitchFamily="34" charset="0"/>
              <a:buChar char="•"/>
              <a:defRPr/>
            </a:pPr>
            <a:r>
              <a:rPr lang="en-GB" sz="1800" dirty="0">
                <a:solidFill>
                  <a:schemeClr val="tx1"/>
                </a:solidFill>
                <a:latin typeface="Comic Sans MS"/>
                <a:ea typeface="MS PGothic"/>
              </a:rPr>
              <a:t> Full PE kit to be worn on PE days. Our PE days are on Tuesday and Wednesday</a:t>
            </a:r>
          </a:p>
          <a:p>
            <a:pPr algn="l" eaLnBrk="1" fontAlgn="auto" hangingPunct="1">
              <a:spcAft>
                <a:spcPts val="0"/>
              </a:spcAft>
              <a:buFont typeface="Arial" pitchFamily="34" charset="0"/>
              <a:buChar char="•"/>
              <a:defRPr/>
            </a:pPr>
            <a:r>
              <a:rPr lang="en-GB" sz="1800" dirty="0">
                <a:solidFill>
                  <a:schemeClr val="tx1"/>
                </a:solidFill>
                <a:latin typeface="Comic Sans MS"/>
                <a:ea typeface="MS PGothic"/>
              </a:rPr>
              <a:t> Forest school clothes should be worn for the whole day when our class have their Forest School sessions. Our sessions will be during Spring 1. A reminder will be sent. </a:t>
            </a:r>
            <a:endParaRPr lang="en-GB" sz="1800" dirty="0">
              <a:solidFill>
                <a:schemeClr val="tx1"/>
              </a:solidFill>
              <a:latin typeface="Comic Sans MS" panose="030F0702030302020204" pitchFamily="66" charset="0"/>
            </a:endParaRPr>
          </a:p>
        </p:txBody>
      </p:sp>
      <p:sp>
        <p:nvSpPr>
          <p:cNvPr id="2" name="Rectangle 1"/>
          <p:cNvSpPr/>
          <p:nvPr/>
        </p:nvSpPr>
        <p:spPr>
          <a:xfrm>
            <a:off x="6399626" y="1497852"/>
            <a:ext cx="5528396" cy="1200329"/>
          </a:xfrm>
          <a:prstGeom prst="rect">
            <a:avLst/>
          </a:prstGeom>
        </p:spPr>
        <p:txBody>
          <a:bodyPr wrap="square">
            <a:spAutoFit/>
          </a:bodyPr>
          <a:lstStyle/>
          <a:p>
            <a:r>
              <a:rPr lang="en-GB" dirty="0"/>
              <a:t>Full details can be found here:</a:t>
            </a:r>
          </a:p>
          <a:p>
            <a:endParaRPr lang="en-GB" dirty="0">
              <a:hlinkClick r:id="rId6"/>
            </a:endParaRPr>
          </a:p>
          <a:p>
            <a:r>
              <a:rPr lang="en-GB" dirty="0">
                <a:hlinkClick r:id="rId6"/>
              </a:rPr>
              <a:t>https://www.fortyhill.com/page/?title=Uniform&amp;pid=54</a:t>
            </a:r>
            <a:endParaRPr lang="en-GB" dirty="0"/>
          </a:p>
          <a:p>
            <a:endParaRPr lang="en-GB" dirty="0"/>
          </a:p>
        </p:txBody>
      </p:sp>
    </p:spTree>
    <p:extLst>
      <p:ext uri="{BB962C8B-B14F-4D97-AF65-F5344CB8AC3E}">
        <p14:creationId xmlns:p14="http://schemas.microsoft.com/office/powerpoint/2010/main" val="285780955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4346" name="Rectangle 14345">
            <a:extLst>
              <a:ext uri="{FF2B5EF4-FFF2-40B4-BE49-F238E27FC236}">
                <a16:creationId xmlns:a16="http://schemas.microsoft.com/office/drawing/2014/main" id="{BEBFA723-5A7B-472D-ABD7-1526B8D3A38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12188952" cy="6853308"/>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348" name="Rectangle 14347">
            <a:extLst>
              <a:ext uri="{FF2B5EF4-FFF2-40B4-BE49-F238E27FC236}">
                <a16:creationId xmlns:a16="http://schemas.microsoft.com/office/drawing/2014/main" id="{A6B27065-399A-4CF7-BF70-CF79B9848FC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12188952" cy="6853307"/>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4350" name="Group 14349">
            <a:extLst>
              <a:ext uri="{FF2B5EF4-FFF2-40B4-BE49-F238E27FC236}">
                <a16:creationId xmlns:a16="http://schemas.microsoft.com/office/drawing/2014/main" id="{CF22986C-DDF7-4109-9D6A-006800D6B041}"/>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flipH="1">
            <a:off x="2636" y="52996"/>
            <a:ext cx="6093363" cy="6805005"/>
            <a:chOff x="6095999" y="52996"/>
            <a:chExt cx="6093363" cy="6805005"/>
          </a:xfrm>
          <a:solidFill>
            <a:schemeClr val="accent5">
              <a:alpha val="10000"/>
            </a:schemeClr>
          </a:solidFill>
        </p:grpSpPr>
        <p:sp>
          <p:nvSpPr>
            <p:cNvPr id="14351" name="Freeform: Shape 14350">
              <a:extLst>
                <a:ext uri="{FF2B5EF4-FFF2-40B4-BE49-F238E27FC236}">
                  <a16:creationId xmlns:a16="http://schemas.microsoft.com/office/drawing/2014/main" id="{4C025298-F835-4B83-A3A3-6555157E010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96001" y="52996"/>
              <a:ext cx="6093361" cy="6805003"/>
            </a:xfrm>
            <a:custGeom>
              <a:avLst/>
              <a:gdLst>
                <a:gd name="connsiteX0" fmla="*/ 3391253 w 5890489"/>
                <a:gd name="connsiteY0" fmla="*/ 0 h 6578438"/>
                <a:gd name="connsiteX1" fmla="*/ 3434974 w 5890489"/>
                <a:gd name="connsiteY1" fmla="*/ 646 h 6578438"/>
                <a:gd name="connsiteX2" fmla="*/ 3522419 w 5890489"/>
                <a:gd name="connsiteY2" fmla="*/ 2712 h 6578438"/>
                <a:gd name="connsiteX3" fmla="*/ 3610261 w 5890489"/>
                <a:gd name="connsiteY3" fmla="*/ 6458 h 6578438"/>
                <a:gd name="connsiteX4" fmla="*/ 3786872 w 5890489"/>
                <a:gd name="connsiteY4" fmla="*/ 20667 h 6578438"/>
                <a:gd name="connsiteX5" fmla="*/ 3962291 w 5890489"/>
                <a:gd name="connsiteY5" fmla="*/ 43530 h 6578438"/>
                <a:gd name="connsiteX6" fmla="*/ 4135855 w 5890489"/>
                <a:gd name="connsiteY6" fmla="*/ 75176 h 6578438"/>
                <a:gd name="connsiteX7" fmla="*/ 4307299 w 5890489"/>
                <a:gd name="connsiteY7" fmla="*/ 114315 h 6578438"/>
                <a:gd name="connsiteX8" fmla="*/ 4476358 w 5890489"/>
                <a:gd name="connsiteY8" fmla="*/ 160816 h 6578438"/>
                <a:gd name="connsiteX9" fmla="*/ 4559829 w 5890489"/>
                <a:gd name="connsiteY9" fmla="*/ 186779 h 6578438"/>
                <a:gd name="connsiteX10" fmla="*/ 4642901 w 5890489"/>
                <a:gd name="connsiteY10" fmla="*/ 213648 h 6578438"/>
                <a:gd name="connsiteX11" fmla="*/ 5280847 w 5890489"/>
                <a:gd name="connsiteY11" fmla="*/ 485936 h 6578438"/>
                <a:gd name="connsiteX12" fmla="*/ 5865400 w 5890489"/>
                <a:gd name="connsiteY12" fmla="*/ 851099 h 6578438"/>
                <a:gd name="connsiteX13" fmla="*/ 5890489 w 5890489"/>
                <a:gd name="connsiteY13" fmla="*/ 870950 h 6578438"/>
                <a:gd name="connsiteX14" fmla="*/ 5890489 w 5890489"/>
                <a:gd name="connsiteY14" fmla="*/ 1321814 h 6578438"/>
                <a:gd name="connsiteX15" fmla="*/ 5887395 w 5890489"/>
                <a:gd name="connsiteY15" fmla="*/ 1318952 h 6578438"/>
                <a:gd name="connsiteX16" fmla="*/ 5830291 w 5890489"/>
                <a:gd name="connsiteY16" fmla="*/ 1265992 h 6578438"/>
                <a:gd name="connsiteX17" fmla="*/ 5815981 w 5890489"/>
                <a:gd name="connsiteY17" fmla="*/ 1252687 h 6578438"/>
                <a:gd name="connsiteX18" fmla="*/ 5801142 w 5890489"/>
                <a:gd name="connsiteY18" fmla="*/ 1240158 h 6578438"/>
                <a:gd name="connsiteX19" fmla="*/ 5771464 w 5890489"/>
                <a:gd name="connsiteY19" fmla="*/ 1214969 h 6578438"/>
                <a:gd name="connsiteX20" fmla="*/ 5651030 w 5890489"/>
                <a:gd name="connsiteY20" fmla="*/ 1115767 h 6578438"/>
                <a:gd name="connsiteX21" fmla="*/ 5123183 w 5890489"/>
                <a:gd name="connsiteY21" fmla="*/ 780443 h 6578438"/>
                <a:gd name="connsiteX22" fmla="*/ 4533860 w 5890489"/>
                <a:gd name="connsiteY22" fmla="*/ 567701 h 6578438"/>
                <a:gd name="connsiteX23" fmla="*/ 4457281 w 5890489"/>
                <a:gd name="connsiteY23" fmla="*/ 550780 h 6578438"/>
                <a:gd name="connsiteX24" fmla="*/ 4380568 w 5890489"/>
                <a:gd name="connsiteY24" fmla="*/ 535279 h 6578438"/>
                <a:gd name="connsiteX25" fmla="*/ 4303325 w 5890489"/>
                <a:gd name="connsiteY25" fmla="*/ 522879 h 6578438"/>
                <a:gd name="connsiteX26" fmla="*/ 4264769 w 5890489"/>
                <a:gd name="connsiteY26" fmla="*/ 516679 h 6578438"/>
                <a:gd name="connsiteX27" fmla="*/ 4226082 w 5890489"/>
                <a:gd name="connsiteY27" fmla="*/ 511253 h 6578438"/>
                <a:gd name="connsiteX28" fmla="*/ 4070934 w 5890489"/>
                <a:gd name="connsiteY28" fmla="*/ 494848 h 6578438"/>
                <a:gd name="connsiteX29" fmla="*/ 3915521 w 5890489"/>
                <a:gd name="connsiteY29" fmla="*/ 486065 h 6578438"/>
                <a:gd name="connsiteX30" fmla="*/ 3760241 w 5890489"/>
                <a:gd name="connsiteY30" fmla="*/ 484257 h 6578438"/>
                <a:gd name="connsiteX31" fmla="*/ 3682734 w 5890489"/>
                <a:gd name="connsiteY31" fmla="*/ 486581 h 6578438"/>
                <a:gd name="connsiteX32" fmla="*/ 3605491 w 5890489"/>
                <a:gd name="connsiteY32" fmla="*/ 488907 h 6578438"/>
                <a:gd name="connsiteX33" fmla="*/ 3527454 w 5890489"/>
                <a:gd name="connsiteY33" fmla="*/ 493169 h 6578438"/>
                <a:gd name="connsiteX34" fmla="*/ 3449151 w 5890489"/>
                <a:gd name="connsiteY34" fmla="*/ 498336 h 6578438"/>
                <a:gd name="connsiteX35" fmla="*/ 3410067 w 5890489"/>
                <a:gd name="connsiteY35" fmla="*/ 500532 h 6578438"/>
                <a:gd name="connsiteX36" fmla="*/ 3371246 w 5890489"/>
                <a:gd name="connsiteY36" fmla="*/ 504279 h 6578438"/>
                <a:gd name="connsiteX37" fmla="*/ 3293739 w 5890489"/>
                <a:gd name="connsiteY37" fmla="*/ 511512 h 6578438"/>
                <a:gd name="connsiteX38" fmla="*/ 2689445 w 5890489"/>
                <a:gd name="connsiteY38" fmla="*/ 610198 h 6578438"/>
                <a:gd name="connsiteX39" fmla="*/ 2117875 w 5890489"/>
                <a:gd name="connsiteY39" fmla="*/ 800335 h 6578438"/>
                <a:gd name="connsiteX40" fmla="*/ 1981276 w 5890489"/>
                <a:gd name="connsiteY40" fmla="*/ 865566 h 6578438"/>
                <a:gd name="connsiteX41" fmla="*/ 1847991 w 5890489"/>
                <a:gd name="connsiteY41" fmla="*/ 938676 h 6578438"/>
                <a:gd name="connsiteX42" fmla="*/ 1783069 w 5890489"/>
                <a:gd name="connsiteY42" fmla="*/ 978718 h 6578438"/>
                <a:gd name="connsiteX43" fmla="*/ 1750609 w 5890489"/>
                <a:gd name="connsiteY43" fmla="*/ 998869 h 6578438"/>
                <a:gd name="connsiteX44" fmla="*/ 1734312 w 5890489"/>
                <a:gd name="connsiteY44" fmla="*/ 1008945 h 6578438"/>
                <a:gd name="connsiteX45" fmla="*/ 1718547 w 5890489"/>
                <a:gd name="connsiteY45" fmla="*/ 1019924 h 6578438"/>
                <a:gd name="connsiteX46" fmla="*/ 1655481 w 5890489"/>
                <a:gd name="connsiteY46" fmla="*/ 1063582 h 6578438"/>
                <a:gd name="connsiteX47" fmla="*/ 1593077 w 5890489"/>
                <a:gd name="connsiteY47" fmla="*/ 1108664 h 6578438"/>
                <a:gd name="connsiteX48" fmla="*/ 1532263 w 5890489"/>
                <a:gd name="connsiteY48" fmla="*/ 1156197 h 6578438"/>
                <a:gd name="connsiteX49" fmla="*/ 1472509 w 5890489"/>
                <a:gd name="connsiteY49" fmla="*/ 1205152 h 6578438"/>
                <a:gd name="connsiteX50" fmla="*/ 1414212 w 5890489"/>
                <a:gd name="connsiteY50" fmla="*/ 1256175 h 6578438"/>
                <a:gd name="connsiteX51" fmla="*/ 1357242 w 5890489"/>
                <a:gd name="connsiteY51" fmla="*/ 1308359 h 6578438"/>
                <a:gd name="connsiteX52" fmla="*/ 1153072 w 5890489"/>
                <a:gd name="connsiteY52" fmla="*/ 1529498 h 6578438"/>
                <a:gd name="connsiteX53" fmla="*/ 1002694 w 5890489"/>
                <a:gd name="connsiteY53" fmla="*/ 1770658 h 6578438"/>
                <a:gd name="connsiteX54" fmla="*/ 974076 w 5890489"/>
                <a:gd name="connsiteY54" fmla="*/ 1835371 h 6578438"/>
                <a:gd name="connsiteX55" fmla="*/ 949564 w 5890489"/>
                <a:gd name="connsiteY55" fmla="*/ 1903573 h 6578438"/>
                <a:gd name="connsiteX56" fmla="*/ 927173 w 5890489"/>
                <a:gd name="connsiteY56" fmla="*/ 1974229 h 6578438"/>
                <a:gd name="connsiteX57" fmla="*/ 906107 w 5890489"/>
                <a:gd name="connsiteY57" fmla="*/ 2046952 h 6578438"/>
                <a:gd name="connsiteX58" fmla="*/ 751092 w 5890489"/>
                <a:gd name="connsiteY58" fmla="*/ 2676266 h 6578438"/>
                <a:gd name="connsiteX59" fmla="*/ 547189 w 5890489"/>
                <a:gd name="connsiteY59" fmla="*/ 3308422 h 6578438"/>
                <a:gd name="connsiteX60" fmla="*/ 441195 w 5890489"/>
                <a:gd name="connsiteY60" fmla="*/ 3866306 h 6578438"/>
                <a:gd name="connsiteX61" fmla="*/ 527182 w 5890489"/>
                <a:gd name="connsiteY61" fmla="*/ 4439174 h 6578438"/>
                <a:gd name="connsiteX62" fmla="*/ 775073 w 5890489"/>
                <a:gd name="connsiteY62" fmla="*/ 4987240 h 6578438"/>
                <a:gd name="connsiteX63" fmla="*/ 943206 w 5890489"/>
                <a:gd name="connsiteY63" fmla="*/ 5244933 h 6578438"/>
                <a:gd name="connsiteX64" fmla="*/ 1133728 w 5890489"/>
                <a:gd name="connsiteY64" fmla="*/ 5490356 h 6578438"/>
                <a:gd name="connsiteX65" fmla="*/ 1359626 w 5890489"/>
                <a:gd name="connsiteY65" fmla="*/ 5709815 h 6578438"/>
                <a:gd name="connsiteX66" fmla="*/ 1481254 w 5890489"/>
                <a:gd name="connsiteY66" fmla="*/ 5809146 h 6578438"/>
                <a:gd name="connsiteX67" fmla="*/ 1543260 w 5890489"/>
                <a:gd name="connsiteY67" fmla="*/ 5856940 h 6578438"/>
                <a:gd name="connsiteX68" fmla="*/ 1607518 w 5890489"/>
                <a:gd name="connsiteY68" fmla="*/ 5901374 h 6578438"/>
                <a:gd name="connsiteX69" fmla="*/ 2145566 w 5890489"/>
                <a:gd name="connsiteY69" fmla="*/ 6193814 h 6578438"/>
                <a:gd name="connsiteX70" fmla="*/ 2214991 w 5890489"/>
                <a:gd name="connsiteY70" fmla="*/ 6221844 h 6578438"/>
                <a:gd name="connsiteX71" fmla="*/ 2249307 w 5890489"/>
                <a:gd name="connsiteY71" fmla="*/ 6236182 h 6578438"/>
                <a:gd name="connsiteX72" fmla="*/ 2284285 w 5890489"/>
                <a:gd name="connsiteY72" fmla="*/ 6248711 h 6578438"/>
                <a:gd name="connsiteX73" fmla="*/ 2354241 w 5890489"/>
                <a:gd name="connsiteY73" fmla="*/ 6273124 h 6578438"/>
                <a:gd name="connsiteX74" fmla="*/ 2371597 w 5890489"/>
                <a:gd name="connsiteY74" fmla="*/ 6279324 h 6578438"/>
                <a:gd name="connsiteX75" fmla="*/ 2387894 w 5890489"/>
                <a:gd name="connsiteY75" fmla="*/ 6287719 h 6578438"/>
                <a:gd name="connsiteX76" fmla="*/ 2421414 w 5890489"/>
                <a:gd name="connsiteY76" fmla="*/ 6302186 h 6578438"/>
                <a:gd name="connsiteX77" fmla="*/ 2489117 w 5890489"/>
                <a:gd name="connsiteY77" fmla="*/ 6329441 h 6578438"/>
                <a:gd name="connsiteX78" fmla="*/ 2522902 w 5890489"/>
                <a:gd name="connsiteY78" fmla="*/ 6343134 h 6578438"/>
                <a:gd name="connsiteX79" fmla="*/ 2556953 w 5890489"/>
                <a:gd name="connsiteY79" fmla="*/ 6356051 h 6578438"/>
                <a:gd name="connsiteX80" fmla="*/ 2695009 w 5890489"/>
                <a:gd name="connsiteY80" fmla="*/ 6401905 h 6578438"/>
                <a:gd name="connsiteX81" fmla="*/ 3268035 w 5890489"/>
                <a:gd name="connsiteY81" fmla="*/ 6501238 h 6578438"/>
                <a:gd name="connsiteX82" fmla="*/ 3341038 w 5890489"/>
                <a:gd name="connsiteY82" fmla="*/ 6506145 h 6578438"/>
                <a:gd name="connsiteX83" fmla="*/ 3414703 w 5890489"/>
                <a:gd name="connsiteY83" fmla="*/ 6507050 h 6578438"/>
                <a:gd name="connsiteX84" fmla="*/ 3488237 w 5890489"/>
                <a:gd name="connsiteY84" fmla="*/ 6508212 h 6578438"/>
                <a:gd name="connsiteX85" fmla="*/ 3524142 w 5890489"/>
                <a:gd name="connsiteY85" fmla="*/ 6507955 h 6578438"/>
                <a:gd name="connsiteX86" fmla="*/ 3559252 w 5890489"/>
                <a:gd name="connsiteY86" fmla="*/ 6506921 h 6578438"/>
                <a:gd name="connsiteX87" fmla="*/ 3629207 w 5890489"/>
                <a:gd name="connsiteY87" fmla="*/ 6503045 h 6578438"/>
                <a:gd name="connsiteX88" fmla="*/ 3698633 w 5890489"/>
                <a:gd name="connsiteY88" fmla="*/ 6496845 h 6578438"/>
                <a:gd name="connsiteX89" fmla="*/ 3733213 w 5890489"/>
                <a:gd name="connsiteY89" fmla="*/ 6493357 h 6578438"/>
                <a:gd name="connsiteX90" fmla="*/ 3767529 w 5890489"/>
                <a:gd name="connsiteY90" fmla="*/ 6488707 h 6578438"/>
                <a:gd name="connsiteX91" fmla="*/ 3801845 w 5890489"/>
                <a:gd name="connsiteY91" fmla="*/ 6484057 h 6578438"/>
                <a:gd name="connsiteX92" fmla="*/ 3835895 w 5890489"/>
                <a:gd name="connsiteY92" fmla="*/ 6478116 h 6578438"/>
                <a:gd name="connsiteX93" fmla="*/ 4364801 w 5890489"/>
                <a:gd name="connsiteY93" fmla="*/ 6308517 h 6578438"/>
                <a:gd name="connsiteX94" fmla="*/ 4861379 w 5890489"/>
                <a:gd name="connsiteY94" fmla="*/ 6000576 h 6578438"/>
                <a:gd name="connsiteX95" fmla="*/ 5341263 w 5890489"/>
                <a:gd name="connsiteY95" fmla="*/ 5605834 h 6578438"/>
                <a:gd name="connsiteX96" fmla="*/ 5587301 w 5890489"/>
                <a:gd name="connsiteY96" fmla="*/ 5390379 h 6578438"/>
                <a:gd name="connsiteX97" fmla="*/ 5849105 w 5890489"/>
                <a:gd name="connsiteY97" fmla="*/ 5176344 h 6578438"/>
                <a:gd name="connsiteX98" fmla="*/ 5890489 w 5890489"/>
                <a:gd name="connsiteY98" fmla="*/ 5145260 h 6578438"/>
                <a:gd name="connsiteX99" fmla="*/ 5890489 w 5890489"/>
                <a:gd name="connsiteY99" fmla="*/ 5995323 h 6578438"/>
                <a:gd name="connsiteX100" fmla="*/ 5811477 w 5890489"/>
                <a:gd name="connsiteY100" fmla="*/ 6077819 h 6578438"/>
                <a:gd name="connsiteX101" fmla="*/ 5301384 w 5890489"/>
                <a:gd name="connsiteY101" fmla="*/ 6542958 h 6578438"/>
                <a:gd name="connsiteX102" fmla="*/ 5252008 w 5890489"/>
                <a:gd name="connsiteY102" fmla="*/ 6578438 h 6578438"/>
                <a:gd name="connsiteX103" fmla="*/ 1653730 w 5890489"/>
                <a:gd name="connsiteY103" fmla="*/ 6578438 h 6578438"/>
                <a:gd name="connsiteX104" fmla="*/ 1549768 w 5890489"/>
                <a:gd name="connsiteY104" fmla="*/ 6488821 h 6578438"/>
                <a:gd name="connsiteX105" fmla="*/ 1298282 w 5890489"/>
                <a:gd name="connsiteY105" fmla="*/ 6243932 h 6578438"/>
                <a:gd name="connsiteX106" fmla="*/ 1237999 w 5890489"/>
                <a:gd name="connsiteY106" fmla="*/ 6181671 h 6578438"/>
                <a:gd name="connsiteX107" fmla="*/ 1179967 w 5890489"/>
                <a:gd name="connsiteY107" fmla="*/ 6117862 h 6578438"/>
                <a:gd name="connsiteX108" fmla="*/ 1121936 w 5890489"/>
                <a:gd name="connsiteY108" fmla="*/ 6054569 h 6578438"/>
                <a:gd name="connsiteX109" fmla="*/ 1065628 w 5890489"/>
                <a:gd name="connsiteY109" fmla="*/ 5990243 h 6578438"/>
                <a:gd name="connsiteX110" fmla="*/ 954335 w 5890489"/>
                <a:gd name="connsiteY110" fmla="*/ 5861460 h 6578438"/>
                <a:gd name="connsiteX111" fmla="*/ 898953 w 5890489"/>
                <a:gd name="connsiteY111" fmla="*/ 5797393 h 6578438"/>
                <a:gd name="connsiteX112" fmla="*/ 842908 w 5890489"/>
                <a:gd name="connsiteY112" fmla="*/ 5733582 h 6578438"/>
                <a:gd name="connsiteX113" fmla="*/ 622442 w 5890489"/>
                <a:gd name="connsiteY113" fmla="*/ 5471884 h 6578438"/>
                <a:gd name="connsiteX114" fmla="*/ 425559 w 5890489"/>
                <a:gd name="connsiteY114" fmla="*/ 5190036 h 6578438"/>
                <a:gd name="connsiteX115" fmla="*/ 123877 w 5890489"/>
                <a:gd name="connsiteY115" fmla="*/ 4564210 h 6578438"/>
                <a:gd name="connsiteX116" fmla="*/ 130 w 5890489"/>
                <a:gd name="connsiteY116" fmla="*/ 3865530 h 6578438"/>
                <a:gd name="connsiteX117" fmla="*/ 30602 w 5890489"/>
                <a:gd name="connsiteY117" fmla="*/ 3505793 h 6578438"/>
                <a:gd name="connsiteX118" fmla="*/ 126924 w 5890489"/>
                <a:gd name="connsiteY118" fmla="*/ 3157164 h 6578438"/>
                <a:gd name="connsiteX119" fmla="*/ 334803 w 5890489"/>
                <a:gd name="connsiteY119" fmla="*/ 2560530 h 6578438"/>
                <a:gd name="connsiteX120" fmla="*/ 381176 w 5890489"/>
                <a:gd name="connsiteY120" fmla="*/ 2409144 h 6578438"/>
                <a:gd name="connsiteX121" fmla="*/ 425825 w 5890489"/>
                <a:gd name="connsiteY121" fmla="*/ 2255819 h 6578438"/>
                <a:gd name="connsiteX122" fmla="*/ 470210 w 5890489"/>
                <a:gd name="connsiteY122" fmla="*/ 2099523 h 6578438"/>
                <a:gd name="connsiteX123" fmla="*/ 492998 w 5890489"/>
                <a:gd name="connsiteY123" fmla="*/ 2020213 h 6578438"/>
                <a:gd name="connsiteX124" fmla="*/ 517509 w 5890489"/>
                <a:gd name="connsiteY124" fmla="*/ 1939224 h 6578438"/>
                <a:gd name="connsiteX125" fmla="*/ 544007 w 5890489"/>
                <a:gd name="connsiteY125" fmla="*/ 1857201 h 6578438"/>
                <a:gd name="connsiteX126" fmla="*/ 573288 w 5890489"/>
                <a:gd name="connsiteY126" fmla="*/ 1774274 h 6578438"/>
                <a:gd name="connsiteX127" fmla="*/ 606146 w 5890489"/>
                <a:gd name="connsiteY127" fmla="*/ 1690832 h 6578438"/>
                <a:gd name="connsiteX128" fmla="*/ 644569 w 5890489"/>
                <a:gd name="connsiteY128" fmla="*/ 1607775 h 6578438"/>
                <a:gd name="connsiteX129" fmla="*/ 837874 w 5890489"/>
                <a:gd name="connsiteY129" fmla="*/ 1297638 h 6578438"/>
                <a:gd name="connsiteX130" fmla="*/ 1069602 w 5890489"/>
                <a:gd name="connsiteY130" fmla="*/ 1032194 h 6578438"/>
                <a:gd name="connsiteX131" fmla="*/ 1130548 w 5890489"/>
                <a:gd name="connsiteY131" fmla="*/ 970839 h 6578438"/>
                <a:gd name="connsiteX132" fmla="*/ 1192024 w 5890489"/>
                <a:gd name="connsiteY132" fmla="*/ 910129 h 6578438"/>
                <a:gd name="connsiteX133" fmla="*/ 1255356 w 5890489"/>
                <a:gd name="connsiteY133" fmla="*/ 850841 h 6578438"/>
                <a:gd name="connsiteX134" fmla="*/ 1319614 w 5890489"/>
                <a:gd name="connsiteY134" fmla="*/ 792068 h 6578438"/>
                <a:gd name="connsiteX135" fmla="*/ 1385728 w 5890489"/>
                <a:gd name="connsiteY135" fmla="*/ 734975 h 6578438"/>
                <a:gd name="connsiteX136" fmla="*/ 1452768 w 5890489"/>
                <a:gd name="connsiteY136" fmla="*/ 678528 h 6578438"/>
                <a:gd name="connsiteX137" fmla="*/ 1469594 w 5890489"/>
                <a:gd name="connsiteY137" fmla="*/ 664449 h 6578438"/>
                <a:gd name="connsiteX138" fmla="*/ 1487083 w 5890489"/>
                <a:gd name="connsiteY138" fmla="*/ 651015 h 6578438"/>
                <a:gd name="connsiteX139" fmla="*/ 1522193 w 5890489"/>
                <a:gd name="connsiteY139" fmla="*/ 624277 h 6578438"/>
                <a:gd name="connsiteX140" fmla="*/ 1592415 w 5890489"/>
                <a:gd name="connsiteY140" fmla="*/ 570671 h 6578438"/>
                <a:gd name="connsiteX141" fmla="*/ 1738287 w 5890489"/>
                <a:gd name="connsiteY141" fmla="*/ 469402 h 6578438"/>
                <a:gd name="connsiteX142" fmla="*/ 1890918 w 5890489"/>
                <a:gd name="connsiteY142" fmla="*/ 376530 h 6578438"/>
                <a:gd name="connsiteX143" fmla="*/ 2555363 w 5890489"/>
                <a:gd name="connsiteY143" fmla="*/ 105274 h 6578438"/>
                <a:gd name="connsiteX144" fmla="*/ 3259291 w 5890489"/>
                <a:gd name="connsiteY144" fmla="*/ 3229 h 6578438"/>
                <a:gd name="connsiteX145" fmla="*/ 3347265 w 5890489"/>
                <a:gd name="connsiteY145" fmla="*/ 903 h 65784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Lst>
              <a:rect l="l" t="t" r="r" b="b"/>
              <a:pathLst>
                <a:path w="5890489" h="6578438">
                  <a:moveTo>
                    <a:pt x="3391253" y="0"/>
                  </a:moveTo>
                  <a:lnTo>
                    <a:pt x="3434974" y="646"/>
                  </a:lnTo>
                  <a:lnTo>
                    <a:pt x="3522419" y="2712"/>
                  </a:lnTo>
                  <a:cubicBezTo>
                    <a:pt x="3551567" y="3488"/>
                    <a:pt x="3580451" y="3746"/>
                    <a:pt x="3610261" y="6458"/>
                  </a:cubicBezTo>
                  <a:cubicBezTo>
                    <a:pt x="3669353" y="10850"/>
                    <a:pt x="3728179" y="14337"/>
                    <a:pt x="3786872" y="20667"/>
                  </a:cubicBezTo>
                  <a:lnTo>
                    <a:pt x="3962291" y="43530"/>
                  </a:lnTo>
                  <a:lnTo>
                    <a:pt x="4135855" y="75176"/>
                  </a:lnTo>
                  <a:cubicBezTo>
                    <a:pt x="4193224" y="87836"/>
                    <a:pt x="4250328" y="101398"/>
                    <a:pt x="4307299" y="114315"/>
                  </a:cubicBezTo>
                  <a:cubicBezTo>
                    <a:pt x="4364139" y="128394"/>
                    <a:pt x="4420050" y="145575"/>
                    <a:pt x="4476358" y="160816"/>
                  </a:cubicBezTo>
                  <a:cubicBezTo>
                    <a:pt x="4504580" y="167921"/>
                    <a:pt x="4532138" y="177995"/>
                    <a:pt x="4559829" y="186779"/>
                  </a:cubicBezTo>
                  <a:lnTo>
                    <a:pt x="4642901" y="213648"/>
                  </a:lnTo>
                  <a:cubicBezTo>
                    <a:pt x="4863234" y="288307"/>
                    <a:pt x="5076414" y="379371"/>
                    <a:pt x="5280847" y="485936"/>
                  </a:cubicBezTo>
                  <a:cubicBezTo>
                    <a:pt x="5485018" y="592631"/>
                    <a:pt x="5681768" y="713145"/>
                    <a:pt x="5865400" y="851099"/>
                  </a:cubicBezTo>
                  <a:lnTo>
                    <a:pt x="5890489" y="870950"/>
                  </a:lnTo>
                  <a:lnTo>
                    <a:pt x="5890489" y="1321814"/>
                  </a:lnTo>
                  <a:lnTo>
                    <a:pt x="5887395" y="1318952"/>
                  </a:lnTo>
                  <a:lnTo>
                    <a:pt x="5830291" y="1265992"/>
                  </a:lnTo>
                  <a:lnTo>
                    <a:pt x="5815981" y="1252687"/>
                  </a:lnTo>
                  <a:lnTo>
                    <a:pt x="5801142" y="1240158"/>
                  </a:lnTo>
                  <a:lnTo>
                    <a:pt x="5771464" y="1214969"/>
                  </a:lnTo>
                  <a:cubicBezTo>
                    <a:pt x="5731849" y="1181385"/>
                    <a:pt x="5692897" y="1146896"/>
                    <a:pt x="5651030" y="1115767"/>
                  </a:cubicBezTo>
                  <a:cubicBezTo>
                    <a:pt x="5487534" y="986985"/>
                    <a:pt x="5311321" y="872542"/>
                    <a:pt x="5123183" y="780443"/>
                  </a:cubicBezTo>
                  <a:cubicBezTo>
                    <a:pt x="4935309" y="688087"/>
                    <a:pt x="4737102" y="616398"/>
                    <a:pt x="4533860" y="567701"/>
                  </a:cubicBezTo>
                  <a:lnTo>
                    <a:pt x="4457281" y="550780"/>
                  </a:lnTo>
                  <a:cubicBezTo>
                    <a:pt x="4431709" y="545484"/>
                    <a:pt x="4406536" y="538896"/>
                    <a:pt x="4380568" y="535279"/>
                  </a:cubicBezTo>
                  <a:lnTo>
                    <a:pt x="4303325" y="522879"/>
                  </a:lnTo>
                  <a:lnTo>
                    <a:pt x="4264769" y="516679"/>
                  </a:lnTo>
                  <a:cubicBezTo>
                    <a:pt x="4251918" y="514612"/>
                    <a:pt x="4239067" y="512415"/>
                    <a:pt x="4226082" y="511253"/>
                  </a:cubicBezTo>
                  <a:cubicBezTo>
                    <a:pt x="4174145" y="505829"/>
                    <a:pt x="4122606" y="499498"/>
                    <a:pt x="4070934" y="494848"/>
                  </a:cubicBezTo>
                  <a:lnTo>
                    <a:pt x="3915521" y="486065"/>
                  </a:lnTo>
                  <a:lnTo>
                    <a:pt x="3760241" y="484257"/>
                  </a:lnTo>
                  <a:cubicBezTo>
                    <a:pt x="3734405" y="483869"/>
                    <a:pt x="3708571" y="485936"/>
                    <a:pt x="3682734" y="486581"/>
                  </a:cubicBezTo>
                  <a:lnTo>
                    <a:pt x="3605491" y="488907"/>
                  </a:lnTo>
                  <a:cubicBezTo>
                    <a:pt x="3579921" y="489165"/>
                    <a:pt x="3553555" y="491490"/>
                    <a:pt x="3527454" y="493169"/>
                  </a:cubicBezTo>
                  <a:lnTo>
                    <a:pt x="3449151" y="498336"/>
                  </a:lnTo>
                  <a:lnTo>
                    <a:pt x="3410067" y="500532"/>
                  </a:lnTo>
                  <a:lnTo>
                    <a:pt x="3371246" y="504279"/>
                  </a:lnTo>
                  <a:cubicBezTo>
                    <a:pt x="3345410" y="506862"/>
                    <a:pt x="3319575" y="509315"/>
                    <a:pt x="3293739" y="511512"/>
                  </a:cubicBezTo>
                  <a:cubicBezTo>
                    <a:pt x="3087450" y="531662"/>
                    <a:pt x="2885531" y="563180"/>
                    <a:pt x="2689445" y="610198"/>
                  </a:cubicBezTo>
                  <a:cubicBezTo>
                    <a:pt x="2493357" y="657344"/>
                    <a:pt x="2302303" y="719088"/>
                    <a:pt x="2117875" y="800335"/>
                  </a:cubicBezTo>
                  <a:cubicBezTo>
                    <a:pt x="2072298" y="821648"/>
                    <a:pt x="2026854" y="843606"/>
                    <a:pt x="1981276" y="865566"/>
                  </a:cubicBezTo>
                  <a:cubicBezTo>
                    <a:pt x="1937025" y="889978"/>
                    <a:pt x="1891978" y="913229"/>
                    <a:pt x="1847991" y="938676"/>
                  </a:cubicBezTo>
                  <a:lnTo>
                    <a:pt x="1783069" y="978718"/>
                  </a:lnTo>
                  <a:lnTo>
                    <a:pt x="1750609" y="998869"/>
                  </a:lnTo>
                  <a:lnTo>
                    <a:pt x="1734312" y="1008945"/>
                  </a:lnTo>
                  <a:lnTo>
                    <a:pt x="1718547" y="1019924"/>
                  </a:lnTo>
                  <a:lnTo>
                    <a:pt x="1655481" y="1063582"/>
                  </a:lnTo>
                  <a:cubicBezTo>
                    <a:pt x="1634414" y="1078178"/>
                    <a:pt x="1612950" y="1092259"/>
                    <a:pt x="1593077" y="1108664"/>
                  </a:cubicBezTo>
                  <a:lnTo>
                    <a:pt x="1532263" y="1156197"/>
                  </a:lnTo>
                  <a:cubicBezTo>
                    <a:pt x="1511992" y="1172085"/>
                    <a:pt x="1491587" y="1187844"/>
                    <a:pt x="1472509" y="1205152"/>
                  </a:cubicBezTo>
                  <a:lnTo>
                    <a:pt x="1414212" y="1256175"/>
                  </a:lnTo>
                  <a:cubicBezTo>
                    <a:pt x="1395001" y="1273354"/>
                    <a:pt x="1375127" y="1290147"/>
                    <a:pt x="1357242" y="1308359"/>
                  </a:cubicBezTo>
                  <a:cubicBezTo>
                    <a:pt x="1283178" y="1379532"/>
                    <a:pt x="1212163" y="1452513"/>
                    <a:pt x="1153072" y="1529498"/>
                  </a:cubicBezTo>
                  <a:cubicBezTo>
                    <a:pt x="1090933" y="1605578"/>
                    <a:pt x="1043501" y="1685794"/>
                    <a:pt x="1002694" y="1770658"/>
                  </a:cubicBezTo>
                  <a:lnTo>
                    <a:pt x="974076" y="1835371"/>
                  </a:lnTo>
                  <a:lnTo>
                    <a:pt x="949564" y="1903573"/>
                  </a:lnTo>
                  <a:cubicBezTo>
                    <a:pt x="940820" y="1925661"/>
                    <a:pt x="934593" y="1950719"/>
                    <a:pt x="927173" y="1974229"/>
                  </a:cubicBezTo>
                  <a:cubicBezTo>
                    <a:pt x="920019" y="1998254"/>
                    <a:pt x="912468" y="2021504"/>
                    <a:pt x="906107" y="2046952"/>
                  </a:cubicBezTo>
                  <a:cubicBezTo>
                    <a:pt x="853906" y="2245614"/>
                    <a:pt x="809918" y="2463136"/>
                    <a:pt x="751092" y="2676266"/>
                  </a:cubicBezTo>
                  <a:cubicBezTo>
                    <a:pt x="693458" y="2889912"/>
                    <a:pt x="624166" y="3100976"/>
                    <a:pt x="547189" y="3308422"/>
                  </a:cubicBezTo>
                  <a:cubicBezTo>
                    <a:pt x="479617" y="3487580"/>
                    <a:pt x="444109" y="3675523"/>
                    <a:pt x="441195" y="3866306"/>
                  </a:cubicBezTo>
                  <a:cubicBezTo>
                    <a:pt x="438014" y="4057089"/>
                    <a:pt x="469282" y="4250456"/>
                    <a:pt x="527182" y="4439174"/>
                  </a:cubicBezTo>
                  <a:cubicBezTo>
                    <a:pt x="584815" y="4628278"/>
                    <a:pt x="671067" y="4811828"/>
                    <a:pt x="775073" y="4987240"/>
                  </a:cubicBezTo>
                  <a:cubicBezTo>
                    <a:pt x="827009" y="5075075"/>
                    <a:pt x="884246" y="5160327"/>
                    <a:pt x="943206" y="5244933"/>
                  </a:cubicBezTo>
                  <a:cubicBezTo>
                    <a:pt x="1002296" y="5329411"/>
                    <a:pt x="1064964" y="5412337"/>
                    <a:pt x="1133728" y="5490356"/>
                  </a:cubicBezTo>
                  <a:cubicBezTo>
                    <a:pt x="1203949" y="5567728"/>
                    <a:pt x="1279337" y="5642259"/>
                    <a:pt x="1359626" y="5709815"/>
                  </a:cubicBezTo>
                  <a:cubicBezTo>
                    <a:pt x="1398711" y="5744949"/>
                    <a:pt x="1439916" y="5777241"/>
                    <a:pt x="1481254" y="5809146"/>
                  </a:cubicBezTo>
                  <a:cubicBezTo>
                    <a:pt x="1501922" y="5825163"/>
                    <a:pt x="1522325" y="5841309"/>
                    <a:pt x="1543260" y="5856940"/>
                  </a:cubicBezTo>
                  <a:cubicBezTo>
                    <a:pt x="1564591" y="5871923"/>
                    <a:pt x="1585921" y="5886777"/>
                    <a:pt x="1607518" y="5901374"/>
                  </a:cubicBezTo>
                  <a:cubicBezTo>
                    <a:pt x="1778565" y="6019693"/>
                    <a:pt x="1961271" y="6115924"/>
                    <a:pt x="2145566" y="6193814"/>
                  </a:cubicBezTo>
                  <a:lnTo>
                    <a:pt x="2214991" y="6221844"/>
                  </a:lnTo>
                  <a:lnTo>
                    <a:pt x="2249307" y="6236182"/>
                  </a:lnTo>
                  <a:cubicBezTo>
                    <a:pt x="2260702" y="6241089"/>
                    <a:pt x="2272625" y="6244577"/>
                    <a:pt x="2284285" y="6248711"/>
                  </a:cubicBezTo>
                  <a:lnTo>
                    <a:pt x="2354241" y="6273124"/>
                  </a:lnTo>
                  <a:cubicBezTo>
                    <a:pt x="2360070" y="6275190"/>
                    <a:pt x="2365899" y="6277128"/>
                    <a:pt x="2371597" y="6279324"/>
                  </a:cubicBezTo>
                  <a:cubicBezTo>
                    <a:pt x="2377161" y="6281778"/>
                    <a:pt x="2382329" y="6285007"/>
                    <a:pt x="2387894" y="6287719"/>
                  </a:cubicBezTo>
                  <a:cubicBezTo>
                    <a:pt x="2398757" y="6293274"/>
                    <a:pt x="2410153" y="6297666"/>
                    <a:pt x="2421414" y="6302186"/>
                  </a:cubicBezTo>
                  <a:lnTo>
                    <a:pt x="2489117" y="6329441"/>
                  </a:lnTo>
                  <a:lnTo>
                    <a:pt x="2522902" y="6343134"/>
                  </a:lnTo>
                  <a:cubicBezTo>
                    <a:pt x="2534165" y="6347654"/>
                    <a:pt x="2545294" y="6352563"/>
                    <a:pt x="2556953" y="6356051"/>
                  </a:cubicBezTo>
                  <a:lnTo>
                    <a:pt x="2695009" y="6401905"/>
                  </a:lnTo>
                  <a:cubicBezTo>
                    <a:pt x="2880895" y="6457190"/>
                    <a:pt x="3073141" y="6489095"/>
                    <a:pt x="3268035" y="6501238"/>
                  </a:cubicBezTo>
                  <a:cubicBezTo>
                    <a:pt x="3292413" y="6502659"/>
                    <a:pt x="3316527" y="6505629"/>
                    <a:pt x="3341038" y="6506145"/>
                  </a:cubicBezTo>
                  <a:lnTo>
                    <a:pt x="3414703" y="6507050"/>
                  </a:lnTo>
                  <a:lnTo>
                    <a:pt x="3488237" y="6508212"/>
                  </a:lnTo>
                  <a:cubicBezTo>
                    <a:pt x="3500690" y="6508729"/>
                    <a:pt x="3512483" y="6508471"/>
                    <a:pt x="3524142" y="6507955"/>
                  </a:cubicBezTo>
                  <a:lnTo>
                    <a:pt x="3559252" y="6506921"/>
                  </a:lnTo>
                  <a:cubicBezTo>
                    <a:pt x="3582835" y="6506792"/>
                    <a:pt x="3605889" y="6504467"/>
                    <a:pt x="3629207" y="6503045"/>
                  </a:cubicBezTo>
                  <a:cubicBezTo>
                    <a:pt x="3652526" y="6502012"/>
                    <a:pt x="3675579" y="6499171"/>
                    <a:pt x="3698633" y="6496845"/>
                  </a:cubicBezTo>
                  <a:cubicBezTo>
                    <a:pt x="3710160" y="6495683"/>
                    <a:pt x="3721819" y="6494907"/>
                    <a:pt x="3733213" y="6493357"/>
                  </a:cubicBezTo>
                  <a:lnTo>
                    <a:pt x="3767529" y="6488707"/>
                  </a:lnTo>
                  <a:lnTo>
                    <a:pt x="3801845" y="6484057"/>
                  </a:lnTo>
                  <a:lnTo>
                    <a:pt x="3835895" y="6478116"/>
                  </a:lnTo>
                  <a:cubicBezTo>
                    <a:pt x="4017673" y="6446727"/>
                    <a:pt x="4194152" y="6390281"/>
                    <a:pt x="4364801" y="6308517"/>
                  </a:cubicBezTo>
                  <a:cubicBezTo>
                    <a:pt x="4535583" y="6227139"/>
                    <a:pt x="4700138" y="6120962"/>
                    <a:pt x="4861379" y="6000576"/>
                  </a:cubicBezTo>
                  <a:cubicBezTo>
                    <a:pt x="5022621" y="5879931"/>
                    <a:pt x="5180684" y="5745337"/>
                    <a:pt x="5341263" y="5605834"/>
                  </a:cubicBezTo>
                  <a:lnTo>
                    <a:pt x="5587301" y="5390379"/>
                  </a:lnTo>
                  <a:cubicBezTo>
                    <a:pt x="5674216" y="5315718"/>
                    <a:pt x="5761527" y="5244416"/>
                    <a:pt x="5849105" y="5176344"/>
                  </a:cubicBezTo>
                  <a:lnTo>
                    <a:pt x="5890489" y="5145260"/>
                  </a:lnTo>
                  <a:lnTo>
                    <a:pt x="5890489" y="5995323"/>
                  </a:lnTo>
                  <a:lnTo>
                    <a:pt x="5811477" y="6077819"/>
                  </a:lnTo>
                  <a:cubicBezTo>
                    <a:pt x="5654739" y="6238377"/>
                    <a:pt x="5487138" y="6396093"/>
                    <a:pt x="5301384" y="6542958"/>
                  </a:cubicBezTo>
                  <a:lnTo>
                    <a:pt x="5252008" y="6578438"/>
                  </a:lnTo>
                  <a:lnTo>
                    <a:pt x="1653730" y="6578438"/>
                  </a:lnTo>
                  <a:lnTo>
                    <a:pt x="1549768" y="6488821"/>
                  </a:lnTo>
                  <a:cubicBezTo>
                    <a:pt x="1461976" y="6409495"/>
                    <a:pt x="1378573" y="6327182"/>
                    <a:pt x="1298282" y="6243932"/>
                  </a:cubicBezTo>
                  <a:cubicBezTo>
                    <a:pt x="1278277" y="6223006"/>
                    <a:pt x="1258138" y="6202210"/>
                    <a:pt x="1237999" y="6181671"/>
                  </a:cubicBezTo>
                  <a:lnTo>
                    <a:pt x="1179967" y="6117862"/>
                  </a:lnTo>
                  <a:lnTo>
                    <a:pt x="1121936" y="6054569"/>
                  </a:lnTo>
                  <a:cubicBezTo>
                    <a:pt x="1102328" y="6033644"/>
                    <a:pt x="1084573" y="6011427"/>
                    <a:pt x="1065628" y="5990243"/>
                  </a:cubicBezTo>
                  <a:cubicBezTo>
                    <a:pt x="1028662" y="5947099"/>
                    <a:pt x="990239" y="5904991"/>
                    <a:pt x="954335" y="5861460"/>
                  </a:cubicBezTo>
                  <a:cubicBezTo>
                    <a:pt x="936050" y="5840018"/>
                    <a:pt x="917634" y="5818446"/>
                    <a:pt x="898953" y="5797393"/>
                  </a:cubicBezTo>
                  <a:cubicBezTo>
                    <a:pt x="880404" y="5776208"/>
                    <a:pt x="861325" y="5755412"/>
                    <a:pt x="842908" y="5733582"/>
                  </a:cubicBezTo>
                  <a:cubicBezTo>
                    <a:pt x="767919" y="5647942"/>
                    <a:pt x="693061" y="5561786"/>
                    <a:pt x="622442" y="5471884"/>
                  </a:cubicBezTo>
                  <a:cubicBezTo>
                    <a:pt x="551559" y="5382112"/>
                    <a:pt x="486639" y="5287430"/>
                    <a:pt x="425559" y="5190036"/>
                  </a:cubicBezTo>
                  <a:cubicBezTo>
                    <a:pt x="303668" y="4994990"/>
                    <a:pt x="200193" y="4786123"/>
                    <a:pt x="123877" y="4564210"/>
                  </a:cubicBezTo>
                  <a:cubicBezTo>
                    <a:pt x="47694" y="4342555"/>
                    <a:pt x="2249" y="4106045"/>
                    <a:pt x="130" y="3865530"/>
                  </a:cubicBezTo>
                  <a:cubicBezTo>
                    <a:pt x="-1328" y="3745403"/>
                    <a:pt x="9537" y="3624629"/>
                    <a:pt x="30602" y="3505793"/>
                  </a:cubicBezTo>
                  <a:cubicBezTo>
                    <a:pt x="51802" y="3386828"/>
                    <a:pt x="84659" y="3270059"/>
                    <a:pt x="126924" y="3157164"/>
                  </a:cubicBezTo>
                  <a:cubicBezTo>
                    <a:pt x="200457" y="2959276"/>
                    <a:pt x="271737" y="2761388"/>
                    <a:pt x="334803" y="2560530"/>
                  </a:cubicBezTo>
                  <a:lnTo>
                    <a:pt x="381176" y="2409144"/>
                  </a:lnTo>
                  <a:lnTo>
                    <a:pt x="425825" y="2255819"/>
                  </a:lnTo>
                  <a:lnTo>
                    <a:pt x="470210" y="2099523"/>
                  </a:lnTo>
                  <a:lnTo>
                    <a:pt x="492998" y="2020213"/>
                  </a:lnTo>
                  <a:lnTo>
                    <a:pt x="517509" y="1939224"/>
                  </a:lnTo>
                  <a:cubicBezTo>
                    <a:pt x="525061" y="1912485"/>
                    <a:pt x="534866" y="1884586"/>
                    <a:pt x="544007" y="1857201"/>
                  </a:cubicBezTo>
                  <a:cubicBezTo>
                    <a:pt x="553680" y="1829559"/>
                    <a:pt x="561496" y="1802304"/>
                    <a:pt x="573288" y="1774274"/>
                  </a:cubicBezTo>
                  <a:lnTo>
                    <a:pt x="606146" y="1690832"/>
                  </a:lnTo>
                  <a:cubicBezTo>
                    <a:pt x="618467" y="1663060"/>
                    <a:pt x="631716" y="1635417"/>
                    <a:pt x="644569" y="1607775"/>
                  </a:cubicBezTo>
                  <a:cubicBezTo>
                    <a:pt x="698625" y="1498368"/>
                    <a:pt x="763413" y="1391287"/>
                    <a:pt x="837874" y="1297638"/>
                  </a:cubicBezTo>
                  <a:cubicBezTo>
                    <a:pt x="910348" y="1201278"/>
                    <a:pt x="990107" y="1115897"/>
                    <a:pt x="1069602" y="1032194"/>
                  </a:cubicBezTo>
                  <a:cubicBezTo>
                    <a:pt x="1089079" y="1010624"/>
                    <a:pt x="1110012" y="990990"/>
                    <a:pt x="1130548" y="970839"/>
                  </a:cubicBezTo>
                  <a:lnTo>
                    <a:pt x="1192024" y="910129"/>
                  </a:lnTo>
                  <a:cubicBezTo>
                    <a:pt x="1212031" y="889462"/>
                    <a:pt x="1234024" y="870475"/>
                    <a:pt x="1255356" y="850841"/>
                  </a:cubicBezTo>
                  <a:lnTo>
                    <a:pt x="1319614" y="792068"/>
                  </a:lnTo>
                  <a:cubicBezTo>
                    <a:pt x="1340680" y="772176"/>
                    <a:pt x="1363469" y="753834"/>
                    <a:pt x="1385728" y="734975"/>
                  </a:cubicBezTo>
                  <a:lnTo>
                    <a:pt x="1452768" y="678528"/>
                  </a:lnTo>
                  <a:lnTo>
                    <a:pt x="1469594" y="664449"/>
                  </a:lnTo>
                  <a:lnTo>
                    <a:pt x="1487083" y="651015"/>
                  </a:lnTo>
                  <a:lnTo>
                    <a:pt x="1522193" y="624277"/>
                  </a:lnTo>
                  <a:lnTo>
                    <a:pt x="1592415" y="570671"/>
                  </a:lnTo>
                  <a:cubicBezTo>
                    <a:pt x="1640110" y="535925"/>
                    <a:pt x="1689531" y="503245"/>
                    <a:pt x="1738287" y="469402"/>
                  </a:cubicBezTo>
                  <a:cubicBezTo>
                    <a:pt x="1788634" y="438015"/>
                    <a:pt x="1839643" y="407013"/>
                    <a:pt x="1890918" y="376530"/>
                  </a:cubicBezTo>
                  <a:cubicBezTo>
                    <a:pt x="2098400" y="258209"/>
                    <a:pt x="2323503" y="166241"/>
                    <a:pt x="2555363" y="105274"/>
                  </a:cubicBezTo>
                  <a:cubicBezTo>
                    <a:pt x="2787223" y="44047"/>
                    <a:pt x="3024516" y="12013"/>
                    <a:pt x="3259291" y="3229"/>
                  </a:cubicBezTo>
                  <a:lnTo>
                    <a:pt x="3347265" y="903"/>
                  </a:ln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352" name="Freeform: Shape 14351">
              <a:extLst>
                <a:ext uri="{FF2B5EF4-FFF2-40B4-BE49-F238E27FC236}">
                  <a16:creationId xmlns:a16="http://schemas.microsoft.com/office/drawing/2014/main" id="{17106C81-A3F0-4DA0-9368-6BBCDB96488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95999" y="52997"/>
              <a:ext cx="6093363" cy="6805004"/>
            </a:xfrm>
            <a:custGeom>
              <a:avLst/>
              <a:gdLst>
                <a:gd name="connsiteX0" fmla="*/ 3517682 w 5890491"/>
                <a:gd name="connsiteY0" fmla="*/ 0 h 6578439"/>
                <a:gd name="connsiteX1" fmla="*/ 5849513 w 5890491"/>
                <a:gd name="connsiteY1" fmla="*/ 841730 h 6578439"/>
                <a:gd name="connsiteX2" fmla="*/ 5890491 w 5890491"/>
                <a:gd name="connsiteY2" fmla="*/ 879061 h 6578439"/>
                <a:gd name="connsiteX3" fmla="*/ 5890491 w 5890491"/>
                <a:gd name="connsiteY3" fmla="*/ 2034114 h 6578439"/>
                <a:gd name="connsiteX4" fmla="*/ 5757065 w 5890491"/>
                <a:gd name="connsiteY4" fmla="*/ 1854938 h 6578439"/>
                <a:gd name="connsiteX5" fmla="*/ 5564060 w 5890491"/>
                <a:gd name="connsiteY5" fmla="*/ 1642182 h 6578439"/>
                <a:gd name="connsiteX6" fmla="*/ 3517551 w 5890491"/>
                <a:gd name="connsiteY6" fmla="*/ 790012 h 6578439"/>
                <a:gd name="connsiteX7" fmla="*/ 1611552 w 5890491"/>
                <a:gd name="connsiteY7" fmla="*/ 1543282 h 6578439"/>
                <a:gd name="connsiteX8" fmla="*/ 1340656 w 5890491"/>
                <a:gd name="connsiteY8" fmla="*/ 1897925 h 6578439"/>
                <a:gd name="connsiteX9" fmla="*/ 1201705 w 5890491"/>
                <a:gd name="connsiteY9" fmla="*/ 2361213 h 6578439"/>
                <a:gd name="connsiteX10" fmla="*/ 852705 w 5890491"/>
                <a:gd name="connsiteY10" fmla="*/ 3529176 h 6578439"/>
                <a:gd name="connsiteX11" fmla="*/ 863863 w 5890491"/>
                <a:gd name="connsiteY11" fmla="*/ 4437051 h 6578439"/>
                <a:gd name="connsiteX12" fmla="*/ 1413569 w 5890491"/>
                <a:gd name="connsiteY12" fmla="*/ 5357174 h 6578439"/>
                <a:gd name="connsiteX13" fmla="*/ 2339129 w 5890491"/>
                <a:gd name="connsiteY13" fmla="*/ 6143367 h 6578439"/>
                <a:gd name="connsiteX14" fmla="*/ 3439449 w 5890491"/>
                <a:gd name="connsiteY14" fmla="*/ 6420049 h 6578439"/>
                <a:gd name="connsiteX15" fmla="*/ 5251388 w 5890491"/>
                <a:gd name="connsiteY15" fmla="*/ 5349009 h 6578439"/>
                <a:gd name="connsiteX16" fmla="*/ 5657731 w 5890491"/>
                <a:gd name="connsiteY16" fmla="*/ 4959205 h 6578439"/>
                <a:gd name="connsiteX17" fmla="*/ 5836127 w 5890491"/>
                <a:gd name="connsiteY17" fmla="*/ 4792052 h 6578439"/>
                <a:gd name="connsiteX18" fmla="*/ 5890491 w 5890491"/>
                <a:gd name="connsiteY18" fmla="*/ 4738662 h 6578439"/>
                <a:gd name="connsiteX19" fmla="*/ 5890491 w 5890491"/>
                <a:gd name="connsiteY19" fmla="*/ 5821964 h 6578439"/>
                <a:gd name="connsiteX20" fmla="*/ 5802001 w 5890491"/>
                <a:gd name="connsiteY20" fmla="*/ 5907904 h 6578439"/>
                <a:gd name="connsiteX21" fmla="*/ 5294358 w 5890491"/>
                <a:gd name="connsiteY21" fmla="*/ 6397505 h 6578439"/>
                <a:gd name="connsiteX22" fmla="*/ 5077178 w 5890491"/>
                <a:gd name="connsiteY22" fmla="*/ 6578439 h 6578439"/>
                <a:gd name="connsiteX23" fmla="*/ 1567290 w 5890491"/>
                <a:gd name="connsiteY23" fmla="*/ 6578439 h 6578439"/>
                <a:gd name="connsiteX24" fmla="*/ 1508588 w 5890491"/>
                <a:gd name="connsiteY24" fmla="*/ 6535186 h 6578439"/>
                <a:gd name="connsiteX25" fmla="*/ 826498 w 5890491"/>
                <a:gd name="connsiteY25" fmla="*/ 5876034 h 6578439"/>
                <a:gd name="connsiteX26" fmla="*/ 122403 w 5890491"/>
                <a:gd name="connsiteY26" fmla="*/ 3255655 h 6578439"/>
                <a:gd name="connsiteX27" fmla="*/ 1061197 w 5890491"/>
                <a:gd name="connsiteY27" fmla="*/ 984650 h 6578439"/>
                <a:gd name="connsiteX28" fmla="*/ 3517682 w 5890491"/>
                <a:gd name="connsiteY28" fmla="*/ 0 h 65784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Lst>
              <a:rect l="l" t="t" r="r" b="b"/>
              <a:pathLst>
                <a:path w="5890491" h="6578439">
                  <a:moveTo>
                    <a:pt x="3517682" y="0"/>
                  </a:moveTo>
                  <a:cubicBezTo>
                    <a:pt x="4402017" y="0"/>
                    <a:pt x="5213742" y="315483"/>
                    <a:pt x="5849513" y="841730"/>
                  </a:cubicBezTo>
                  <a:lnTo>
                    <a:pt x="5890491" y="879061"/>
                  </a:lnTo>
                  <a:lnTo>
                    <a:pt x="5890491" y="2034114"/>
                  </a:lnTo>
                  <a:lnTo>
                    <a:pt x="5757065" y="1854938"/>
                  </a:lnTo>
                  <a:cubicBezTo>
                    <a:pt x="5696443" y="1781264"/>
                    <a:pt x="5632076" y="1710299"/>
                    <a:pt x="5564060" y="1642182"/>
                  </a:cubicBezTo>
                  <a:cubicBezTo>
                    <a:pt x="5015393" y="1092636"/>
                    <a:pt x="4288592" y="790012"/>
                    <a:pt x="3517551" y="790012"/>
                  </a:cubicBezTo>
                  <a:cubicBezTo>
                    <a:pt x="2701750" y="790012"/>
                    <a:pt x="2131676" y="1015335"/>
                    <a:pt x="1611552" y="1543282"/>
                  </a:cubicBezTo>
                  <a:cubicBezTo>
                    <a:pt x="1435754" y="1721722"/>
                    <a:pt x="1375945" y="1822729"/>
                    <a:pt x="1340656" y="1897925"/>
                  </a:cubicBezTo>
                  <a:cubicBezTo>
                    <a:pt x="1289148" y="2007623"/>
                    <a:pt x="1252432" y="2155907"/>
                    <a:pt x="1201705" y="2361213"/>
                  </a:cubicBezTo>
                  <a:cubicBezTo>
                    <a:pt x="1133721" y="2635919"/>
                    <a:pt x="1040568" y="3012290"/>
                    <a:pt x="852705" y="3529176"/>
                  </a:cubicBezTo>
                  <a:cubicBezTo>
                    <a:pt x="749952" y="3811784"/>
                    <a:pt x="753584" y="4108747"/>
                    <a:pt x="863863" y="4437051"/>
                  </a:cubicBezTo>
                  <a:cubicBezTo>
                    <a:pt x="964800" y="4737438"/>
                    <a:pt x="1154869" y="5055603"/>
                    <a:pt x="1413569" y="5357174"/>
                  </a:cubicBezTo>
                  <a:cubicBezTo>
                    <a:pt x="1718326" y="5712343"/>
                    <a:pt x="2021008" y="5969404"/>
                    <a:pt x="2339129" y="6143367"/>
                  </a:cubicBezTo>
                  <a:cubicBezTo>
                    <a:pt x="2679565" y="6329577"/>
                    <a:pt x="3039591" y="6420049"/>
                    <a:pt x="3439449" y="6420049"/>
                  </a:cubicBezTo>
                  <a:cubicBezTo>
                    <a:pt x="4142246" y="6420049"/>
                    <a:pt x="4633828" y="5976251"/>
                    <a:pt x="5251388" y="5349009"/>
                  </a:cubicBezTo>
                  <a:cubicBezTo>
                    <a:pt x="5389949" y="5208364"/>
                    <a:pt x="5526047" y="5081677"/>
                    <a:pt x="5657731" y="4959205"/>
                  </a:cubicBezTo>
                  <a:cubicBezTo>
                    <a:pt x="5719520" y="4901722"/>
                    <a:pt x="5779200" y="4846206"/>
                    <a:pt x="5836127" y="4792052"/>
                  </a:cubicBezTo>
                  <a:lnTo>
                    <a:pt x="5890491" y="4738662"/>
                  </a:lnTo>
                  <a:lnTo>
                    <a:pt x="5890491" y="5821964"/>
                  </a:lnTo>
                  <a:lnTo>
                    <a:pt x="5802001" y="5907904"/>
                  </a:lnTo>
                  <a:cubicBezTo>
                    <a:pt x="5634962" y="6077456"/>
                    <a:pt x="5467509" y="6243625"/>
                    <a:pt x="5294358" y="6397505"/>
                  </a:cubicBezTo>
                  <a:lnTo>
                    <a:pt x="5077178" y="6578439"/>
                  </a:lnTo>
                  <a:lnTo>
                    <a:pt x="1567290" y="6578439"/>
                  </a:lnTo>
                  <a:lnTo>
                    <a:pt x="1508588" y="6535186"/>
                  </a:lnTo>
                  <a:cubicBezTo>
                    <a:pt x="1263991" y="6345442"/>
                    <a:pt x="1038054" y="6122666"/>
                    <a:pt x="826498" y="5876034"/>
                  </a:cubicBezTo>
                  <a:cubicBezTo>
                    <a:pt x="261613" y="5217713"/>
                    <a:pt x="-239182" y="4250314"/>
                    <a:pt x="122403" y="3255655"/>
                  </a:cubicBezTo>
                  <a:cubicBezTo>
                    <a:pt x="607497" y="1921629"/>
                    <a:pt x="393040" y="1662857"/>
                    <a:pt x="1061197" y="984650"/>
                  </a:cubicBezTo>
                  <a:cubicBezTo>
                    <a:pt x="1729484" y="306444"/>
                    <a:pt x="2498060" y="0"/>
                    <a:pt x="3517682" y="0"/>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353" name="Freeform: Shape 14352">
              <a:extLst>
                <a:ext uri="{FF2B5EF4-FFF2-40B4-BE49-F238E27FC236}">
                  <a16:creationId xmlns:a16="http://schemas.microsoft.com/office/drawing/2014/main" id="{4B3B35E8-1AF4-4D76-93A5-B0B08840833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96000" y="52997"/>
              <a:ext cx="6093362" cy="6805004"/>
            </a:xfrm>
            <a:custGeom>
              <a:avLst/>
              <a:gdLst>
                <a:gd name="connsiteX0" fmla="*/ 5890490 w 5890490"/>
                <a:gd name="connsiteY0" fmla="*/ 5389037 h 6578439"/>
                <a:gd name="connsiteX1" fmla="*/ 5890490 w 5890490"/>
                <a:gd name="connsiteY1" fmla="*/ 5855587 h 6578439"/>
                <a:gd name="connsiteX2" fmla="*/ 5784593 w 5890490"/>
                <a:gd name="connsiteY2" fmla="*/ 5962054 h 6578439"/>
                <a:gd name="connsiteX3" fmla="*/ 5663414 w 5890490"/>
                <a:gd name="connsiteY3" fmla="*/ 6082564 h 6578439"/>
                <a:gd name="connsiteX4" fmla="*/ 5147099 w 5890490"/>
                <a:gd name="connsiteY4" fmla="*/ 6547726 h 6578439"/>
                <a:gd name="connsiteX5" fmla="*/ 5105015 w 5890490"/>
                <a:gd name="connsiteY5" fmla="*/ 6578439 h 6578439"/>
                <a:gd name="connsiteX6" fmla="*/ 4385601 w 5890490"/>
                <a:gd name="connsiteY6" fmla="*/ 6578439 h 6578439"/>
                <a:gd name="connsiteX7" fmla="*/ 4507252 w 5890490"/>
                <a:gd name="connsiteY7" fmla="*/ 6515968 h 6578439"/>
                <a:gd name="connsiteX8" fmla="*/ 4909330 w 5890490"/>
                <a:gd name="connsiteY8" fmla="*/ 6253453 h 6578439"/>
                <a:gd name="connsiteX9" fmla="*/ 5411374 w 5890490"/>
                <a:gd name="connsiteY9" fmla="*/ 5828544 h 6578439"/>
                <a:gd name="connsiteX10" fmla="*/ 5533570 w 5890490"/>
                <a:gd name="connsiteY10" fmla="*/ 5714534 h 6578439"/>
                <a:gd name="connsiteX11" fmla="*/ 5657425 w 5890490"/>
                <a:gd name="connsiteY11" fmla="*/ 5597650 h 6578439"/>
                <a:gd name="connsiteX12" fmla="*/ 3336813 w 5890490"/>
                <a:gd name="connsiteY12" fmla="*/ 499 h 6578439"/>
                <a:gd name="connsiteX13" fmla="*/ 3513674 w 5890490"/>
                <a:gd name="connsiteY13" fmla="*/ 1202 h 6578439"/>
                <a:gd name="connsiteX14" fmla="*/ 3602743 w 5890490"/>
                <a:gd name="connsiteY14" fmla="*/ 4827 h 6578439"/>
                <a:gd name="connsiteX15" fmla="*/ 3647213 w 5890490"/>
                <a:gd name="connsiteY15" fmla="*/ 6703 h 6578439"/>
                <a:gd name="connsiteX16" fmla="*/ 3691684 w 5890490"/>
                <a:gd name="connsiteY16" fmla="*/ 9453 h 6578439"/>
                <a:gd name="connsiteX17" fmla="*/ 3868927 w 5890490"/>
                <a:gd name="connsiteY17" fmla="*/ 27080 h 6578439"/>
                <a:gd name="connsiteX18" fmla="*/ 5200872 w 5890490"/>
                <a:gd name="connsiteY18" fmla="*/ 472240 h 6578439"/>
                <a:gd name="connsiteX19" fmla="*/ 5772711 w 5890490"/>
                <a:gd name="connsiteY19" fmla="*/ 866334 h 6578439"/>
                <a:gd name="connsiteX20" fmla="*/ 5890490 w 5890490"/>
                <a:gd name="connsiteY20" fmla="*/ 972426 h 6578439"/>
                <a:gd name="connsiteX21" fmla="*/ 5890490 w 5890490"/>
                <a:gd name="connsiteY21" fmla="*/ 1158576 h 6578439"/>
                <a:gd name="connsiteX22" fmla="*/ 5676045 w 5890490"/>
                <a:gd name="connsiteY22" fmla="*/ 986969 h 6578439"/>
                <a:gd name="connsiteX23" fmla="*/ 5103776 w 5890490"/>
                <a:gd name="connsiteY23" fmla="*/ 655879 h 6578439"/>
                <a:gd name="connsiteX24" fmla="*/ 4482465 w 5890490"/>
                <a:gd name="connsiteY24" fmla="*/ 440363 h 6578439"/>
                <a:gd name="connsiteX25" fmla="*/ 4402444 w 5890490"/>
                <a:gd name="connsiteY25" fmla="*/ 422111 h 6578439"/>
                <a:gd name="connsiteX26" fmla="*/ 4322423 w 5890490"/>
                <a:gd name="connsiteY26" fmla="*/ 404610 h 6578439"/>
                <a:gd name="connsiteX27" fmla="*/ 4241892 w 5890490"/>
                <a:gd name="connsiteY27" fmla="*/ 389858 h 6578439"/>
                <a:gd name="connsiteX28" fmla="*/ 4201627 w 5890490"/>
                <a:gd name="connsiteY28" fmla="*/ 382483 h 6578439"/>
                <a:gd name="connsiteX29" fmla="*/ 4161234 w 5890490"/>
                <a:gd name="connsiteY29" fmla="*/ 375857 h 6578439"/>
                <a:gd name="connsiteX30" fmla="*/ 3999280 w 5890490"/>
                <a:gd name="connsiteY30" fmla="*/ 353606 h 6578439"/>
                <a:gd name="connsiteX31" fmla="*/ 3836817 w 5890490"/>
                <a:gd name="connsiteY31" fmla="*/ 338480 h 6578439"/>
                <a:gd name="connsiteX32" fmla="*/ 3673972 w 5890490"/>
                <a:gd name="connsiteY32" fmla="*/ 330604 h 6578439"/>
                <a:gd name="connsiteX33" fmla="*/ 3511126 w 5890490"/>
                <a:gd name="connsiteY33" fmla="*/ 328978 h 6578439"/>
                <a:gd name="connsiteX34" fmla="*/ 3183142 w 5890490"/>
                <a:gd name="connsiteY34" fmla="*/ 342854 h 6578439"/>
                <a:gd name="connsiteX35" fmla="*/ 2541444 w 5890490"/>
                <a:gd name="connsiteY35" fmla="*/ 439988 h 6578439"/>
                <a:gd name="connsiteX36" fmla="*/ 1933895 w 5890490"/>
                <a:gd name="connsiteY36" fmla="*/ 650505 h 6578439"/>
                <a:gd name="connsiteX37" fmla="*/ 1378079 w 5890490"/>
                <a:gd name="connsiteY37" fmla="*/ 983905 h 6578439"/>
                <a:gd name="connsiteX38" fmla="*/ 1312967 w 5890490"/>
                <a:gd name="connsiteY38" fmla="*/ 1033660 h 6578439"/>
                <a:gd name="connsiteX39" fmla="*/ 1248364 w 5890490"/>
                <a:gd name="connsiteY39" fmla="*/ 1084413 h 6578439"/>
                <a:gd name="connsiteX40" fmla="*/ 1185163 w 5890490"/>
                <a:gd name="connsiteY40" fmla="*/ 1137168 h 6578439"/>
                <a:gd name="connsiteX41" fmla="*/ 1122852 w 5890490"/>
                <a:gd name="connsiteY41" fmla="*/ 1190922 h 6578439"/>
                <a:gd name="connsiteX42" fmla="*/ 892092 w 5890490"/>
                <a:gd name="connsiteY42" fmla="*/ 1421440 h 6578439"/>
                <a:gd name="connsiteX43" fmla="*/ 707202 w 5890490"/>
                <a:gd name="connsiteY43" fmla="*/ 1684212 h 6578439"/>
                <a:gd name="connsiteX44" fmla="*/ 670121 w 5890490"/>
                <a:gd name="connsiteY44" fmla="*/ 1756093 h 6578439"/>
                <a:gd name="connsiteX45" fmla="*/ 637630 w 5890490"/>
                <a:gd name="connsiteY45" fmla="*/ 1830724 h 6578439"/>
                <a:gd name="connsiteX46" fmla="*/ 607685 w 5890490"/>
                <a:gd name="connsiteY46" fmla="*/ 1907105 h 6578439"/>
                <a:gd name="connsiteX47" fmla="*/ 580034 w 5890490"/>
                <a:gd name="connsiteY47" fmla="*/ 1984986 h 6578439"/>
                <a:gd name="connsiteX48" fmla="*/ 481919 w 5890490"/>
                <a:gd name="connsiteY48" fmla="*/ 2304386 h 6578439"/>
                <a:gd name="connsiteX49" fmla="*/ 433881 w 5890490"/>
                <a:gd name="connsiteY49" fmla="*/ 2465399 h 6578439"/>
                <a:gd name="connsiteX50" fmla="*/ 384442 w 5890490"/>
                <a:gd name="connsiteY50" fmla="*/ 2626163 h 6578439"/>
                <a:gd name="connsiteX51" fmla="*/ 166039 w 5890490"/>
                <a:gd name="connsiteY51" fmla="*/ 3261338 h 6578439"/>
                <a:gd name="connsiteX52" fmla="*/ 56202 w 5890490"/>
                <a:gd name="connsiteY52" fmla="*/ 3910265 h 6578439"/>
                <a:gd name="connsiteX53" fmla="*/ 93664 w 5890490"/>
                <a:gd name="connsiteY53" fmla="*/ 4237292 h 6578439"/>
                <a:gd name="connsiteX54" fmla="*/ 111758 w 5890490"/>
                <a:gd name="connsiteY54" fmla="*/ 4317548 h 6578439"/>
                <a:gd name="connsiteX55" fmla="*/ 133038 w 5890490"/>
                <a:gd name="connsiteY55" fmla="*/ 4397054 h 6578439"/>
                <a:gd name="connsiteX56" fmla="*/ 157757 w 5890490"/>
                <a:gd name="connsiteY56" fmla="*/ 4475560 h 6578439"/>
                <a:gd name="connsiteX57" fmla="*/ 185153 w 5890490"/>
                <a:gd name="connsiteY57" fmla="*/ 4553066 h 6578439"/>
                <a:gd name="connsiteX58" fmla="*/ 493642 w 5890490"/>
                <a:gd name="connsiteY58" fmla="*/ 5132239 h 6578439"/>
                <a:gd name="connsiteX59" fmla="*/ 914391 w 5890490"/>
                <a:gd name="connsiteY59" fmla="*/ 5636528 h 6578439"/>
                <a:gd name="connsiteX60" fmla="*/ 1402034 w 5890490"/>
                <a:gd name="connsiteY60" fmla="*/ 6076188 h 6578439"/>
                <a:gd name="connsiteX61" fmla="*/ 1664397 w 5890490"/>
                <a:gd name="connsiteY61" fmla="*/ 6267079 h 6578439"/>
                <a:gd name="connsiteX62" fmla="*/ 1938992 w 5890490"/>
                <a:gd name="connsiteY62" fmla="*/ 6434343 h 6578439"/>
                <a:gd name="connsiteX63" fmla="*/ 2225931 w 5890490"/>
                <a:gd name="connsiteY63" fmla="*/ 6574322 h 6578439"/>
                <a:gd name="connsiteX64" fmla="*/ 2236328 w 5890490"/>
                <a:gd name="connsiteY64" fmla="*/ 6578439 h 6578439"/>
                <a:gd name="connsiteX65" fmla="*/ 1504665 w 5890490"/>
                <a:gd name="connsiteY65" fmla="*/ 6578439 h 6578439"/>
                <a:gd name="connsiteX66" fmla="*/ 1456827 w 5890490"/>
                <a:gd name="connsiteY66" fmla="*/ 6543476 h 6578439"/>
                <a:gd name="connsiteX67" fmla="*/ 1188475 w 5890490"/>
                <a:gd name="connsiteY67" fmla="*/ 6314083 h 6578439"/>
                <a:gd name="connsiteX68" fmla="*/ 721728 w 5890490"/>
                <a:gd name="connsiteY68" fmla="*/ 5798666 h 6578439"/>
                <a:gd name="connsiteX69" fmla="*/ 344175 w 5890490"/>
                <a:gd name="connsiteY69" fmla="*/ 5219495 h 6578439"/>
                <a:gd name="connsiteX70" fmla="*/ 87293 w 5890490"/>
                <a:gd name="connsiteY70" fmla="*/ 4583569 h 6578439"/>
                <a:gd name="connsiteX71" fmla="*/ 65886 w 5890490"/>
                <a:gd name="connsiteY71" fmla="*/ 4500813 h 6578439"/>
                <a:gd name="connsiteX72" fmla="*/ 47409 w 5890490"/>
                <a:gd name="connsiteY72" fmla="*/ 4417431 h 6578439"/>
                <a:gd name="connsiteX73" fmla="*/ 39000 w 5890490"/>
                <a:gd name="connsiteY73" fmla="*/ 4375677 h 6578439"/>
                <a:gd name="connsiteX74" fmla="*/ 31610 w 5890490"/>
                <a:gd name="connsiteY74" fmla="*/ 4333674 h 6578439"/>
                <a:gd name="connsiteX75" fmla="*/ 18868 w 5890490"/>
                <a:gd name="connsiteY75" fmla="*/ 4249417 h 6578439"/>
                <a:gd name="connsiteX76" fmla="*/ 646 w 5890490"/>
                <a:gd name="connsiteY76" fmla="*/ 3910265 h 6578439"/>
                <a:gd name="connsiteX77" fmla="*/ 130234 w 5890490"/>
                <a:gd name="connsiteY77" fmla="*/ 3248337 h 6578439"/>
                <a:gd name="connsiteX78" fmla="*/ 335383 w 5890490"/>
                <a:gd name="connsiteY78" fmla="*/ 2611911 h 6578439"/>
                <a:gd name="connsiteX79" fmla="*/ 487272 w 5890490"/>
                <a:gd name="connsiteY79" fmla="*/ 1958609 h 6578439"/>
                <a:gd name="connsiteX80" fmla="*/ 508550 w 5890490"/>
                <a:gd name="connsiteY80" fmla="*/ 1876227 h 6578439"/>
                <a:gd name="connsiteX81" fmla="*/ 531742 w 5890490"/>
                <a:gd name="connsiteY81" fmla="*/ 1793721 h 6578439"/>
                <a:gd name="connsiteX82" fmla="*/ 558245 w 5890490"/>
                <a:gd name="connsiteY82" fmla="*/ 1711465 h 6578439"/>
                <a:gd name="connsiteX83" fmla="*/ 590100 w 5890490"/>
                <a:gd name="connsiteY83" fmla="*/ 1630332 h 6578439"/>
                <a:gd name="connsiteX84" fmla="*/ 758680 w 5890490"/>
                <a:gd name="connsiteY84" fmla="*/ 1322433 h 6578439"/>
                <a:gd name="connsiteX85" fmla="*/ 976317 w 5890490"/>
                <a:gd name="connsiteY85" fmla="*/ 1049286 h 6578439"/>
                <a:gd name="connsiteX86" fmla="*/ 1035314 w 5890490"/>
                <a:gd name="connsiteY86" fmla="*/ 985406 h 6578439"/>
                <a:gd name="connsiteX87" fmla="*/ 1095329 w 5890490"/>
                <a:gd name="connsiteY87" fmla="*/ 922526 h 6578439"/>
                <a:gd name="connsiteX88" fmla="*/ 1157384 w 5890490"/>
                <a:gd name="connsiteY88" fmla="*/ 861271 h 6578439"/>
                <a:gd name="connsiteX89" fmla="*/ 1220841 w 5890490"/>
                <a:gd name="connsiteY89" fmla="*/ 801017 h 6578439"/>
                <a:gd name="connsiteX90" fmla="*/ 1286462 w 5890490"/>
                <a:gd name="connsiteY90" fmla="*/ 742886 h 6578439"/>
                <a:gd name="connsiteX91" fmla="*/ 1353233 w 5890490"/>
                <a:gd name="connsiteY91" fmla="*/ 685632 h 6578439"/>
                <a:gd name="connsiteX92" fmla="*/ 1369924 w 5890490"/>
                <a:gd name="connsiteY92" fmla="*/ 671256 h 6578439"/>
                <a:gd name="connsiteX93" fmla="*/ 1387380 w 5890490"/>
                <a:gd name="connsiteY93" fmla="*/ 657755 h 6578439"/>
                <a:gd name="connsiteX94" fmla="*/ 1422422 w 5890490"/>
                <a:gd name="connsiteY94" fmla="*/ 630877 h 6578439"/>
                <a:gd name="connsiteX95" fmla="*/ 1492759 w 5890490"/>
                <a:gd name="connsiteY95" fmla="*/ 577248 h 6578439"/>
                <a:gd name="connsiteX96" fmla="*/ 1528820 w 5890490"/>
                <a:gd name="connsiteY96" fmla="*/ 551496 h 6578439"/>
                <a:gd name="connsiteX97" fmla="*/ 1565390 w 5890490"/>
                <a:gd name="connsiteY97" fmla="*/ 526370 h 6578439"/>
                <a:gd name="connsiteX98" fmla="*/ 1639040 w 5890490"/>
                <a:gd name="connsiteY98" fmla="*/ 476490 h 6578439"/>
                <a:gd name="connsiteX99" fmla="*/ 1792075 w 5890490"/>
                <a:gd name="connsiteY99" fmla="*/ 384859 h 6578439"/>
                <a:gd name="connsiteX100" fmla="*/ 2455943 w 5890490"/>
                <a:gd name="connsiteY100" fmla="*/ 117836 h 6578439"/>
                <a:gd name="connsiteX101" fmla="*/ 3159952 w 5890490"/>
                <a:gd name="connsiteY101" fmla="*/ 7203 h 6578439"/>
                <a:gd name="connsiteX102" fmla="*/ 3336813 w 5890490"/>
                <a:gd name="connsiteY102" fmla="*/ 499 h 65784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Lst>
              <a:rect l="l" t="t" r="r" b="b"/>
              <a:pathLst>
                <a:path w="5890490" h="6578439">
                  <a:moveTo>
                    <a:pt x="5890490" y="5389037"/>
                  </a:moveTo>
                  <a:lnTo>
                    <a:pt x="5890490" y="5855587"/>
                  </a:lnTo>
                  <a:lnTo>
                    <a:pt x="5784593" y="5962054"/>
                  </a:lnTo>
                  <a:cubicBezTo>
                    <a:pt x="5744454" y="6002308"/>
                    <a:pt x="5704062" y="6042436"/>
                    <a:pt x="5663414" y="6082564"/>
                  </a:cubicBezTo>
                  <a:cubicBezTo>
                    <a:pt x="5500314" y="6242577"/>
                    <a:pt x="5330970" y="6400714"/>
                    <a:pt x="5147099" y="6547726"/>
                  </a:cubicBezTo>
                  <a:lnTo>
                    <a:pt x="5105015" y="6578439"/>
                  </a:lnTo>
                  <a:lnTo>
                    <a:pt x="4385601" y="6578439"/>
                  </a:lnTo>
                  <a:lnTo>
                    <a:pt x="4507252" y="6515968"/>
                  </a:lnTo>
                  <a:cubicBezTo>
                    <a:pt x="4645901" y="6439679"/>
                    <a:pt x="4779837" y="6350961"/>
                    <a:pt x="4909330" y="6253453"/>
                  </a:cubicBezTo>
                  <a:cubicBezTo>
                    <a:pt x="5082369" y="6123567"/>
                    <a:pt x="5248145" y="5979180"/>
                    <a:pt x="5411374" y="5828544"/>
                  </a:cubicBezTo>
                  <a:cubicBezTo>
                    <a:pt x="5452149" y="5790791"/>
                    <a:pt x="5492924" y="5752788"/>
                    <a:pt x="5533570" y="5714534"/>
                  </a:cubicBezTo>
                  <a:lnTo>
                    <a:pt x="5657425" y="5597650"/>
                  </a:lnTo>
                  <a:close/>
                  <a:moveTo>
                    <a:pt x="3336813" y="499"/>
                  </a:moveTo>
                  <a:cubicBezTo>
                    <a:pt x="3395682" y="-392"/>
                    <a:pt x="3454550" y="-48"/>
                    <a:pt x="3513674" y="1202"/>
                  </a:cubicBezTo>
                  <a:lnTo>
                    <a:pt x="3602743" y="4827"/>
                  </a:lnTo>
                  <a:lnTo>
                    <a:pt x="3647213" y="6703"/>
                  </a:lnTo>
                  <a:cubicBezTo>
                    <a:pt x="3661994" y="7327"/>
                    <a:pt x="3676903" y="7703"/>
                    <a:pt x="3691684" y="9453"/>
                  </a:cubicBezTo>
                  <a:lnTo>
                    <a:pt x="3868927" y="27080"/>
                  </a:lnTo>
                  <a:cubicBezTo>
                    <a:pt x="4340645" y="85584"/>
                    <a:pt x="4795160" y="243221"/>
                    <a:pt x="5200872" y="472240"/>
                  </a:cubicBezTo>
                  <a:cubicBezTo>
                    <a:pt x="5403855" y="587124"/>
                    <a:pt x="5594988" y="719447"/>
                    <a:pt x="5772711" y="866334"/>
                  </a:cubicBezTo>
                  <a:lnTo>
                    <a:pt x="5890490" y="972426"/>
                  </a:lnTo>
                  <a:lnTo>
                    <a:pt x="5890490" y="1158576"/>
                  </a:lnTo>
                  <a:lnTo>
                    <a:pt x="5676045" y="986969"/>
                  </a:lnTo>
                  <a:cubicBezTo>
                    <a:pt x="5496587" y="857740"/>
                    <a:pt x="5304275" y="746699"/>
                    <a:pt x="5103776" y="655879"/>
                  </a:cubicBezTo>
                  <a:cubicBezTo>
                    <a:pt x="4903214" y="564747"/>
                    <a:pt x="4695006" y="492492"/>
                    <a:pt x="4482465" y="440363"/>
                  </a:cubicBezTo>
                  <a:lnTo>
                    <a:pt x="4402444" y="422111"/>
                  </a:lnTo>
                  <a:cubicBezTo>
                    <a:pt x="4375813" y="416111"/>
                    <a:pt x="4349436" y="408859"/>
                    <a:pt x="4322423" y="404610"/>
                  </a:cubicBezTo>
                  <a:lnTo>
                    <a:pt x="4241892" y="389858"/>
                  </a:lnTo>
                  <a:lnTo>
                    <a:pt x="4201627" y="382483"/>
                  </a:lnTo>
                  <a:cubicBezTo>
                    <a:pt x="4188248" y="379983"/>
                    <a:pt x="4174869" y="377483"/>
                    <a:pt x="4161234" y="375857"/>
                  </a:cubicBezTo>
                  <a:cubicBezTo>
                    <a:pt x="4107208" y="368482"/>
                    <a:pt x="4053308" y="360482"/>
                    <a:pt x="3999280" y="353606"/>
                  </a:cubicBezTo>
                  <a:cubicBezTo>
                    <a:pt x="3944999" y="348855"/>
                    <a:pt x="3890844" y="343854"/>
                    <a:pt x="3836817" y="338480"/>
                  </a:cubicBezTo>
                  <a:lnTo>
                    <a:pt x="3673972" y="330604"/>
                  </a:lnTo>
                  <a:cubicBezTo>
                    <a:pt x="3619690" y="329104"/>
                    <a:pt x="3565281" y="329604"/>
                    <a:pt x="3511126" y="328978"/>
                  </a:cubicBezTo>
                  <a:cubicBezTo>
                    <a:pt x="3402054" y="330728"/>
                    <a:pt x="3291706" y="334604"/>
                    <a:pt x="3183142" y="342854"/>
                  </a:cubicBezTo>
                  <a:cubicBezTo>
                    <a:pt x="2965505" y="358855"/>
                    <a:pt x="2750670" y="389733"/>
                    <a:pt x="2541444" y="439988"/>
                  </a:cubicBezTo>
                  <a:cubicBezTo>
                    <a:pt x="2332216" y="490117"/>
                    <a:pt x="2128850" y="559997"/>
                    <a:pt x="1933895" y="650505"/>
                  </a:cubicBezTo>
                  <a:cubicBezTo>
                    <a:pt x="1738939" y="741261"/>
                    <a:pt x="1553540" y="854146"/>
                    <a:pt x="1378079" y="983905"/>
                  </a:cubicBezTo>
                  <a:lnTo>
                    <a:pt x="1312967" y="1033660"/>
                  </a:lnTo>
                  <a:cubicBezTo>
                    <a:pt x="1291178" y="1050286"/>
                    <a:pt x="1269006" y="1066412"/>
                    <a:pt x="1248364" y="1084413"/>
                  </a:cubicBezTo>
                  <a:lnTo>
                    <a:pt x="1185163" y="1137168"/>
                  </a:lnTo>
                  <a:cubicBezTo>
                    <a:pt x="1164138" y="1154794"/>
                    <a:pt x="1142603" y="1172046"/>
                    <a:pt x="1122852" y="1190922"/>
                  </a:cubicBezTo>
                  <a:cubicBezTo>
                    <a:pt x="1041557" y="1264303"/>
                    <a:pt x="961663" y="1339309"/>
                    <a:pt x="892092" y="1421440"/>
                  </a:cubicBezTo>
                  <a:cubicBezTo>
                    <a:pt x="819589" y="1501822"/>
                    <a:pt x="759827" y="1590329"/>
                    <a:pt x="707202" y="1684212"/>
                  </a:cubicBezTo>
                  <a:cubicBezTo>
                    <a:pt x="694715" y="1708089"/>
                    <a:pt x="682227" y="1731841"/>
                    <a:pt x="670121" y="1756093"/>
                  </a:cubicBezTo>
                  <a:lnTo>
                    <a:pt x="637630" y="1830724"/>
                  </a:lnTo>
                  <a:cubicBezTo>
                    <a:pt x="626161" y="1855350"/>
                    <a:pt x="617624" y="1881603"/>
                    <a:pt x="607685" y="1907105"/>
                  </a:cubicBezTo>
                  <a:cubicBezTo>
                    <a:pt x="598128" y="1932857"/>
                    <a:pt x="588317" y="1958483"/>
                    <a:pt x="580034" y="1984986"/>
                  </a:cubicBezTo>
                  <a:cubicBezTo>
                    <a:pt x="544611" y="2089620"/>
                    <a:pt x="513393" y="2197128"/>
                    <a:pt x="481919" y="2304386"/>
                  </a:cubicBezTo>
                  <a:lnTo>
                    <a:pt x="433881" y="2465399"/>
                  </a:lnTo>
                  <a:lnTo>
                    <a:pt x="384442" y="2626163"/>
                  </a:lnTo>
                  <a:cubicBezTo>
                    <a:pt x="317672" y="2839680"/>
                    <a:pt x="243129" y="3050946"/>
                    <a:pt x="166039" y="3261338"/>
                  </a:cubicBezTo>
                  <a:cubicBezTo>
                    <a:pt x="88822" y="3468979"/>
                    <a:pt x="50850" y="3690248"/>
                    <a:pt x="56202" y="3910265"/>
                  </a:cubicBezTo>
                  <a:cubicBezTo>
                    <a:pt x="58495" y="4020274"/>
                    <a:pt x="71493" y="4129783"/>
                    <a:pt x="93664" y="4237292"/>
                  </a:cubicBezTo>
                  <a:cubicBezTo>
                    <a:pt x="99143" y="4264168"/>
                    <a:pt x="104623" y="4291045"/>
                    <a:pt x="111758" y="4317548"/>
                  </a:cubicBezTo>
                  <a:cubicBezTo>
                    <a:pt x="118384" y="4344176"/>
                    <a:pt x="124627" y="4370802"/>
                    <a:pt x="133038" y="4397054"/>
                  </a:cubicBezTo>
                  <a:cubicBezTo>
                    <a:pt x="140810" y="4423307"/>
                    <a:pt x="148456" y="4449683"/>
                    <a:pt x="157757" y="4475560"/>
                  </a:cubicBezTo>
                  <a:cubicBezTo>
                    <a:pt x="166549" y="4501562"/>
                    <a:pt x="175087" y="4527564"/>
                    <a:pt x="185153" y="4553066"/>
                  </a:cubicBezTo>
                  <a:cubicBezTo>
                    <a:pt x="262371" y="4758458"/>
                    <a:pt x="368895" y="4951974"/>
                    <a:pt x="493642" y="5132239"/>
                  </a:cubicBezTo>
                  <a:cubicBezTo>
                    <a:pt x="618389" y="5312627"/>
                    <a:pt x="760846" y="5480391"/>
                    <a:pt x="914391" y="5636528"/>
                  </a:cubicBezTo>
                  <a:cubicBezTo>
                    <a:pt x="1069081" y="5793166"/>
                    <a:pt x="1231544" y="5941677"/>
                    <a:pt x="1402034" y="6076188"/>
                  </a:cubicBezTo>
                  <a:cubicBezTo>
                    <a:pt x="1487535" y="6143320"/>
                    <a:pt x="1574565" y="6207574"/>
                    <a:pt x="1664397" y="6267079"/>
                  </a:cubicBezTo>
                  <a:cubicBezTo>
                    <a:pt x="1753592" y="6327459"/>
                    <a:pt x="1845336" y="6383088"/>
                    <a:pt x="1938992" y="6434343"/>
                  </a:cubicBezTo>
                  <a:cubicBezTo>
                    <a:pt x="2032647" y="6485659"/>
                    <a:pt x="2128309" y="6532600"/>
                    <a:pt x="2225931" y="6574322"/>
                  </a:cubicBezTo>
                  <a:lnTo>
                    <a:pt x="2236328" y="6578439"/>
                  </a:lnTo>
                  <a:lnTo>
                    <a:pt x="1504665" y="6578439"/>
                  </a:lnTo>
                  <a:lnTo>
                    <a:pt x="1456827" y="6543476"/>
                  </a:lnTo>
                  <a:cubicBezTo>
                    <a:pt x="1363554" y="6470595"/>
                    <a:pt x="1273848" y="6394340"/>
                    <a:pt x="1188475" y="6314083"/>
                  </a:cubicBezTo>
                  <a:cubicBezTo>
                    <a:pt x="1017856" y="6153445"/>
                    <a:pt x="863803" y="5979931"/>
                    <a:pt x="721728" y="5798666"/>
                  </a:cubicBezTo>
                  <a:cubicBezTo>
                    <a:pt x="579397" y="5616027"/>
                    <a:pt x="452103" y="5422511"/>
                    <a:pt x="344175" y="5219495"/>
                  </a:cubicBezTo>
                  <a:cubicBezTo>
                    <a:pt x="236505" y="5016354"/>
                    <a:pt x="147946" y="4803586"/>
                    <a:pt x="87293" y="4583569"/>
                  </a:cubicBezTo>
                  <a:cubicBezTo>
                    <a:pt x="79138" y="4556193"/>
                    <a:pt x="72639" y="4528440"/>
                    <a:pt x="65886" y="4500813"/>
                  </a:cubicBezTo>
                  <a:cubicBezTo>
                    <a:pt x="58751" y="4473311"/>
                    <a:pt x="53144" y="4445308"/>
                    <a:pt x="47409" y="4417431"/>
                  </a:cubicBezTo>
                  <a:cubicBezTo>
                    <a:pt x="44733" y="4403430"/>
                    <a:pt x="41294" y="4389679"/>
                    <a:pt x="39000" y="4375677"/>
                  </a:cubicBezTo>
                  <a:lnTo>
                    <a:pt x="31610" y="4333674"/>
                  </a:lnTo>
                  <a:cubicBezTo>
                    <a:pt x="26258" y="4305797"/>
                    <a:pt x="22563" y="4277544"/>
                    <a:pt x="18868" y="4249417"/>
                  </a:cubicBezTo>
                  <a:cubicBezTo>
                    <a:pt x="4214" y="4136784"/>
                    <a:pt x="-2158" y="4023275"/>
                    <a:pt x="646" y="3910265"/>
                  </a:cubicBezTo>
                  <a:cubicBezTo>
                    <a:pt x="5997" y="3683872"/>
                    <a:pt x="50596" y="3459605"/>
                    <a:pt x="130234" y="3248337"/>
                  </a:cubicBezTo>
                  <a:cubicBezTo>
                    <a:pt x="207961" y="3039196"/>
                    <a:pt x="278044" y="2827179"/>
                    <a:pt x="335383" y="2611911"/>
                  </a:cubicBezTo>
                  <a:cubicBezTo>
                    <a:pt x="393743" y="2396644"/>
                    <a:pt x="435792" y="2178627"/>
                    <a:pt x="487272" y="1958609"/>
                  </a:cubicBezTo>
                  <a:cubicBezTo>
                    <a:pt x="493259" y="1931107"/>
                    <a:pt x="501287" y="1903730"/>
                    <a:pt x="508550" y="1876227"/>
                  </a:cubicBezTo>
                  <a:cubicBezTo>
                    <a:pt x="516195" y="1848725"/>
                    <a:pt x="522312" y="1820972"/>
                    <a:pt x="531742" y="1793721"/>
                  </a:cubicBezTo>
                  <a:lnTo>
                    <a:pt x="558245" y="1711465"/>
                  </a:lnTo>
                  <a:cubicBezTo>
                    <a:pt x="568439" y="1684337"/>
                    <a:pt x="579652" y="1657459"/>
                    <a:pt x="590100" y="1630332"/>
                  </a:cubicBezTo>
                  <a:cubicBezTo>
                    <a:pt x="635080" y="1523075"/>
                    <a:pt x="690637" y="1417566"/>
                    <a:pt x="758680" y="1322433"/>
                  </a:cubicBezTo>
                  <a:cubicBezTo>
                    <a:pt x="824430" y="1225051"/>
                    <a:pt x="899610" y="1136168"/>
                    <a:pt x="976317" y="1049286"/>
                  </a:cubicBezTo>
                  <a:cubicBezTo>
                    <a:pt x="995049" y="1027035"/>
                    <a:pt x="1015436" y="1006533"/>
                    <a:pt x="1035314" y="985406"/>
                  </a:cubicBezTo>
                  <a:lnTo>
                    <a:pt x="1095329" y="922526"/>
                  </a:lnTo>
                  <a:cubicBezTo>
                    <a:pt x="1114953" y="901149"/>
                    <a:pt x="1136359" y="881397"/>
                    <a:pt x="1157384" y="861271"/>
                  </a:cubicBezTo>
                  <a:lnTo>
                    <a:pt x="1220841" y="801017"/>
                  </a:lnTo>
                  <a:cubicBezTo>
                    <a:pt x="1241610" y="780514"/>
                    <a:pt x="1264418" y="762014"/>
                    <a:pt x="1286462" y="742886"/>
                  </a:cubicBezTo>
                  <a:lnTo>
                    <a:pt x="1353233" y="685632"/>
                  </a:lnTo>
                  <a:lnTo>
                    <a:pt x="1369924" y="671256"/>
                  </a:lnTo>
                  <a:cubicBezTo>
                    <a:pt x="1375658" y="666631"/>
                    <a:pt x="1381520" y="662255"/>
                    <a:pt x="1387380" y="657755"/>
                  </a:cubicBezTo>
                  <a:lnTo>
                    <a:pt x="1422422" y="630877"/>
                  </a:lnTo>
                  <a:lnTo>
                    <a:pt x="1492759" y="577248"/>
                  </a:lnTo>
                  <a:cubicBezTo>
                    <a:pt x="1504355" y="567997"/>
                    <a:pt x="1516714" y="559997"/>
                    <a:pt x="1528820" y="551496"/>
                  </a:cubicBezTo>
                  <a:lnTo>
                    <a:pt x="1565390" y="526370"/>
                  </a:lnTo>
                  <a:lnTo>
                    <a:pt x="1639040" y="476490"/>
                  </a:lnTo>
                  <a:cubicBezTo>
                    <a:pt x="1689754" y="445613"/>
                    <a:pt x="1740723" y="414986"/>
                    <a:pt x="1792075" y="384859"/>
                  </a:cubicBezTo>
                  <a:cubicBezTo>
                    <a:pt x="2000282" y="268724"/>
                    <a:pt x="2224927" y="179467"/>
                    <a:pt x="2455943" y="117836"/>
                  </a:cubicBezTo>
                  <a:cubicBezTo>
                    <a:pt x="2687088" y="55957"/>
                    <a:pt x="2923964" y="21204"/>
                    <a:pt x="3159952" y="7203"/>
                  </a:cubicBezTo>
                  <a:cubicBezTo>
                    <a:pt x="3219076" y="3515"/>
                    <a:pt x="3277945" y="1389"/>
                    <a:pt x="3336813" y="499"/>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sp>
        <p:nvSpPr>
          <p:cNvPr id="14340" name="Title 4"/>
          <p:cNvSpPr txBox="1">
            <a:spLocks/>
          </p:cNvSpPr>
          <p:nvPr/>
        </p:nvSpPr>
        <p:spPr bwMode="auto">
          <a:xfrm>
            <a:off x="804672" y="1396418"/>
            <a:ext cx="3658053" cy="1786515"/>
          </a:xfrm>
          <a:prstGeom prst="rect">
            <a:avLst/>
          </a:prstGeo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lIns="91440" tIns="45720" rIns="91440" bIns="45720" rtlCol="0" anchor="t">
            <a:norm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MS PGothic" panose="020B0600070205080204" pitchFamily="34" charset="-128"/>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MS PGothic" panose="020B0600070205080204" pitchFamily="34" charset="-128"/>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MS PGothic" panose="020B0600070205080204" pitchFamily="34" charset="-128"/>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9pPr>
          </a:lstStyle>
          <a:p>
            <a:pPr>
              <a:lnSpc>
                <a:spcPct val="90000"/>
              </a:lnSpc>
              <a:spcBef>
                <a:spcPct val="0"/>
              </a:spcBef>
              <a:spcAft>
                <a:spcPts val="600"/>
              </a:spcAft>
              <a:buNone/>
            </a:pPr>
            <a:r>
              <a:rPr lang="en-US" altLang="en-US" sz="4000" b="1" kern="1200">
                <a:solidFill>
                  <a:schemeClr val="tx2"/>
                </a:solidFill>
                <a:latin typeface="+mj-lt"/>
                <a:ea typeface="+mj-ea"/>
                <a:cs typeface="+mj-cs"/>
              </a:rPr>
              <a:t>Attendance and Punctuality</a:t>
            </a:r>
          </a:p>
        </p:txBody>
      </p:sp>
      <p:sp>
        <p:nvSpPr>
          <p:cNvPr id="14341" name="Subtitle 5"/>
          <p:cNvSpPr>
            <a:spLocks noGrp="1"/>
          </p:cNvSpPr>
          <p:nvPr>
            <p:ph type="subTitle" idx="1"/>
          </p:nvPr>
        </p:nvSpPr>
        <p:spPr>
          <a:xfrm>
            <a:off x="804672" y="4774775"/>
            <a:ext cx="3658053" cy="955111"/>
          </a:xfrm>
        </p:spPr>
        <p:txBody>
          <a:bodyPr vert="horz" lIns="91440" tIns="45720" rIns="91440" bIns="45720" rtlCol="0" anchor="b">
            <a:noAutofit/>
          </a:bodyPr>
          <a:lstStyle/>
          <a:p>
            <a:pPr algn="l"/>
            <a:r>
              <a:rPr lang="en-US" altLang="en-US" sz="2000" kern="1200" dirty="0">
                <a:solidFill>
                  <a:schemeClr val="tx2"/>
                </a:solidFill>
                <a:latin typeface="+mn-lt"/>
                <a:ea typeface="+mn-ea"/>
                <a:cs typeface="+mn-cs"/>
              </a:rPr>
              <a:t>It is really important to ensure that you are on time for drop off and collection. Attendance and punctuality are a big focus for the school this year and help children to have the best possible days. Holidays should NOT be taken during term time.</a:t>
            </a:r>
            <a:endParaRPr lang="en-US" altLang="en-US" sz="2000" kern="1200">
              <a:solidFill>
                <a:schemeClr val="tx2"/>
              </a:solidFill>
              <a:latin typeface="+mn-lt"/>
              <a:ea typeface="Calibri"/>
              <a:cs typeface="Calibri"/>
            </a:endParaRPr>
          </a:p>
          <a:p>
            <a:pPr algn="l"/>
            <a:endParaRPr lang="en-US" altLang="en-US" sz="1100" kern="1200">
              <a:solidFill>
                <a:schemeClr val="tx2"/>
              </a:solidFill>
              <a:latin typeface="+mn-lt"/>
              <a:ea typeface="+mn-ea"/>
              <a:cs typeface="+mn-cs"/>
            </a:endParaRPr>
          </a:p>
          <a:p>
            <a:pPr algn="l"/>
            <a:endParaRPr lang="en-US" altLang="en-US" sz="1100" kern="1200">
              <a:solidFill>
                <a:schemeClr val="tx2"/>
              </a:solidFill>
              <a:latin typeface="+mn-lt"/>
              <a:ea typeface="+mn-ea"/>
              <a:cs typeface="+mn-cs"/>
            </a:endParaRPr>
          </a:p>
        </p:txBody>
      </p:sp>
      <p:pic>
        <p:nvPicPr>
          <p:cNvPr id="14338" name="Picture 2" descr="http://www.trevithick.cornwall.sch.uk/assets/attendance.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305" y="5726842"/>
            <a:ext cx="2333757" cy="113115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aphicFrame>
        <p:nvGraphicFramePr>
          <p:cNvPr id="3" name="Table 2"/>
          <p:cNvGraphicFramePr>
            <a:graphicFrameLocks noGrp="1"/>
          </p:cNvGraphicFramePr>
          <p:nvPr>
            <p:extLst>
              <p:ext uri="{D42A27DB-BD31-4B8C-83A1-F6EECF244321}">
                <p14:modId xmlns:p14="http://schemas.microsoft.com/office/powerpoint/2010/main" val="924674042"/>
              </p:ext>
            </p:extLst>
          </p:nvPr>
        </p:nvGraphicFramePr>
        <p:xfrm>
          <a:off x="6232477" y="1398895"/>
          <a:ext cx="5760761" cy="3818755"/>
        </p:xfrm>
        <a:graphic>
          <a:graphicData uri="http://schemas.openxmlformats.org/drawingml/2006/table">
            <a:tbl>
              <a:tblPr firstRow="1" firstCol="1" bandRow="1">
                <a:tableStyleId>{3B4B98B0-60AC-42C2-AFA5-B58CD77FA1E5}</a:tableStyleId>
              </a:tblPr>
              <a:tblGrid>
                <a:gridCol w="1235256">
                  <a:extLst>
                    <a:ext uri="{9D8B030D-6E8A-4147-A177-3AD203B41FA5}">
                      <a16:colId xmlns:a16="http://schemas.microsoft.com/office/drawing/2014/main" val="20000"/>
                    </a:ext>
                  </a:extLst>
                </a:gridCol>
                <a:gridCol w="2174479">
                  <a:extLst>
                    <a:ext uri="{9D8B030D-6E8A-4147-A177-3AD203B41FA5}">
                      <a16:colId xmlns:a16="http://schemas.microsoft.com/office/drawing/2014/main" val="20001"/>
                    </a:ext>
                  </a:extLst>
                </a:gridCol>
                <a:gridCol w="2351026">
                  <a:extLst>
                    <a:ext uri="{9D8B030D-6E8A-4147-A177-3AD203B41FA5}">
                      <a16:colId xmlns:a16="http://schemas.microsoft.com/office/drawing/2014/main" val="20002"/>
                    </a:ext>
                  </a:extLst>
                </a:gridCol>
              </a:tblGrid>
              <a:tr h="217799">
                <a:tc>
                  <a:txBody>
                    <a:bodyPr/>
                    <a:lstStyle/>
                    <a:p>
                      <a:r>
                        <a:rPr lang="en-GB" sz="1200" dirty="0">
                          <a:effectLst/>
                        </a:rPr>
                        <a:t>Class</a:t>
                      </a:r>
                      <a:endParaRPr lang="en-GB" sz="1200" b="1" dirty="0">
                        <a:effectLst/>
                        <a:latin typeface="Comic Sans MS"/>
                        <a:ea typeface="Times New Roman"/>
                        <a:cs typeface="Times New Roman"/>
                      </a:endParaRPr>
                    </a:p>
                  </a:txBody>
                  <a:tcPr marL="53266" marR="53266" marT="0" marB="0"/>
                </a:tc>
                <a:tc>
                  <a:txBody>
                    <a:bodyPr/>
                    <a:lstStyle/>
                    <a:p>
                      <a:pPr algn="just"/>
                      <a:r>
                        <a:rPr lang="en-GB" sz="1200" dirty="0">
                          <a:effectLst/>
                        </a:rPr>
                        <a:t>Drop Off </a:t>
                      </a:r>
                      <a:endParaRPr lang="en-GB" sz="1200" b="1" dirty="0">
                        <a:effectLst/>
                        <a:latin typeface="Comic Sans MS"/>
                        <a:ea typeface="Times New Roman"/>
                        <a:cs typeface="Times New Roman"/>
                      </a:endParaRPr>
                    </a:p>
                  </a:txBody>
                  <a:tcPr marL="53266" marR="53266" marT="0" marB="0"/>
                </a:tc>
                <a:tc>
                  <a:txBody>
                    <a:bodyPr/>
                    <a:lstStyle/>
                    <a:p>
                      <a:pPr algn="just"/>
                      <a:r>
                        <a:rPr lang="en-GB" sz="1200" dirty="0">
                          <a:effectLst/>
                        </a:rPr>
                        <a:t>Collection </a:t>
                      </a:r>
                      <a:endParaRPr lang="en-GB" sz="1200" b="1" dirty="0">
                        <a:effectLst/>
                        <a:latin typeface="Comic Sans MS"/>
                        <a:ea typeface="Times New Roman"/>
                        <a:cs typeface="Times New Roman"/>
                      </a:endParaRPr>
                    </a:p>
                  </a:txBody>
                  <a:tcPr marL="53266" marR="53266" marT="0" marB="0"/>
                </a:tc>
                <a:extLst>
                  <a:ext uri="{0D108BD9-81ED-4DB2-BD59-A6C34878D82A}">
                    <a16:rowId xmlns:a16="http://schemas.microsoft.com/office/drawing/2014/main" val="10000"/>
                  </a:ext>
                </a:extLst>
              </a:tr>
              <a:tr h="407190">
                <a:tc>
                  <a:txBody>
                    <a:bodyPr/>
                    <a:lstStyle/>
                    <a:p>
                      <a:r>
                        <a:rPr lang="en-GB" sz="1200" dirty="0">
                          <a:effectLst/>
                        </a:rPr>
                        <a:t>Nursery (when all in)</a:t>
                      </a:r>
                      <a:endParaRPr lang="en-GB" sz="1200" b="1" dirty="0">
                        <a:effectLst/>
                        <a:latin typeface="Comic Sans MS"/>
                        <a:ea typeface="Times New Roman"/>
                        <a:cs typeface="Times New Roman"/>
                      </a:endParaRPr>
                    </a:p>
                  </a:txBody>
                  <a:tcPr marL="53266" marR="53266" marT="0" marB="0"/>
                </a:tc>
                <a:tc>
                  <a:txBody>
                    <a:bodyPr/>
                    <a:lstStyle/>
                    <a:p>
                      <a:pPr algn="just"/>
                      <a:r>
                        <a:rPr lang="en-GB" sz="1200" dirty="0">
                          <a:effectLst/>
                        </a:rPr>
                        <a:t>8.40am </a:t>
                      </a:r>
                      <a:endParaRPr lang="en-GB" sz="1200" b="1" dirty="0">
                        <a:effectLst/>
                        <a:latin typeface="Comic Sans MS"/>
                        <a:ea typeface="Times New Roman"/>
                        <a:cs typeface="Times New Roman"/>
                      </a:endParaRPr>
                    </a:p>
                  </a:txBody>
                  <a:tcPr marL="53266" marR="53266" marT="0" marB="0"/>
                </a:tc>
                <a:tc>
                  <a:txBody>
                    <a:bodyPr/>
                    <a:lstStyle/>
                    <a:p>
                      <a:pPr algn="just"/>
                      <a:r>
                        <a:rPr lang="en-GB" sz="1200" dirty="0">
                          <a:effectLst/>
                        </a:rPr>
                        <a:t>11.45am</a:t>
                      </a:r>
                      <a:endParaRPr lang="en-GB" sz="1200" b="1" dirty="0">
                        <a:effectLst/>
                        <a:latin typeface="Comic Sans MS"/>
                        <a:ea typeface="Times New Roman"/>
                        <a:cs typeface="Times New Roman"/>
                      </a:endParaRPr>
                    </a:p>
                  </a:txBody>
                  <a:tcPr marL="53266" marR="53266" marT="0" marB="0"/>
                </a:tc>
                <a:extLst>
                  <a:ext uri="{0D108BD9-81ED-4DB2-BD59-A6C34878D82A}">
                    <a16:rowId xmlns:a16="http://schemas.microsoft.com/office/drawing/2014/main" val="10001"/>
                  </a:ext>
                </a:extLst>
              </a:tr>
              <a:tr h="750626">
                <a:tc>
                  <a:txBody>
                    <a:bodyPr/>
                    <a:lstStyle/>
                    <a:p>
                      <a:r>
                        <a:rPr lang="en-GB" sz="1200" dirty="0">
                          <a:effectLst/>
                        </a:rPr>
                        <a:t>Reception</a:t>
                      </a:r>
                    </a:p>
                    <a:p>
                      <a:r>
                        <a:rPr lang="en-GB" sz="1200" dirty="0">
                          <a:effectLst/>
                        </a:rPr>
                        <a:t>(when all in full-time) </a:t>
                      </a:r>
                    </a:p>
                    <a:p>
                      <a:endParaRPr lang="en-GB" sz="1200" b="1" dirty="0">
                        <a:effectLst/>
                        <a:latin typeface="Comic Sans MS"/>
                        <a:ea typeface="Times New Roman"/>
                        <a:cs typeface="Times New Roman"/>
                      </a:endParaRPr>
                    </a:p>
                  </a:txBody>
                  <a:tcPr marL="53266" marR="53266" marT="0" marB="0"/>
                </a:tc>
                <a:tc>
                  <a:txBody>
                    <a:bodyPr/>
                    <a:lstStyle/>
                    <a:p>
                      <a:pPr algn="just"/>
                      <a:r>
                        <a:rPr lang="en-GB" sz="1200" dirty="0">
                          <a:effectLst/>
                        </a:rPr>
                        <a:t>8:45-8:55am </a:t>
                      </a:r>
                      <a:endParaRPr lang="en-GB" sz="1200" b="1" dirty="0">
                        <a:effectLst/>
                        <a:latin typeface="Comic Sans MS"/>
                        <a:ea typeface="Times New Roman"/>
                        <a:cs typeface="Times New Roman"/>
                      </a:endParaRPr>
                    </a:p>
                  </a:txBody>
                  <a:tcPr marL="53266" marR="53266" marT="0" marB="0"/>
                </a:tc>
                <a:tc>
                  <a:txBody>
                    <a:bodyPr/>
                    <a:lstStyle/>
                    <a:p>
                      <a:pPr algn="just"/>
                      <a:r>
                        <a:rPr lang="en-GB" sz="1200" dirty="0">
                          <a:effectLst/>
                        </a:rPr>
                        <a:t>3.20pm</a:t>
                      </a:r>
                      <a:endParaRPr lang="en-US" dirty="0"/>
                    </a:p>
                  </a:txBody>
                  <a:tcPr marL="53266" marR="53266" marT="0" marB="0"/>
                </a:tc>
                <a:extLst>
                  <a:ext uri="{0D108BD9-81ED-4DB2-BD59-A6C34878D82A}">
                    <a16:rowId xmlns:a16="http://schemas.microsoft.com/office/drawing/2014/main" val="10002"/>
                  </a:ext>
                </a:extLst>
              </a:tr>
              <a:tr h="407190">
                <a:tc>
                  <a:txBody>
                    <a:bodyPr/>
                    <a:lstStyle/>
                    <a:p>
                      <a:r>
                        <a:rPr lang="en-GB" sz="1200" dirty="0">
                          <a:effectLst/>
                        </a:rPr>
                        <a:t>Year 1 </a:t>
                      </a:r>
                      <a:endParaRPr lang="en-GB" sz="1200" b="1" dirty="0">
                        <a:effectLst/>
                        <a:latin typeface="Comic Sans MS"/>
                        <a:ea typeface="Times New Roman"/>
                        <a:cs typeface="Times New Roman"/>
                      </a:endParaRPr>
                    </a:p>
                  </a:txBody>
                  <a:tcPr marL="53266" marR="53266" marT="0" marB="0"/>
                </a:tc>
                <a:tc>
                  <a:txBody>
                    <a:bodyPr/>
                    <a:lstStyle/>
                    <a:p>
                      <a:pPr algn="just"/>
                      <a:r>
                        <a:rPr lang="en-GB" sz="1200" dirty="0">
                          <a:effectLst/>
                        </a:rPr>
                        <a:t>8.40-8.50am (Glass doors by hall)</a:t>
                      </a:r>
                      <a:endParaRPr lang="en-GB" sz="1200" b="1" dirty="0">
                        <a:effectLst/>
                        <a:latin typeface="Comic Sans MS"/>
                        <a:ea typeface="Times New Roman"/>
                        <a:cs typeface="Times New Roman"/>
                      </a:endParaRPr>
                    </a:p>
                  </a:txBody>
                  <a:tcPr marL="53266" marR="53266" marT="0" marB="0"/>
                </a:tc>
                <a:tc>
                  <a:txBody>
                    <a:bodyPr/>
                    <a:lstStyle/>
                    <a:p>
                      <a:pPr algn="just"/>
                      <a:r>
                        <a:rPr lang="en-GB" sz="1200" dirty="0">
                          <a:effectLst/>
                        </a:rPr>
                        <a:t>Just before 3.20pm from gate by the office </a:t>
                      </a:r>
                      <a:endParaRPr lang="en-GB" sz="1200" b="1" dirty="0">
                        <a:effectLst/>
                        <a:latin typeface="Comic Sans MS"/>
                        <a:ea typeface="Times New Roman"/>
                        <a:cs typeface="Times New Roman"/>
                      </a:endParaRPr>
                    </a:p>
                  </a:txBody>
                  <a:tcPr marL="53266" marR="53266" marT="0" marB="0"/>
                </a:tc>
                <a:extLst>
                  <a:ext uri="{0D108BD9-81ED-4DB2-BD59-A6C34878D82A}">
                    <a16:rowId xmlns:a16="http://schemas.microsoft.com/office/drawing/2014/main" val="10003"/>
                  </a:ext>
                </a:extLst>
              </a:tr>
              <a:tr h="407190">
                <a:tc>
                  <a:txBody>
                    <a:bodyPr/>
                    <a:lstStyle/>
                    <a:p>
                      <a:r>
                        <a:rPr lang="en-GB" sz="1200" dirty="0">
                          <a:effectLst/>
                        </a:rPr>
                        <a:t>Year 2</a:t>
                      </a:r>
                      <a:endParaRPr lang="en-GB" sz="1200" b="1" dirty="0">
                        <a:effectLst/>
                        <a:latin typeface="Comic Sans MS"/>
                        <a:ea typeface="Times New Roman"/>
                        <a:cs typeface="Times New Roman"/>
                      </a:endParaRPr>
                    </a:p>
                  </a:txBody>
                  <a:tcPr marL="53266" marR="53266" marT="0" marB="0"/>
                </a:tc>
                <a:tc>
                  <a:txBody>
                    <a:bodyPr/>
                    <a:lstStyle/>
                    <a:p>
                      <a:pPr algn="just"/>
                      <a:r>
                        <a:rPr lang="en-GB" sz="1200" dirty="0">
                          <a:effectLst/>
                        </a:rPr>
                        <a:t>8.40-8.50am (Glass doors by hall)</a:t>
                      </a:r>
                      <a:endParaRPr lang="en-GB" sz="1200" b="1" dirty="0">
                        <a:effectLst/>
                        <a:latin typeface="Comic Sans MS"/>
                        <a:ea typeface="Times New Roman"/>
                        <a:cs typeface="Times New Roman"/>
                      </a:endParaRPr>
                    </a:p>
                  </a:txBody>
                  <a:tcPr marL="53266" marR="53266" marT="0" marB="0"/>
                </a:tc>
                <a:tc>
                  <a:txBody>
                    <a:bodyPr/>
                    <a:lstStyle/>
                    <a:p>
                      <a:pPr algn="just"/>
                      <a:r>
                        <a:rPr lang="en-GB" sz="1200" dirty="0">
                          <a:effectLst/>
                        </a:rPr>
                        <a:t>Just after 3.20pm from gate by the office</a:t>
                      </a:r>
                      <a:endParaRPr lang="en-GB" sz="1200" b="1" dirty="0">
                        <a:effectLst/>
                        <a:latin typeface="Comic Sans MS"/>
                        <a:ea typeface="Times New Roman"/>
                        <a:cs typeface="Times New Roman"/>
                      </a:endParaRPr>
                    </a:p>
                  </a:txBody>
                  <a:tcPr marL="53266" marR="53266" marT="0" marB="0"/>
                </a:tc>
                <a:extLst>
                  <a:ext uri="{0D108BD9-81ED-4DB2-BD59-A6C34878D82A}">
                    <a16:rowId xmlns:a16="http://schemas.microsoft.com/office/drawing/2014/main" val="10004"/>
                  </a:ext>
                </a:extLst>
              </a:tr>
              <a:tr h="407190">
                <a:tc>
                  <a:txBody>
                    <a:bodyPr/>
                    <a:lstStyle/>
                    <a:p>
                      <a:r>
                        <a:rPr lang="en-GB" sz="1200" dirty="0">
                          <a:effectLst/>
                        </a:rPr>
                        <a:t>Year 3</a:t>
                      </a:r>
                      <a:endParaRPr lang="en-GB" sz="1200" b="1" dirty="0">
                        <a:effectLst/>
                        <a:latin typeface="Comic Sans MS"/>
                        <a:ea typeface="Times New Roman"/>
                        <a:cs typeface="Times New Roman"/>
                      </a:endParaRPr>
                    </a:p>
                  </a:txBody>
                  <a:tcPr marL="53266" marR="53266" marT="0" marB="0"/>
                </a:tc>
                <a:tc>
                  <a:txBody>
                    <a:bodyPr/>
                    <a:lstStyle/>
                    <a:p>
                      <a:pPr algn="just"/>
                      <a:r>
                        <a:rPr lang="en-GB" sz="1200" dirty="0">
                          <a:effectLst/>
                        </a:rPr>
                        <a:t>8.40-8.50am (Top of slope)</a:t>
                      </a:r>
                      <a:endParaRPr lang="en-GB" sz="1200" b="1" dirty="0">
                        <a:effectLst/>
                        <a:latin typeface="Comic Sans MS"/>
                        <a:ea typeface="Times New Roman"/>
                        <a:cs typeface="Times New Roman"/>
                      </a:endParaRPr>
                    </a:p>
                  </a:txBody>
                  <a:tcPr marL="53266" marR="53266" marT="0" marB="0"/>
                </a:tc>
                <a:tc>
                  <a:txBody>
                    <a:bodyPr/>
                    <a:lstStyle/>
                    <a:p>
                      <a:pPr algn="just"/>
                      <a:r>
                        <a:rPr lang="en-GB" sz="1200" dirty="0">
                          <a:effectLst/>
                        </a:rPr>
                        <a:t>3.20pm (Top of slope)</a:t>
                      </a:r>
                      <a:endParaRPr lang="en-GB" sz="1200" b="1" dirty="0">
                        <a:effectLst/>
                        <a:latin typeface="Comic Sans MS"/>
                        <a:ea typeface="Times New Roman"/>
                        <a:cs typeface="Times New Roman"/>
                      </a:endParaRPr>
                    </a:p>
                  </a:txBody>
                  <a:tcPr marL="53266" marR="53266" marT="0" marB="0"/>
                </a:tc>
                <a:extLst>
                  <a:ext uri="{0D108BD9-81ED-4DB2-BD59-A6C34878D82A}">
                    <a16:rowId xmlns:a16="http://schemas.microsoft.com/office/drawing/2014/main" val="10005"/>
                  </a:ext>
                </a:extLst>
              </a:tr>
              <a:tr h="407190">
                <a:tc>
                  <a:txBody>
                    <a:bodyPr/>
                    <a:lstStyle/>
                    <a:p>
                      <a:r>
                        <a:rPr lang="en-GB" sz="1200" dirty="0">
                          <a:effectLst/>
                        </a:rPr>
                        <a:t>Year 4</a:t>
                      </a:r>
                      <a:endParaRPr lang="en-GB" sz="1200" b="1" dirty="0">
                        <a:effectLst/>
                        <a:latin typeface="Comic Sans MS"/>
                        <a:ea typeface="Times New Roman"/>
                        <a:cs typeface="Times New Roman"/>
                      </a:endParaRPr>
                    </a:p>
                  </a:txBody>
                  <a:tcPr marL="53266" marR="53266" marT="0" marB="0"/>
                </a:tc>
                <a:tc>
                  <a:txBody>
                    <a:bodyPr/>
                    <a:lstStyle/>
                    <a:p>
                      <a:pPr algn="just"/>
                      <a:r>
                        <a:rPr lang="en-GB" sz="1200" dirty="0">
                          <a:effectLst/>
                        </a:rPr>
                        <a:t>8.40-8.50am (Year 4 Classroom steps)</a:t>
                      </a:r>
                      <a:endParaRPr lang="en-GB" sz="1200" b="1" dirty="0">
                        <a:effectLst/>
                        <a:latin typeface="Comic Sans MS"/>
                        <a:ea typeface="Times New Roman"/>
                        <a:cs typeface="Times New Roman"/>
                      </a:endParaRPr>
                    </a:p>
                  </a:txBody>
                  <a:tcPr marL="53266" marR="53266" marT="0" marB="0"/>
                </a:tc>
                <a:tc>
                  <a:txBody>
                    <a:bodyPr/>
                    <a:lstStyle/>
                    <a:p>
                      <a:pPr algn="just"/>
                      <a:r>
                        <a:rPr lang="en-GB" sz="1200" dirty="0">
                          <a:effectLst/>
                        </a:rPr>
                        <a:t>3.20pm (Year 4 Classroom steps)</a:t>
                      </a:r>
                      <a:endParaRPr lang="en-GB" sz="1200" b="1" dirty="0">
                        <a:effectLst/>
                        <a:latin typeface="Comic Sans MS"/>
                        <a:ea typeface="Times New Roman"/>
                        <a:cs typeface="Times New Roman"/>
                      </a:endParaRPr>
                    </a:p>
                  </a:txBody>
                  <a:tcPr marL="53266" marR="53266" marT="0" marB="0"/>
                </a:tc>
                <a:extLst>
                  <a:ext uri="{0D108BD9-81ED-4DB2-BD59-A6C34878D82A}">
                    <a16:rowId xmlns:a16="http://schemas.microsoft.com/office/drawing/2014/main" val="10006"/>
                  </a:ext>
                </a:extLst>
              </a:tr>
              <a:tr h="407190">
                <a:tc>
                  <a:txBody>
                    <a:bodyPr/>
                    <a:lstStyle/>
                    <a:p>
                      <a:r>
                        <a:rPr lang="en-GB" sz="1200" dirty="0">
                          <a:effectLst/>
                        </a:rPr>
                        <a:t>Year 5</a:t>
                      </a:r>
                      <a:endParaRPr lang="en-GB" sz="1200" b="1" dirty="0">
                        <a:effectLst/>
                        <a:latin typeface="Comic Sans MS"/>
                        <a:ea typeface="Times New Roman"/>
                        <a:cs typeface="Times New Roman"/>
                      </a:endParaRPr>
                    </a:p>
                  </a:txBody>
                  <a:tcPr marL="53266" marR="53266" marT="0" marB="0"/>
                </a:tc>
                <a:tc>
                  <a:txBody>
                    <a:bodyPr/>
                    <a:lstStyle/>
                    <a:p>
                      <a:pPr algn="just"/>
                      <a:r>
                        <a:rPr lang="en-GB" sz="1200" dirty="0">
                          <a:effectLst/>
                        </a:rPr>
                        <a:t>8.40-8.50am (Year 5 Classroom steps)</a:t>
                      </a:r>
                      <a:endParaRPr lang="en-GB" sz="1200" b="1" dirty="0">
                        <a:effectLst/>
                        <a:latin typeface="Comic Sans MS"/>
                        <a:ea typeface="Times New Roman"/>
                        <a:cs typeface="Times New Roman"/>
                      </a:endParaRPr>
                    </a:p>
                  </a:txBody>
                  <a:tcPr marL="53266" marR="53266" marT="0" marB="0"/>
                </a:tc>
                <a:tc>
                  <a:txBody>
                    <a:bodyPr/>
                    <a:lstStyle/>
                    <a:p>
                      <a:pPr algn="just"/>
                      <a:r>
                        <a:rPr lang="en-GB" sz="1200" dirty="0">
                          <a:effectLst/>
                        </a:rPr>
                        <a:t>3.20pm (Year 5 Classroom steps)</a:t>
                      </a:r>
                      <a:endParaRPr lang="en-GB" sz="1200" b="1" dirty="0">
                        <a:effectLst/>
                        <a:latin typeface="Comic Sans MS"/>
                        <a:ea typeface="Times New Roman"/>
                        <a:cs typeface="Times New Roman"/>
                      </a:endParaRPr>
                    </a:p>
                  </a:txBody>
                  <a:tcPr marL="53266" marR="53266" marT="0" marB="0"/>
                </a:tc>
                <a:extLst>
                  <a:ext uri="{0D108BD9-81ED-4DB2-BD59-A6C34878D82A}">
                    <a16:rowId xmlns:a16="http://schemas.microsoft.com/office/drawing/2014/main" val="10007"/>
                  </a:ext>
                </a:extLst>
              </a:tr>
              <a:tr h="407190">
                <a:tc>
                  <a:txBody>
                    <a:bodyPr/>
                    <a:lstStyle/>
                    <a:p>
                      <a:r>
                        <a:rPr lang="en-GB" sz="1200" dirty="0">
                          <a:effectLst/>
                        </a:rPr>
                        <a:t>Year 6</a:t>
                      </a:r>
                      <a:endParaRPr lang="en-GB" sz="1200" b="1" dirty="0">
                        <a:effectLst/>
                        <a:latin typeface="Comic Sans MS"/>
                        <a:ea typeface="Times New Roman"/>
                        <a:cs typeface="Times New Roman"/>
                      </a:endParaRPr>
                    </a:p>
                  </a:txBody>
                  <a:tcPr marL="53266" marR="53266" marT="0" marB="0"/>
                </a:tc>
                <a:tc>
                  <a:txBody>
                    <a:bodyPr/>
                    <a:lstStyle/>
                    <a:p>
                      <a:pPr algn="just"/>
                      <a:r>
                        <a:rPr lang="en-GB" sz="1200" dirty="0">
                          <a:effectLst/>
                        </a:rPr>
                        <a:t>8.40-8.50am (Bottom of slope)</a:t>
                      </a:r>
                      <a:endParaRPr lang="en-GB" sz="1200" b="1" dirty="0">
                        <a:effectLst/>
                        <a:latin typeface="Comic Sans MS"/>
                        <a:ea typeface="Times New Roman"/>
                        <a:cs typeface="Times New Roman"/>
                      </a:endParaRPr>
                    </a:p>
                  </a:txBody>
                  <a:tcPr marL="53266" marR="53266" marT="0" marB="0"/>
                </a:tc>
                <a:tc>
                  <a:txBody>
                    <a:bodyPr/>
                    <a:lstStyle/>
                    <a:p>
                      <a:pPr algn="just"/>
                      <a:r>
                        <a:rPr lang="en-GB" sz="1200" dirty="0">
                          <a:effectLst/>
                        </a:rPr>
                        <a:t>3.20pm (Bottom of slope)</a:t>
                      </a:r>
                      <a:endParaRPr lang="en-GB" sz="1200" b="1" dirty="0">
                        <a:effectLst/>
                        <a:latin typeface="Comic Sans MS"/>
                        <a:ea typeface="Times New Roman"/>
                        <a:cs typeface="Times New Roman"/>
                      </a:endParaRPr>
                    </a:p>
                  </a:txBody>
                  <a:tcPr marL="53266" marR="53266" marT="0" marB="0"/>
                </a:tc>
                <a:extLst>
                  <a:ext uri="{0D108BD9-81ED-4DB2-BD59-A6C34878D82A}">
                    <a16:rowId xmlns:a16="http://schemas.microsoft.com/office/drawing/2014/main" val="10008"/>
                  </a:ext>
                </a:extLst>
              </a:tr>
            </a:tbl>
          </a:graphicData>
        </a:graphic>
      </p:graphicFrame>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5370" name="Rectangle 15369">
            <a:extLst>
              <a:ext uri="{FF2B5EF4-FFF2-40B4-BE49-F238E27FC236}">
                <a16:creationId xmlns:a16="http://schemas.microsoft.com/office/drawing/2014/main" id="{A3363022-C969-41E9-8EB2-E4C94908C1F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12191695" cy="685202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372" name="Rectangle 15371">
            <a:extLst>
              <a:ext uri="{FF2B5EF4-FFF2-40B4-BE49-F238E27FC236}">
                <a16:creationId xmlns:a16="http://schemas.microsoft.com/office/drawing/2014/main" id="{8D1AD6B3-BE88-4CEB-BA17-790657CC472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5" y="0"/>
            <a:ext cx="12191695"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363" name="Title 4"/>
          <p:cNvSpPr txBox="1">
            <a:spLocks/>
          </p:cNvSpPr>
          <p:nvPr/>
        </p:nvSpPr>
        <p:spPr bwMode="auto">
          <a:xfrm>
            <a:off x="6590662" y="395817"/>
            <a:ext cx="4805996" cy="1297115"/>
          </a:xfrm>
          <a:prstGeom prst="rect">
            <a:avLst/>
          </a:prstGeo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lIns="91440" tIns="45720" rIns="91440" bIns="45720" rtlCol="0" anchor="t">
            <a:norm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MS PGothic" panose="020B0600070205080204" pitchFamily="34" charset="-128"/>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MS PGothic" panose="020B0600070205080204" pitchFamily="34" charset="-128"/>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MS PGothic" panose="020B0600070205080204" pitchFamily="34" charset="-128"/>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9pPr>
          </a:lstStyle>
          <a:p>
            <a:pPr>
              <a:lnSpc>
                <a:spcPct val="90000"/>
              </a:lnSpc>
              <a:spcBef>
                <a:spcPct val="0"/>
              </a:spcBef>
              <a:spcAft>
                <a:spcPts val="600"/>
              </a:spcAft>
              <a:buNone/>
            </a:pPr>
            <a:r>
              <a:rPr lang="en-US" altLang="en-US" sz="4000" b="1" kern="1200">
                <a:solidFill>
                  <a:schemeClr val="tx2"/>
                </a:solidFill>
                <a:latin typeface="+mj-lt"/>
                <a:ea typeface="+mj-ea"/>
                <a:cs typeface="+mj-cs"/>
              </a:rPr>
              <a:t>Staying Safe and Medicines</a:t>
            </a:r>
          </a:p>
        </p:txBody>
      </p:sp>
      <p:sp>
        <p:nvSpPr>
          <p:cNvPr id="15364" name="Subtitle 5"/>
          <p:cNvSpPr>
            <a:spLocks noGrp="1"/>
          </p:cNvSpPr>
          <p:nvPr>
            <p:ph type="subTitle" idx="1"/>
          </p:nvPr>
        </p:nvSpPr>
        <p:spPr>
          <a:xfrm>
            <a:off x="6590966" y="2587388"/>
            <a:ext cx="4817064" cy="4978650"/>
          </a:xfrm>
        </p:spPr>
        <p:txBody>
          <a:bodyPr vert="horz" lIns="91440" tIns="45720" rIns="91440" bIns="45720" rtlCol="0" anchor="b">
            <a:normAutofit fontScale="92500" lnSpcReduction="10000"/>
          </a:bodyPr>
          <a:lstStyle/>
          <a:p>
            <a:pPr algn="l"/>
            <a:r>
              <a:rPr lang="en-US" sz="2800" b="1" kern="1200" dirty="0">
                <a:solidFill>
                  <a:schemeClr val="tx2"/>
                </a:solidFill>
                <a:latin typeface="+mn-lt"/>
                <a:ea typeface="+mn-ea"/>
                <a:cs typeface="+mn-cs"/>
              </a:rPr>
              <a:t>The most effective preventative measure is hand washing. </a:t>
            </a:r>
            <a:r>
              <a:rPr lang="en-US" sz="2800" kern="1200" dirty="0">
                <a:solidFill>
                  <a:schemeClr val="tx2"/>
                </a:solidFill>
                <a:latin typeface="+mn-lt"/>
                <a:ea typeface="+mn-ea"/>
                <a:cs typeface="+mn-cs"/>
              </a:rPr>
              <a:t>Please make sure that this happens regularly for children AND yourselves. </a:t>
            </a:r>
            <a:endParaRPr lang="en-US" sz="2800" b="1" kern="1200" dirty="0">
              <a:solidFill>
                <a:schemeClr val="tx2"/>
              </a:solidFill>
              <a:latin typeface="+mn-lt"/>
              <a:ea typeface="Calibri"/>
              <a:cs typeface="Calibri"/>
            </a:endParaRPr>
          </a:p>
          <a:p>
            <a:pPr algn="l"/>
            <a:r>
              <a:rPr lang="en-US" sz="2800" kern="1200" dirty="0">
                <a:solidFill>
                  <a:schemeClr val="tx2"/>
                </a:solidFill>
                <a:latin typeface="+mn-lt"/>
                <a:ea typeface="+mn-ea"/>
                <a:cs typeface="+mn-cs"/>
              </a:rPr>
              <a:t>Inhalers and epi-pens should be labelled and sent into school to be kept in our welfare room. These must be up to date.</a:t>
            </a:r>
            <a:endParaRPr lang="en-US" sz="2800" kern="1200" dirty="0">
              <a:solidFill>
                <a:schemeClr val="tx2"/>
              </a:solidFill>
              <a:latin typeface="+mn-lt"/>
              <a:ea typeface="Calibri"/>
              <a:cs typeface="Calibri"/>
            </a:endParaRPr>
          </a:p>
          <a:p>
            <a:pPr algn="l"/>
            <a:r>
              <a:rPr lang="en-US" sz="2800" b="1" kern="1200" dirty="0">
                <a:solidFill>
                  <a:schemeClr val="tx2"/>
                </a:solidFill>
                <a:latin typeface="+mn-lt"/>
                <a:ea typeface="+mn-ea"/>
                <a:cs typeface="+mn-cs"/>
              </a:rPr>
              <a:t>Parents are asked to give clearly labelled medication to </a:t>
            </a:r>
            <a:r>
              <a:rPr lang="en-US" sz="2800" b="1" kern="1200" err="1">
                <a:solidFill>
                  <a:schemeClr val="tx2"/>
                </a:solidFill>
                <a:latin typeface="+mn-lt"/>
                <a:ea typeface="+mn-ea"/>
                <a:cs typeface="+mn-cs"/>
              </a:rPr>
              <a:t>Mrs</a:t>
            </a:r>
            <a:r>
              <a:rPr lang="en-US" sz="2800" b="1" kern="1200" dirty="0">
                <a:solidFill>
                  <a:schemeClr val="tx2"/>
                </a:solidFill>
                <a:latin typeface="+mn-lt"/>
                <a:ea typeface="+mn-ea"/>
                <a:cs typeface="+mn-cs"/>
              </a:rPr>
              <a:t> Vial in the school office in the morning.</a:t>
            </a:r>
            <a:r>
              <a:rPr lang="en-US" sz="2800" kern="1200" dirty="0">
                <a:solidFill>
                  <a:schemeClr val="tx2"/>
                </a:solidFill>
                <a:latin typeface="+mn-lt"/>
                <a:ea typeface="+mn-ea"/>
                <a:cs typeface="+mn-cs"/>
              </a:rPr>
              <a:t> </a:t>
            </a:r>
            <a:endParaRPr lang="en-US" sz="2800" kern="1200" dirty="0">
              <a:solidFill>
                <a:schemeClr val="tx2"/>
              </a:solidFill>
              <a:latin typeface="+mn-lt"/>
              <a:ea typeface="Calibri"/>
              <a:cs typeface="Calibri"/>
            </a:endParaRPr>
          </a:p>
          <a:p>
            <a:pPr algn="l"/>
            <a:br>
              <a:rPr lang="en-US" altLang="en-US" sz="500" kern="1200" dirty="0"/>
            </a:br>
            <a:endParaRPr lang="en-US" altLang="en-US" sz="2800" kern="1200" dirty="0">
              <a:solidFill>
                <a:schemeClr val="tx2"/>
              </a:solidFill>
              <a:latin typeface="+mn-lt"/>
              <a:ea typeface="Calibri"/>
              <a:cs typeface="Calibri"/>
            </a:endParaRPr>
          </a:p>
          <a:p>
            <a:pPr algn="l"/>
            <a:endParaRPr lang="en-US" altLang="en-US" sz="2800" b="1" kern="1200" dirty="0">
              <a:solidFill>
                <a:schemeClr val="tx2"/>
              </a:solidFill>
              <a:latin typeface="+mn-lt"/>
              <a:ea typeface="Calibri"/>
              <a:cs typeface="Calibri"/>
            </a:endParaRPr>
          </a:p>
          <a:p>
            <a:pPr algn="l"/>
            <a:endParaRPr lang="en-US" altLang="en-US" sz="2800" kern="1200" dirty="0">
              <a:solidFill>
                <a:schemeClr val="tx2"/>
              </a:solidFill>
              <a:latin typeface="+mn-lt"/>
              <a:ea typeface="Calibri"/>
              <a:cs typeface="Calibri"/>
            </a:endParaRPr>
          </a:p>
        </p:txBody>
      </p:sp>
      <p:pic>
        <p:nvPicPr>
          <p:cNvPr id="15365" name="Picture 2"/>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419252" y="1697277"/>
            <a:ext cx="3984196" cy="4377846"/>
          </a:xfrm>
          <a:custGeom>
            <a:avLst/>
            <a:gdLst/>
            <a:ahLst/>
            <a:cxnLst/>
            <a:rect l="l" t="t" r="r" b="b"/>
            <a:pathLst>
              <a:path w="4141760" h="4377846">
                <a:moveTo>
                  <a:pt x="0" y="0"/>
                </a:moveTo>
                <a:lnTo>
                  <a:pt x="4141760" y="0"/>
                </a:lnTo>
                <a:lnTo>
                  <a:pt x="4141760" y="4377846"/>
                </a:lnTo>
                <a:lnTo>
                  <a:pt x="0" y="4377846"/>
                </a:lnTo>
                <a:close/>
              </a:path>
            </a:pathLst>
          </a:custGeom>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pSp>
        <p:nvGrpSpPr>
          <p:cNvPr id="15374" name="Group 15373">
            <a:extLst>
              <a:ext uri="{FF2B5EF4-FFF2-40B4-BE49-F238E27FC236}">
                <a16:creationId xmlns:a16="http://schemas.microsoft.com/office/drawing/2014/main" id="{89D1390B-7E13-4B4F-9CB2-391063412E54}"/>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4253" y="-5977"/>
            <a:ext cx="6238675" cy="6863979"/>
            <a:chOff x="305" y="-5977"/>
            <a:chExt cx="6238675" cy="6863979"/>
          </a:xfrm>
        </p:grpSpPr>
        <p:sp>
          <p:nvSpPr>
            <p:cNvPr id="15375" name="Freeform: Shape 15374">
              <a:extLst>
                <a:ext uri="{FF2B5EF4-FFF2-40B4-BE49-F238E27FC236}">
                  <a16:creationId xmlns:a16="http://schemas.microsoft.com/office/drawing/2014/main" id="{9E720206-AA49-4786-A932-A2650DE0918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flipH="1">
              <a:off x="305" y="34854"/>
              <a:ext cx="6028697" cy="6817170"/>
            </a:xfrm>
            <a:custGeom>
              <a:avLst/>
              <a:gdLst>
                <a:gd name="connsiteX0" fmla="*/ 6028697 w 6028697"/>
                <a:gd name="connsiteY0" fmla="*/ 6155323 h 6817170"/>
                <a:gd name="connsiteX1" fmla="*/ 6028697 w 6028697"/>
                <a:gd name="connsiteY1" fmla="*/ 6817170 h 6817170"/>
                <a:gd name="connsiteX2" fmla="*/ 5157862 w 6028697"/>
                <a:gd name="connsiteY2" fmla="*/ 6817170 h 6817170"/>
                <a:gd name="connsiteX3" fmla="*/ 5347156 w 6028697"/>
                <a:gd name="connsiteY3" fmla="*/ 6687553 h 6817170"/>
                <a:gd name="connsiteX4" fmla="*/ 5487470 w 6028697"/>
                <a:gd name="connsiteY4" fmla="*/ 6581714 h 6817170"/>
                <a:gd name="connsiteX5" fmla="*/ 5627642 w 6028697"/>
                <a:gd name="connsiteY5" fmla="*/ 6472328 h 6817170"/>
                <a:gd name="connsiteX6" fmla="*/ 5911392 w 6028697"/>
                <a:gd name="connsiteY6" fmla="*/ 6245328 h 6817170"/>
                <a:gd name="connsiteX7" fmla="*/ 4481066 w 6028697"/>
                <a:gd name="connsiteY7" fmla="*/ 478 h 6817170"/>
                <a:gd name="connsiteX8" fmla="*/ 4672258 w 6028697"/>
                <a:gd name="connsiteY8" fmla="*/ 7519 h 6817170"/>
                <a:gd name="connsiteX9" fmla="*/ 5429869 w 6028697"/>
                <a:gd name="connsiteY9" fmla="*/ 125134 h 6817170"/>
                <a:gd name="connsiteX10" fmla="*/ 5976319 w 6028697"/>
                <a:gd name="connsiteY10" fmla="*/ 314893 h 6817170"/>
                <a:gd name="connsiteX11" fmla="*/ 6028697 w 6028697"/>
                <a:gd name="connsiteY11" fmla="*/ 339901 h 6817170"/>
                <a:gd name="connsiteX12" fmla="*/ 6028697 w 6028697"/>
                <a:gd name="connsiteY12" fmla="*/ 732458 h 6817170"/>
                <a:gd name="connsiteX13" fmla="*/ 5990985 w 6028697"/>
                <a:gd name="connsiteY13" fmla="*/ 712211 h 6817170"/>
                <a:gd name="connsiteX14" fmla="*/ 5341339 w 6028697"/>
                <a:gd name="connsiteY14" fmla="*/ 475281 h 6817170"/>
                <a:gd name="connsiteX15" fmla="*/ 4651969 w 6028697"/>
                <a:gd name="connsiteY15" fmla="*/ 377104 h 6817170"/>
                <a:gd name="connsiteX16" fmla="*/ 3953093 w 6028697"/>
                <a:gd name="connsiteY16" fmla="*/ 402498 h 6817170"/>
                <a:gd name="connsiteX17" fmla="*/ 3267413 w 6028697"/>
                <a:gd name="connsiteY17" fmla="*/ 546643 h 6817170"/>
                <a:gd name="connsiteX18" fmla="*/ 1439498 w 6028697"/>
                <a:gd name="connsiteY18" fmla="*/ 1568141 h 6817170"/>
                <a:gd name="connsiteX19" fmla="*/ 960671 w 6028697"/>
                <a:gd name="connsiteY19" fmla="*/ 2082013 h 6817170"/>
                <a:gd name="connsiteX20" fmla="*/ 581866 w 6028697"/>
                <a:gd name="connsiteY20" fmla="*/ 2672638 h 6817170"/>
                <a:gd name="connsiteX21" fmla="*/ 324789 w 6028697"/>
                <a:gd name="connsiteY21" fmla="*/ 3325262 h 6817170"/>
                <a:gd name="connsiteX22" fmla="*/ 231151 w 6028697"/>
                <a:gd name="connsiteY22" fmla="*/ 4022292 h 6817170"/>
                <a:gd name="connsiteX23" fmla="*/ 270592 w 6028697"/>
                <a:gd name="connsiteY23" fmla="*/ 4362792 h 6817170"/>
                <a:gd name="connsiteX24" fmla="*/ 387213 w 6028697"/>
                <a:gd name="connsiteY24" fmla="*/ 4681585 h 6817170"/>
                <a:gd name="connsiteX25" fmla="*/ 468507 w 6028697"/>
                <a:gd name="connsiteY25" fmla="*/ 4831546 h 6817170"/>
                <a:gd name="connsiteX26" fmla="*/ 561862 w 6028697"/>
                <a:gd name="connsiteY26" fmla="*/ 4976826 h 6817170"/>
                <a:gd name="connsiteX27" fmla="*/ 777511 w 6028697"/>
                <a:gd name="connsiteY27" fmla="*/ 5257597 h 6817170"/>
                <a:gd name="connsiteX28" fmla="*/ 1010895 w 6028697"/>
                <a:gd name="connsiteY28" fmla="*/ 5540494 h 6817170"/>
                <a:gd name="connsiteX29" fmla="*/ 1126948 w 6028697"/>
                <a:gd name="connsiteY29" fmla="*/ 5688186 h 6817170"/>
                <a:gd name="connsiteX30" fmla="*/ 1182706 w 6028697"/>
                <a:gd name="connsiteY30" fmla="*/ 5760543 h 6817170"/>
                <a:gd name="connsiteX31" fmla="*/ 1237327 w 6028697"/>
                <a:gd name="connsiteY31" fmla="*/ 5830060 h 6817170"/>
                <a:gd name="connsiteX32" fmla="*/ 1706649 w 6028697"/>
                <a:gd name="connsiteY32" fmla="*/ 6342797 h 6817170"/>
                <a:gd name="connsiteX33" fmla="*/ 1956207 w 6028697"/>
                <a:gd name="connsiteY33" fmla="*/ 6573484 h 6817170"/>
                <a:gd name="connsiteX34" fmla="*/ 2217681 w 6028697"/>
                <a:gd name="connsiteY34" fmla="*/ 6786297 h 6817170"/>
                <a:gd name="connsiteX35" fmla="*/ 2260820 w 6028697"/>
                <a:gd name="connsiteY35" fmla="*/ 6817170 h 6817170"/>
                <a:gd name="connsiteX36" fmla="*/ 1429497 w 6028697"/>
                <a:gd name="connsiteY36" fmla="*/ 6817170 h 6817170"/>
                <a:gd name="connsiteX37" fmla="*/ 1327275 w 6028697"/>
                <a:gd name="connsiteY37" fmla="*/ 6713800 h 6817170"/>
                <a:gd name="connsiteX38" fmla="*/ 1080556 w 6028697"/>
                <a:gd name="connsiteY38" fmla="*/ 6414443 h 6817170"/>
                <a:gd name="connsiteX39" fmla="*/ 865189 w 6028697"/>
                <a:gd name="connsiteY39" fmla="*/ 6097496 h 6817170"/>
                <a:gd name="connsiteX40" fmla="*/ 814823 w 6028697"/>
                <a:gd name="connsiteY40" fmla="*/ 6016911 h 6817170"/>
                <a:gd name="connsiteX41" fmla="*/ 766729 w 6028697"/>
                <a:gd name="connsiteY41" fmla="*/ 5938453 h 6817170"/>
                <a:gd name="connsiteX42" fmla="*/ 671672 w 6028697"/>
                <a:gd name="connsiteY42" fmla="*/ 5786648 h 6817170"/>
                <a:gd name="connsiteX43" fmla="*/ 474608 w 6028697"/>
                <a:gd name="connsiteY43" fmla="*/ 5474664 h 6817170"/>
                <a:gd name="connsiteX44" fmla="*/ 282652 w 6028697"/>
                <a:gd name="connsiteY44" fmla="*/ 5146508 h 6817170"/>
                <a:gd name="connsiteX45" fmla="*/ 196108 w 6028697"/>
                <a:gd name="connsiteY45" fmla="*/ 4972712 h 6817170"/>
                <a:gd name="connsiteX46" fmla="*/ 122474 w 6028697"/>
                <a:gd name="connsiteY46" fmla="*/ 4791821 h 6817170"/>
                <a:gd name="connsiteX47" fmla="*/ 65724 w 6028697"/>
                <a:gd name="connsiteY47" fmla="*/ 4603129 h 6817170"/>
                <a:gd name="connsiteX48" fmla="*/ 44727 w 6028697"/>
                <a:gd name="connsiteY48" fmla="*/ 4506937 h 6817170"/>
                <a:gd name="connsiteX49" fmla="*/ 35505 w 6028697"/>
                <a:gd name="connsiteY49" fmla="*/ 4458699 h 6817170"/>
                <a:gd name="connsiteX50" fmla="*/ 27845 w 6028697"/>
                <a:gd name="connsiteY50" fmla="*/ 4410320 h 6817170"/>
                <a:gd name="connsiteX51" fmla="*/ 37 w 6028697"/>
                <a:gd name="connsiteY51" fmla="*/ 4022292 h 6817170"/>
                <a:gd name="connsiteX52" fmla="*/ 78777 w 6028697"/>
                <a:gd name="connsiteY52" fmla="*/ 3267236 h 6817170"/>
                <a:gd name="connsiteX53" fmla="*/ 315424 w 6028697"/>
                <a:gd name="connsiteY53" fmla="*/ 2543673 h 6817170"/>
                <a:gd name="connsiteX54" fmla="*/ 1202710 w 6028697"/>
                <a:gd name="connsiteY54" fmla="*/ 1314895 h 6817170"/>
                <a:gd name="connsiteX55" fmla="*/ 1791065 w 6028697"/>
                <a:gd name="connsiteY55" fmla="*/ 833514 h 6817170"/>
                <a:gd name="connsiteX56" fmla="*/ 3908404 w 6028697"/>
                <a:gd name="connsiteY56" fmla="*/ 29794 h 6817170"/>
                <a:gd name="connsiteX57" fmla="*/ 4481066 w 6028697"/>
                <a:gd name="connsiteY57" fmla="*/ 478 h 681717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Lst>
              <a:rect l="l" t="t" r="r" b="b"/>
              <a:pathLst>
                <a:path w="6028697" h="6817170">
                  <a:moveTo>
                    <a:pt x="6028697" y="6155323"/>
                  </a:moveTo>
                  <a:lnTo>
                    <a:pt x="6028697" y="6817170"/>
                  </a:lnTo>
                  <a:lnTo>
                    <a:pt x="5157862" y="6817170"/>
                  </a:lnTo>
                  <a:lnTo>
                    <a:pt x="5347156" y="6687553"/>
                  </a:lnTo>
                  <a:cubicBezTo>
                    <a:pt x="5394117" y="6653219"/>
                    <a:pt x="5440793" y="6617608"/>
                    <a:pt x="5487470" y="6581714"/>
                  </a:cubicBezTo>
                  <a:cubicBezTo>
                    <a:pt x="5534147" y="6545820"/>
                    <a:pt x="5580966" y="6509358"/>
                    <a:pt x="5627642" y="6472328"/>
                  </a:cubicBezTo>
                  <a:lnTo>
                    <a:pt x="5911392" y="6245328"/>
                  </a:lnTo>
                  <a:close/>
                  <a:moveTo>
                    <a:pt x="4481066" y="478"/>
                  </a:moveTo>
                  <a:cubicBezTo>
                    <a:pt x="4544817" y="1422"/>
                    <a:pt x="4608563" y="3769"/>
                    <a:pt x="4672258" y="7519"/>
                  </a:cubicBezTo>
                  <a:cubicBezTo>
                    <a:pt x="4927973" y="22364"/>
                    <a:pt x="5181687" y="61751"/>
                    <a:pt x="5429869" y="125134"/>
                  </a:cubicBezTo>
                  <a:cubicBezTo>
                    <a:pt x="5617090" y="173104"/>
                    <a:pt x="5799867" y="236595"/>
                    <a:pt x="5976319" y="314893"/>
                  </a:cubicBezTo>
                  <a:lnTo>
                    <a:pt x="6028697" y="339901"/>
                  </a:lnTo>
                  <a:lnTo>
                    <a:pt x="6028697" y="732458"/>
                  </a:lnTo>
                  <a:lnTo>
                    <a:pt x="5990985" y="712211"/>
                  </a:lnTo>
                  <a:cubicBezTo>
                    <a:pt x="5783917" y="609342"/>
                    <a:pt x="5566013" y="529876"/>
                    <a:pt x="5341339" y="475281"/>
                  </a:cubicBezTo>
                  <a:cubicBezTo>
                    <a:pt x="5115233" y="420503"/>
                    <a:pt x="4884375" y="387624"/>
                    <a:pt x="4651969" y="377104"/>
                  </a:cubicBezTo>
                  <a:cubicBezTo>
                    <a:pt x="4418713" y="365171"/>
                    <a:pt x="4184861" y="373670"/>
                    <a:pt x="3953093" y="402498"/>
                  </a:cubicBezTo>
                  <a:cubicBezTo>
                    <a:pt x="3721001" y="431832"/>
                    <a:pt x="3491675" y="480040"/>
                    <a:pt x="3267413" y="546643"/>
                  </a:cubicBezTo>
                  <a:cubicBezTo>
                    <a:pt x="2591323" y="750761"/>
                    <a:pt x="1967642" y="1099289"/>
                    <a:pt x="1439498" y="1568141"/>
                  </a:cubicBezTo>
                  <a:cubicBezTo>
                    <a:pt x="1265589" y="1725523"/>
                    <a:pt x="1105393" y="1897434"/>
                    <a:pt x="960671" y="2082013"/>
                  </a:cubicBezTo>
                  <a:cubicBezTo>
                    <a:pt x="815775" y="2266294"/>
                    <a:pt x="688923" y="2464081"/>
                    <a:pt x="581866" y="2672638"/>
                  </a:cubicBezTo>
                  <a:cubicBezTo>
                    <a:pt x="473765" y="2880669"/>
                    <a:pt x="387610" y="3099397"/>
                    <a:pt x="324789" y="3325262"/>
                  </a:cubicBezTo>
                  <a:cubicBezTo>
                    <a:pt x="262714" y="3552403"/>
                    <a:pt x="231223" y="3786822"/>
                    <a:pt x="231151" y="4022292"/>
                  </a:cubicBezTo>
                  <a:cubicBezTo>
                    <a:pt x="231413" y="4136912"/>
                    <a:pt x="244645" y="4251136"/>
                    <a:pt x="270592" y="4362792"/>
                  </a:cubicBezTo>
                  <a:cubicBezTo>
                    <a:pt x="297885" y="4472943"/>
                    <a:pt x="336983" y="4579833"/>
                    <a:pt x="387213" y="4681585"/>
                  </a:cubicBezTo>
                  <a:cubicBezTo>
                    <a:pt x="412042" y="4732517"/>
                    <a:pt x="439423" y="4782457"/>
                    <a:pt x="468507" y="4831546"/>
                  </a:cubicBezTo>
                  <a:cubicBezTo>
                    <a:pt x="497591" y="4880636"/>
                    <a:pt x="529230" y="4929015"/>
                    <a:pt x="561862" y="4976826"/>
                  </a:cubicBezTo>
                  <a:cubicBezTo>
                    <a:pt x="627975" y="5072166"/>
                    <a:pt x="701466" y="5164668"/>
                    <a:pt x="777511" y="5257597"/>
                  </a:cubicBezTo>
                  <a:cubicBezTo>
                    <a:pt x="853556" y="5350524"/>
                    <a:pt x="933574" y="5443594"/>
                    <a:pt x="1010895" y="5540494"/>
                  </a:cubicBezTo>
                  <a:cubicBezTo>
                    <a:pt x="1049957" y="5588732"/>
                    <a:pt x="1088642" y="5637963"/>
                    <a:pt x="1126948" y="5688186"/>
                  </a:cubicBezTo>
                  <a:lnTo>
                    <a:pt x="1182706" y="5760543"/>
                  </a:lnTo>
                  <a:cubicBezTo>
                    <a:pt x="1201007" y="5783669"/>
                    <a:pt x="1218458" y="5807503"/>
                    <a:pt x="1237327" y="5830060"/>
                  </a:cubicBezTo>
                  <a:cubicBezTo>
                    <a:pt x="1383714" y="6009916"/>
                    <a:pt x="1540413" y="6181116"/>
                    <a:pt x="1706649" y="6342797"/>
                  </a:cubicBezTo>
                  <a:cubicBezTo>
                    <a:pt x="1788084" y="6422531"/>
                    <a:pt x="1871265" y="6499427"/>
                    <a:pt x="1956207" y="6573484"/>
                  </a:cubicBezTo>
                  <a:cubicBezTo>
                    <a:pt x="2041332" y="6647402"/>
                    <a:pt x="2127733" y="6718907"/>
                    <a:pt x="2217681" y="6786297"/>
                  </a:cubicBezTo>
                  <a:lnTo>
                    <a:pt x="2260820" y="6817170"/>
                  </a:lnTo>
                  <a:lnTo>
                    <a:pt x="1429497" y="6817170"/>
                  </a:lnTo>
                  <a:lnTo>
                    <a:pt x="1327275" y="6713800"/>
                  </a:lnTo>
                  <a:cubicBezTo>
                    <a:pt x="1239186" y="6618984"/>
                    <a:pt x="1156797" y="6519019"/>
                    <a:pt x="1080556" y="6414443"/>
                  </a:cubicBezTo>
                  <a:cubicBezTo>
                    <a:pt x="1004653" y="6310734"/>
                    <a:pt x="932439" y="6205177"/>
                    <a:pt x="865189" y="6097496"/>
                  </a:cubicBezTo>
                  <a:cubicBezTo>
                    <a:pt x="847881" y="6070823"/>
                    <a:pt x="831565" y="6043725"/>
                    <a:pt x="814823" y="6016911"/>
                  </a:cubicBezTo>
                  <a:lnTo>
                    <a:pt x="766729" y="5938453"/>
                  </a:lnTo>
                  <a:cubicBezTo>
                    <a:pt x="735941" y="5887947"/>
                    <a:pt x="703878" y="5837581"/>
                    <a:pt x="671672" y="5786648"/>
                  </a:cubicBezTo>
                  <a:lnTo>
                    <a:pt x="474608" y="5474664"/>
                  </a:lnTo>
                  <a:cubicBezTo>
                    <a:pt x="408778" y="5368968"/>
                    <a:pt x="343516" y="5260008"/>
                    <a:pt x="282652" y="5146508"/>
                  </a:cubicBezTo>
                  <a:cubicBezTo>
                    <a:pt x="252290" y="5089759"/>
                    <a:pt x="223065" y="5032015"/>
                    <a:pt x="196108" y="4972712"/>
                  </a:cubicBezTo>
                  <a:cubicBezTo>
                    <a:pt x="169152" y="4913408"/>
                    <a:pt x="144607" y="4853111"/>
                    <a:pt x="122474" y="4791821"/>
                  </a:cubicBezTo>
                  <a:cubicBezTo>
                    <a:pt x="100342" y="4730532"/>
                    <a:pt x="81757" y="4666830"/>
                    <a:pt x="65724" y="4603129"/>
                  </a:cubicBezTo>
                  <a:cubicBezTo>
                    <a:pt x="58205" y="4571064"/>
                    <a:pt x="50828" y="4539143"/>
                    <a:pt x="44727" y="4506937"/>
                  </a:cubicBezTo>
                  <a:lnTo>
                    <a:pt x="35505" y="4458699"/>
                  </a:lnTo>
                  <a:lnTo>
                    <a:pt x="27845" y="4410320"/>
                  </a:lnTo>
                  <a:cubicBezTo>
                    <a:pt x="8635" y="4281881"/>
                    <a:pt x="-661" y="4152150"/>
                    <a:pt x="37" y="4022292"/>
                  </a:cubicBezTo>
                  <a:cubicBezTo>
                    <a:pt x="712" y="3768592"/>
                    <a:pt x="27094" y="3515615"/>
                    <a:pt x="78777" y="3267236"/>
                  </a:cubicBezTo>
                  <a:cubicBezTo>
                    <a:pt x="130048" y="3017876"/>
                    <a:pt x="209439" y="2775142"/>
                    <a:pt x="315424" y="2543673"/>
                  </a:cubicBezTo>
                  <a:cubicBezTo>
                    <a:pt x="528236" y="2081161"/>
                    <a:pt x="838234" y="1667312"/>
                    <a:pt x="1202710" y="1314895"/>
                  </a:cubicBezTo>
                  <a:cubicBezTo>
                    <a:pt x="1385514" y="1138814"/>
                    <a:pt x="1582282" y="977831"/>
                    <a:pt x="1791065" y="833514"/>
                  </a:cubicBezTo>
                  <a:cubicBezTo>
                    <a:pt x="2420037" y="395614"/>
                    <a:pt x="3147288" y="119557"/>
                    <a:pt x="3908404" y="29794"/>
                  </a:cubicBezTo>
                  <a:cubicBezTo>
                    <a:pt x="4098509" y="7429"/>
                    <a:pt x="4289811" y="-2355"/>
                    <a:pt x="4481066" y="478"/>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5376" name="Freeform: Shape 15375">
              <a:extLst>
                <a:ext uri="{FF2B5EF4-FFF2-40B4-BE49-F238E27FC236}">
                  <a16:creationId xmlns:a16="http://schemas.microsoft.com/office/drawing/2014/main" id="{C72F6EE6-EDE9-45A5-8F6D-02B9B7CB2C2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flipH="1">
              <a:off x="305" y="1"/>
              <a:ext cx="6165116" cy="6858001"/>
            </a:xfrm>
            <a:custGeom>
              <a:avLst/>
              <a:gdLst>
                <a:gd name="connsiteX0" fmla="*/ 6264586 w 6264586"/>
                <a:gd name="connsiteY0" fmla="*/ 6646464 h 6858001"/>
                <a:gd name="connsiteX1" fmla="*/ 6264586 w 6264586"/>
                <a:gd name="connsiteY1" fmla="*/ 6858001 h 6858001"/>
                <a:gd name="connsiteX2" fmla="*/ 5997170 w 6264586"/>
                <a:gd name="connsiteY2" fmla="*/ 6858001 h 6858001"/>
                <a:gd name="connsiteX3" fmla="*/ 6121512 w 6264586"/>
                <a:gd name="connsiteY3" fmla="*/ 6761029 h 6858001"/>
                <a:gd name="connsiteX4" fmla="*/ 2693206 w 6264586"/>
                <a:gd name="connsiteY4" fmla="*/ 0 h 6858001"/>
                <a:gd name="connsiteX5" fmla="*/ 5872285 w 6264586"/>
                <a:gd name="connsiteY5" fmla="*/ 0 h 6858001"/>
                <a:gd name="connsiteX6" fmla="*/ 6024875 w 6264586"/>
                <a:gd name="connsiteY6" fmla="*/ 68385 h 6858001"/>
                <a:gd name="connsiteX7" fmla="*/ 6206432 w 6264586"/>
                <a:gd name="connsiteY7" fmla="*/ 162336 h 6858001"/>
                <a:gd name="connsiteX8" fmla="*/ 6264586 w 6264586"/>
                <a:gd name="connsiteY8" fmla="*/ 196704 h 6858001"/>
                <a:gd name="connsiteX9" fmla="*/ 6264586 w 6264586"/>
                <a:gd name="connsiteY9" fmla="*/ 537242 h 6858001"/>
                <a:gd name="connsiteX10" fmla="*/ 6230189 w 6264586"/>
                <a:gd name="connsiteY10" fmla="*/ 517260 h 6858001"/>
                <a:gd name="connsiteX11" fmla="*/ 5540536 w 6264586"/>
                <a:gd name="connsiteY11" fmla="*/ 249543 h 6858001"/>
                <a:gd name="connsiteX12" fmla="*/ 5178896 w 6264586"/>
                <a:gd name="connsiteY12" fmla="*/ 178606 h 6858001"/>
                <a:gd name="connsiteX13" fmla="*/ 4814279 w 6264586"/>
                <a:gd name="connsiteY13" fmla="*/ 146683 h 6858001"/>
                <a:gd name="connsiteX14" fmla="*/ 4655095 w 6264586"/>
                <a:gd name="connsiteY14" fmla="*/ 143421 h 6858001"/>
                <a:gd name="connsiteX15" fmla="*/ 4081069 w 6264586"/>
                <a:gd name="connsiteY15" fmla="*/ 185983 h 6858001"/>
                <a:gd name="connsiteX16" fmla="*/ 3720566 w 6264586"/>
                <a:gd name="connsiteY16" fmla="*/ 256921 h 6858001"/>
                <a:gd name="connsiteX17" fmla="*/ 3365879 w 6264586"/>
                <a:gd name="connsiteY17" fmla="*/ 357651 h 6858001"/>
                <a:gd name="connsiteX18" fmla="*/ 3020555 w 6264586"/>
                <a:gd name="connsiteY18" fmla="*/ 486190 h 6858001"/>
                <a:gd name="connsiteX19" fmla="*/ 2685163 w 6264586"/>
                <a:gd name="connsiteY19" fmla="*/ 641542 h 6858001"/>
                <a:gd name="connsiteX20" fmla="*/ 2047720 w 6264586"/>
                <a:gd name="connsiteY20" fmla="*/ 1025030 h 6858001"/>
                <a:gd name="connsiteX21" fmla="*/ 1897333 w 6264586"/>
                <a:gd name="connsiteY21" fmla="*/ 1134983 h 6858001"/>
                <a:gd name="connsiteX22" fmla="*/ 1835758 w 6264586"/>
                <a:gd name="connsiteY22" fmla="*/ 1182227 h 6858001"/>
                <a:gd name="connsiteX23" fmla="*/ 1823273 w 6264586"/>
                <a:gd name="connsiteY23" fmla="*/ 1192016 h 6858001"/>
                <a:gd name="connsiteX24" fmla="*/ 1750918 w 6264586"/>
                <a:gd name="connsiteY24" fmla="*/ 1249760 h 6858001"/>
                <a:gd name="connsiteX25" fmla="*/ 1469297 w 6264586"/>
                <a:gd name="connsiteY25" fmla="*/ 1496906 h 6858001"/>
                <a:gd name="connsiteX26" fmla="*/ 967769 w 6264586"/>
                <a:gd name="connsiteY26" fmla="*/ 2056602 h 6858001"/>
                <a:gd name="connsiteX27" fmla="*/ 754105 w 6264586"/>
                <a:gd name="connsiteY27" fmla="*/ 2368727 h 6858001"/>
                <a:gd name="connsiteX28" fmla="*/ 572364 w 6264586"/>
                <a:gd name="connsiteY28" fmla="*/ 2701140 h 6858001"/>
                <a:gd name="connsiteX29" fmla="*/ 532497 w 6264586"/>
                <a:gd name="connsiteY29" fmla="*/ 2786265 h 6858001"/>
                <a:gd name="connsiteX30" fmla="*/ 512918 w 6264586"/>
                <a:gd name="connsiteY30" fmla="*/ 2828827 h 6858001"/>
                <a:gd name="connsiteX31" fmla="*/ 494475 w 6264586"/>
                <a:gd name="connsiteY31" fmla="*/ 2872240 h 6858001"/>
                <a:gd name="connsiteX32" fmla="*/ 491637 w 6264586"/>
                <a:gd name="connsiteY32" fmla="*/ 2878908 h 6858001"/>
                <a:gd name="connsiteX33" fmla="*/ 459290 w 6264586"/>
                <a:gd name="connsiteY33" fmla="*/ 2959635 h 6858001"/>
                <a:gd name="connsiteX34" fmla="*/ 446805 w 6264586"/>
                <a:gd name="connsiteY34" fmla="*/ 2992408 h 6858001"/>
                <a:gd name="connsiteX35" fmla="*/ 426090 w 6264586"/>
                <a:gd name="connsiteY35" fmla="*/ 3049158 h 6858001"/>
                <a:gd name="connsiteX36" fmla="*/ 426090 w 6264586"/>
                <a:gd name="connsiteY36" fmla="*/ 3049867 h 6858001"/>
                <a:gd name="connsiteX37" fmla="*/ 318124 w 6264586"/>
                <a:gd name="connsiteY37" fmla="*/ 3414202 h 6858001"/>
                <a:gd name="connsiteX38" fmla="*/ 230729 w 6264586"/>
                <a:gd name="connsiteY38" fmla="*/ 4169260 h 6858001"/>
                <a:gd name="connsiteX39" fmla="*/ 268893 w 6264586"/>
                <a:gd name="connsiteY39" fmla="*/ 4544236 h 6858001"/>
                <a:gd name="connsiteX40" fmla="*/ 379840 w 6264586"/>
                <a:gd name="connsiteY40" fmla="*/ 4900056 h 6858001"/>
                <a:gd name="connsiteX41" fmla="*/ 406512 w 6264586"/>
                <a:gd name="connsiteY41" fmla="*/ 4960211 h 6858001"/>
                <a:gd name="connsiteX42" fmla="*/ 417862 w 6264586"/>
                <a:gd name="connsiteY42" fmla="*/ 4984613 h 6858001"/>
                <a:gd name="connsiteX43" fmla="*/ 428077 w 6264586"/>
                <a:gd name="connsiteY43" fmla="*/ 5005043 h 6858001"/>
                <a:gd name="connsiteX44" fmla="*/ 460140 w 6264586"/>
                <a:gd name="connsiteY44" fmla="*/ 5067327 h 6858001"/>
                <a:gd name="connsiteX45" fmla="*/ 555197 w 6264586"/>
                <a:gd name="connsiteY45" fmla="*/ 5229773 h 6858001"/>
                <a:gd name="connsiteX46" fmla="*/ 660611 w 6264586"/>
                <a:gd name="connsiteY46" fmla="*/ 5387396 h 6858001"/>
                <a:gd name="connsiteX47" fmla="*/ 774110 w 6264586"/>
                <a:gd name="connsiteY47" fmla="*/ 5542182 h 6858001"/>
                <a:gd name="connsiteX48" fmla="*/ 917829 w 6264586"/>
                <a:gd name="connsiteY48" fmla="*/ 5727896 h 6858001"/>
                <a:gd name="connsiteX49" fmla="*/ 1012885 w 6264586"/>
                <a:gd name="connsiteY49" fmla="*/ 5849767 h 6858001"/>
                <a:gd name="connsiteX50" fmla="*/ 1133053 w 6264586"/>
                <a:gd name="connsiteY50" fmla="*/ 6006822 h 6858001"/>
                <a:gd name="connsiteX51" fmla="*/ 1194343 w 6264586"/>
                <a:gd name="connsiteY51" fmla="*/ 6090245 h 6858001"/>
                <a:gd name="connsiteX52" fmla="*/ 1249390 w 6264586"/>
                <a:gd name="connsiteY52" fmla="*/ 6165155 h 6858001"/>
                <a:gd name="connsiteX53" fmla="*/ 1345724 w 6264586"/>
                <a:gd name="connsiteY53" fmla="*/ 6292132 h 6858001"/>
                <a:gd name="connsiteX54" fmla="*/ 1364310 w 6264586"/>
                <a:gd name="connsiteY54" fmla="*/ 6316251 h 6858001"/>
                <a:gd name="connsiteX55" fmla="*/ 1373673 w 6264586"/>
                <a:gd name="connsiteY55" fmla="*/ 6327885 h 6858001"/>
                <a:gd name="connsiteX56" fmla="*/ 1484619 w 6264586"/>
                <a:gd name="connsiteY56" fmla="*/ 6462240 h 6858001"/>
                <a:gd name="connsiteX57" fmla="*/ 1739000 w 6264586"/>
                <a:gd name="connsiteY57" fmla="*/ 6737335 h 6858001"/>
                <a:gd name="connsiteX58" fmla="*/ 1866801 w 6264586"/>
                <a:gd name="connsiteY58" fmla="*/ 6858001 h 6858001"/>
                <a:gd name="connsiteX59" fmla="*/ 1144149 w 6264586"/>
                <a:gd name="connsiteY59" fmla="*/ 6858001 h 6858001"/>
                <a:gd name="connsiteX60" fmla="*/ 1058349 w 6264586"/>
                <a:gd name="connsiteY60" fmla="*/ 6766452 h 6858001"/>
                <a:gd name="connsiteX61" fmla="*/ 580309 w 6264586"/>
                <a:gd name="connsiteY61" fmla="*/ 6105000 h 6858001"/>
                <a:gd name="connsiteX62" fmla="*/ 1 w 6264586"/>
                <a:gd name="connsiteY62" fmla="*/ 3960094 h 6858001"/>
                <a:gd name="connsiteX63" fmla="*/ 2599292 w 6264586"/>
                <a:gd name="connsiteY63" fmla="*/ 37050 h 68580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Lst>
              <a:rect l="l" t="t" r="r" b="b"/>
              <a:pathLst>
                <a:path w="6264586" h="6858001">
                  <a:moveTo>
                    <a:pt x="6264586" y="6646464"/>
                  </a:moveTo>
                  <a:lnTo>
                    <a:pt x="6264586" y="6858001"/>
                  </a:lnTo>
                  <a:lnTo>
                    <a:pt x="5997170" y="6858001"/>
                  </a:lnTo>
                  <a:lnTo>
                    <a:pt x="6121512" y="6761029"/>
                  </a:lnTo>
                  <a:close/>
                  <a:moveTo>
                    <a:pt x="2693206" y="0"/>
                  </a:moveTo>
                  <a:lnTo>
                    <a:pt x="5872285" y="0"/>
                  </a:lnTo>
                  <a:lnTo>
                    <a:pt x="6024875" y="68385"/>
                  </a:lnTo>
                  <a:cubicBezTo>
                    <a:pt x="6086250" y="97989"/>
                    <a:pt x="6146793" y="129318"/>
                    <a:pt x="6206432" y="162336"/>
                  </a:cubicBezTo>
                  <a:lnTo>
                    <a:pt x="6264586" y="196704"/>
                  </a:lnTo>
                  <a:lnTo>
                    <a:pt x="6264586" y="537242"/>
                  </a:lnTo>
                  <a:lnTo>
                    <a:pt x="6230189" y="517260"/>
                  </a:lnTo>
                  <a:cubicBezTo>
                    <a:pt x="6012226" y="399931"/>
                    <a:pt x="5780573" y="310008"/>
                    <a:pt x="5540536" y="249543"/>
                  </a:cubicBezTo>
                  <a:cubicBezTo>
                    <a:pt x="5421375" y="219324"/>
                    <a:pt x="5300641" y="195644"/>
                    <a:pt x="5178896" y="178606"/>
                  </a:cubicBezTo>
                  <a:cubicBezTo>
                    <a:pt x="5057977" y="161840"/>
                    <a:pt x="4936276" y="151186"/>
                    <a:pt x="4814279" y="146683"/>
                  </a:cubicBezTo>
                  <a:cubicBezTo>
                    <a:pt x="4761501" y="144556"/>
                    <a:pt x="4708015" y="143421"/>
                    <a:pt x="4655095" y="143421"/>
                  </a:cubicBezTo>
                  <a:cubicBezTo>
                    <a:pt x="4462968" y="143573"/>
                    <a:pt x="4271111" y="157799"/>
                    <a:pt x="4081069" y="185983"/>
                  </a:cubicBezTo>
                  <a:cubicBezTo>
                    <a:pt x="3956361" y="205703"/>
                    <a:pt x="3835058" y="229396"/>
                    <a:pt x="3720566" y="256921"/>
                  </a:cubicBezTo>
                  <a:cubicBezTo>
                    <a:pt x="3596708" y="286714"/>
                    <a:pt x="3477677" y="320905"/>
                    <a:pt x="3365879" y="357651"/>
                  </a:cubicBezTo>
                  <a:cubicBezTo>
                    <a:pt x="3249257" y="395958"/>
                    <a:pt x="3133487" y="438945"/>
                    <a:pt x="3020555" y="486190"/>
                  </a:cubicBezTo>
                  <a:cubicBezTo>
                    <a:pt x="2907623" y="533434"/>
                    <a:pt x="2794832" y="585786"/>
                    <a:pt x="2685163" y="641542"/>
                  </a:cubicBezTo>
                  <a:cubicBezTo>
                    <a:pt x="2463995" y="754348"/>
                    <a:pt x="2250998" y="882488"/>
                    <a:pt x="2047720" y="1025030"/>
                  </a:cubicBezTo>
                  <a:cubicBezTo>
                    <a:pt x="2006151" y="1054399"/>
                    <a:pt x="1951528" y="1093415"/>
                    <a:pt x="1897333" y="1134983"/>
                  </a:cubicBezTo>
                  <a:cubicBezTo>
                    <a:pt x="1876761" y="1150164"/>
                    <a:pt x="1855905" y="1166479"/>
                    <a:pt x="1835758" y="1182227"/>
                  </a:cubicBezTo>
                  <a:lnTo>
                    <a:pt x="1823273" y="1192016"/>
                  </a:lnTo>
                  <a:cubicBezTo>
                    <a:pt x="1797027" y="1211879"/>
                    <a:pt x="1772057" y="1232309"/>
                    <a:pt x="1750918" y="1249760"/>
                  </a:cubicBezTo>
                  <a:cubicBezTo>
                    <a:pt x="1645931" y="1335737"/>
                    <a:pt x="1554422" y="1416605"/>
                    <a:pt x="1469297" y="1496906"/>
                  </a:cubicBezTo>
                  <a:cubicBezTo>
                    <a:pt x="1286595" y="1668957"/>
                    <a:pt x="1118818" y="1856190"/>
                    <a:pt x="967769" y="2056602"/>
                  </a:cubicBezTo>
                  <a:cubicBezTo>
                    <a:pt x="890731" y="2159603"/>
                    <a:pt x="818800" y="2264590"/>
                    <a:pt x="754105" y="2368727"/>
                  </a:cubicBezTo>
                  <a:cubicBezTo>
                    <a:pt x="681749" y="2488328"/>
                    <a:pt x="622304" y="2596720"/>
                    <a:pt x="572364" y="2701140"/>
                  </a:cubicBezTo>
                  <a:cubicBezTo>
                    <a:pt x="557609" y="2730507"/>
                    <a:pt x="543989" y="2760443"/>
                    <a:pt x="532497" y="2786265"/>
                  </a:cubicBezTo>
                  <a:lnTo>
                    <a:pt x="512918" y="2828827"/>
                  </a:lnTo>
                  <a:lnTo>
                    <a:pt x="494475" y="2872240"/>
                  </a:lnTo>
                  <a:lnTo>
                    <a:pt x="491637" y="2878908"/>
                  </a:lnTo>
                  <a:cubicBezTo>
                    <a:pt x="480146" y="2906575"/>
                    <a:pt x="469220" y="2932821"/>
                    <a:pt x="459290" y="2959635"/>
                  </a:cubicBezTo>
                  <a:cubicBezTo>
                    <a:pt x="455176" y="2970559"/>
                    <a:pt x="451060" y="2981484"/>
                    <a:pt x="446805" y="2992408"/>
                  </a:cubicBezTo>
                  <a:cubicBezTo>
                    <a:pt x="439427" y="3012412"/>
                    <a:pt x="432333" y="3030572"/>
                    <a:pt x="426090" y="3049158"/>
                  </a:cubicBezTo>
                  <a:lnTo>
                    <a:pt x="426090" y="3049867"/>
                  </a:lnTo>
                  <a:cubicBezTo>
                    <a:pt x="383010" y="3169099"/>
                    <a:pt x="346959" y="3290756"/>
                    <a:pt x="318124" y="3414202"/>
                  </a:cubicBezTo>
                  <a:cubicBezTo>
                    <a:pt x="260107" y="3661703"/>
                    <a:pt x="230780" y="3915049"/>
                    <a:pt x="230729" y="4169260"/>
                  </a:cubicBezTo>
                  <a:cubicBezTo>
                    <a:pt x="231621" y="4295173"/>
                    <a:pt x="244398" y="4420719"/>
                    <a:pt x="268893" y="4544236"/>
                  </a:cubicBezTo>
                  <a:cubicBezTo>
                    <a:pt x="293708" y="4666304"/>
                    <a:pt x="330882" y="4785521"/>
                    <a:pt x="379840" y="4900056"/>
                  </a:cubicBezTo>
                  <a:cubicBezTo>
                    <a:pt x="387926" y="4919919"/>
                    <a:pt x="397006" y="4939498"/>
                    <a:pt x="406512" y="4960211"/>
                  </a:cubicBezTo>
                  <a:cubicBezTo>
                    <a:pt x="410343" y="4968299"/>
                    <a:pt x="414173" y="4976385"/>
                    <a:pt x="417862" y="4984613"/>
                  </a:cubicBezTo>
                  <a:lnTo>
                    <a:pt x="428077" y="5005043"/>
                  </a:lnTo>
                  <a:cubicBezTo>
                    <a:pt x="438860" y="5026751"/>
                    <a:pt x="449075" y="5047181"/>
                    <a:pt x="460140" y="5067327"/>
                  </a:cubicBezTo>
                  <a:cubicBezTo>
                    <a:pt x="485536" y="5116273"/>
                    <a:pt x="514763" y="5165789"/>
                    <a:pt x="555197" y="5229773"/>
                  </a:cubicBezTo>
                  <a:cubicBezTo>
                    <a:pt x="586836" y="5280282"/>
                    <a:pt x="620318" y="5329511"/>
                    <a:pt x="660611" y="5387396"/>
                  </a:cubicBezTo>
                  <a:cubicBezTo>
                    <a:pt x="698065" y="5440741"/>
                    <a:pt x="737223" y="5493094"/>
                    <a:pt x="774110" y="5542182"/>
                  </a:cubicBezTo>
                  <a:cubicBezTo>
                    <a:pt x="821070" y="5604324"/>
                    <a:pt x="870301" y="5667173"/>
                    <a:pt x="917829" y="5727896"/>
                  </a:cubicBezTo>
                  <a:cubicBezTo>
                    <a:pt x="949042" y="5767762"/>
                    <a:pt x="979828" y="5807063"/>
                    <a:pt x="1012885" y="5849767"/>
                  </a:cubicBezTo>
                  <a:cubicBezTo>
                    <a:pt x="1045942" y="5892471"/>
                    <a:pt x="1089497" y="5948796"/>
                    <a:pt x="1133053" y="6006822"/>
                  </a:cubicBezTo>
                  <a:cubicBezTo>
                    <a:pt x="1153624" y="6034345"/>
                    <a:pt x="1175332" y="6063998"/>
                    <a:pt x="1194343" y="6090245"/>
                  </a:cubicBezTo>
                  <a:cubicBezTo>
                    <a:pt x="1213355" y="6116491"/>
                    <a:pt x="1231372" y="6141178"/>
                    <a:pt x="1249390" y="6165155"/>
                  </a:cubicBezTo>
                  <a:cubicBezTo>
                    <a:pt x="1280461" y="6208000"/>
                    <a:pt x="1313659" y="6250847"/>
                    <a:pt x="1345724" y="6292132"/>
                  </a:cubicBezTo>
                  <a:lnTo>
                    <a:pt x="1364310" y="6316251"/>
                  </a:lnTo>
                  <a:lnTo>
                    <a:pt x="1373673" y="6327885"/>
                  </a:lnTo>
                  <a:cubicBezTo>
                    <a:pt x="1409566" y="6372433"/>
                    <a:pt x="1446738" y="6418542"/>
                    <a:pt x="1484619" y="6462240"/>
                  </a:cubicBezTo>
                  <a:cubicBezTo>
                    <a:pt x="1567899" y="6559850"/>
                    <a:pt x="1653876" y="6652211"/>
                    <a:pt x="1739000" y="6737335"/>
                  </a:cubicBezTo>
                  <a:lnTo>
                    <a:pt x="1866801" y="6858001"/>
                  </a:lnTo>
                  <a:lnTo>
                    <a:pt x="1144149" y="6858001"/>
                  </a:lnTo>
                  <a:lnTo>
                    <a:pt x="1058349" y="6766452"/>
                  </a:lnTo>
                  <a:cubicBezTo>
                    <a:pt x="878978" y="6562465"/>
                    <a:pt x="718756" y="6341104"/>
                    <a:pt x="580309" y="6105000"/>
                  </a:cubicBezTo>
                  <a:cubicBezTo>
                    <a:pt x="200401" y="5454007"/>
                    <a:pt x="146" y="4713831"/>
                    <a:pt x="1" y="3960094"/>
                  </a:cubicBezTo>
                  <a:cubicBezTo>
                    <a:pt x="-335" y="2196754"/>
                    <a:pt x="1071479" y="683605"/>
                    <a:pt x="2599292" y="37050"/>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5377" name="Freeform: Shape 15376">
              <a:extLst>
                <a:ext uri="{FF2B5EF4-FFF2-40B4-BE49-F238E27FC236}">
                  <a16:creationId xmlns:a16="http://schemas.microsoft.com/office/drawing/2014/main" id="{C093DC50-3BD7-46B1-A300-CD207E152FF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flipH="1">
              <a:off x="305" y="-5977"/>
              <a:ext cx="6238675" cy="6858001"/>
            </a:xfrm>
            <a:custGeom>
              <a:avLst/>
              <a:gdLst>
                <a:gd name="connsiteX0" fmla="*/ 6264586 w 6264586"/>
                <a:gd name="connsiteY0" fmla="*/ 6646464 h 6858001"/>
                <a:gd name="connsiteX1" fmla="*/ 6264586 w 6264586"/>
                <a:gd name="connsiteY1" fmla="*/ 6858001 h 6858001"/>
                <a:gd name="connsiteX2" fmla="*/ 5997170 w 6264586"/>
                <a:gd name="connsiteY2" fmla="*/ 6858001 h 6858001"/>
                <a:gd name="connsiteX3" fmla="*/ 6121512 w 6264586"/>
                <a:gd name="connsiteY3" fmla="*/ 6761029 h 6858001"/>
                <a:gd name="connsiteX4" fmla="*/ 2693206 w 6264586"/>
                <a:gd name="connsiteY4" fmla="*/ 0 h 6858001"/>
                <a:gd name="connsiteX5" fmla="*/ 5872285 w 6264586"/>
                <a:gd name="connsiteY5" fmla="*/ 0 h 6858001"/>
                <a:gd name="connsiteX6" fmla="*/ 6024875 w 6264586"/>
                <a:gd name="connsiteY6" fmla="*/ 68385 h 6858001"/>
                <a:gd name="connsiteX7" fmla="*/ 6206432 w 6264586"/>
                <a:gd name="connsiteY7" fmla="*/ 162336 h 6858001"/>
                <a:gd name="connsiteX8" fmla="*/ 6264586 w 6264586"/>
                <a:gd name="connsiteY8" fmla="*/ 196704 h 6858001"/>
                <a:gd name="connsiteX9" fmla="*/ 6264586 w 6264586"/>
                <a:gd name="connsiteY9" fmla="*/ 537242 h 6858001"/>
                <a:gd name="connsiteX10" fmla="*/ 6230189 w 6264586"/>
                <a:gd name="connsiteY10" fmla="*/ 517260 h 6858001"/>
                <a:gd name="connsiteX11" fmla="*/ 5540536 w 6264586"/>
                <a:gd name="connsiteY11" fmla="*/ 249543 h 6858001"/>
                <a:gd name="connsiteX12" fmla="*/ 5178896 w 6264586"/>
                <a:gd name="connsiteY12" fmla="*/ 178606 h 6858001"/>
                <a:gd name="connsiteX13" fmla="*/ 4814279 w 6264586"/>
                <a:gd name="connsiteY13" fmla="*/ 146683 h 6858001"/>
                <a:gd name="connsiteX14" fmla="*/ 4655095 w 6264586"/>
                <a:gd name="connsiteY14" fmla="*/ 143421 h 6858001"/>
                <a:gd name="connsiteX15" fmla="*/ 4081069 w 6264586"/>
                <a:gd name="connsiteY15" fmla="*/ 185983 h 6858001"/>
                <a:gd name="connsiteX16" fmla="*/ 3720566 w 6264586"/>
                <a:gd name="connsiteY16" fmla="*/ 256921 h 6858001"/>
                <a:gd name="connsiteX17" fmla="*/ 3365879 w 6264586"/>
                <a:gd name="connsiteY17" fmla="*/ 357651 h 6858001"/>
                <a:gd name="connsiteX18" fmla="*/ 3020555 w 6264586"/>
                <a:gd name="connsiteY18" fmla="*/ 486190 h 6858001"/>
                <a:gd name="connsiteX19" fmla="*/ 2685163 w 6264586"/>
                <a:gd name="connsiteY19" fmla="*/ 641542 h 6858001"/>
                <a:gd name="connsiteX20" fmla="*/ 2047720 w 6264586"/>
                <a:gd name="connsiteY20" fmla="*/ 1025030 h 6858001"/>
                <a:gd name="connsiteX21" fmla="*/ 1897333 w 6264586"/>
                <a:gd name="connsiteY21" fmla="*/ 1134983 h 6858001"/>
                <a:gd name="connsiteX22" fmla="*/ 1835758 w 6264586"/>
                <a:gd name="connsiteY22" fmla="*/ 1182227 h 6858001"/>
                <a:gd name="connsiteX23" fmla="*/ 1823273 w 6264586"/>
                <a:gd name="connsiteY23" fmla="*/ 1192016 h 6858001"/>
                <a:gd name="connsiteX24" fmla="*/ 1750918 w 6264586"/>
                <a:gd name="connsiteY24" fmla="*/ 1249760 h 6858001"/>
                <a:gd name="connsiteX25" fmla="*/ 1469297 w 6264586"/>
                <a:gd name="connsiteY25" fmla="*/ 1496906 h 6858001"/>
                <a:gd name="connsiteX26" fmla="*/ 967769 w 6264586"/>
                <a:gd name="connsiteY26" fmla="*/ 2056602 h 6858001"/>
                <a:gd name="connsiteX27" fmla="*/ 754105 w 6264586"/>
                <a:gd name="connsiteY27" fmla="*/ 2368727 h 6858001"/>
                <a:gd name="connsiteX28" fmla="*/ 572364 w 6264586"/>
                <a:gd name="connsiteY28" fmla="*/ 2701140 h 6858001"/>
                <a:gd name="connsiteX29" fmla="*/ 532497 w 6264586"/>
                <a:gd name="connsiteY29" fmla="*/ 2786265 h 6858001"/>
                <a:gd name="connsiteX30" fmla="*/ 512918 w 6264586"/>
                <a:gd name="connsiteY30" fmla="*/ 2828827 h 6858001"/>
                <a:gd name="connsiteX31" fmla="*/ 494475 w 6264586"/>
                <a:gd name="connsiteY31" fmla="*/ 2872240 h 6858001"/>
                <a:gd name="connsiteX32" fmla="*/ 491637 w 6264586"/>
                <a:gd name="connsiteY32" fmla="*/ 2878908 h 6858001"/>
                <a:gd name="connsiteX33" fmla="*/ 459290 w 6264586"/>
                <a:gd name="connsiteY33" fmla="*/ 2959635 h 6858001"/>
                <a:gd name="connsiteX34" fmla="*/ 446805 w 6264586"/>
                <a:gd name="connsiteY34" fmla="*/ 2992408 h 6858001"/>
                <a:gd name="connsiteX35" fmla="*/ 426090 w 6264586"/>
                <a:gd name="connsiteY35" fmla="*/ 3049158 h 6858001"/>
                <a:gd name="connsiteX36" fmla="*/ 426090 w 6264586"/>
                <a:gd name="connsiteY36" fmla="*/ 3049867 h 6858001"/>
                <a:gd name="connsiteX37" fmla="*/ 318124 w 6264586"/>
                <a:gd name="connsiteY37" fmla="*/ 3414202 h 6858001"/>
                <a:gd name="connsiteX38" fmla="*/ 230729 w 6264586"/>
                <a:gd name="connsiteY38" fmla="*/ 4169260 h 6858001"/>
                <a:gd name="connsiteX39" fmla="*/ 268893 w 6264586"/>
                <a:gd name="connsiteY39" fmla="*/ 4544236 h 6858001"/>
                <a:gd name="connsiteX40" fmla="*/ 379840 w 6264586"/>
                <a:gd name="connsiteY40" fmla="*/ 4900056 h 6858001"/>
                <a:gd name="connsiteX41" fmla="*/ 406512 w 6264586"/>
                <a:gd name="connsiteY41" fmla="*/ 4960211 h 6858001"/>
                <a:gd name="connsiteX42" fmla="*/ 417862 w 6264586"/>
                <a:gd name="connsiteY42" fmla="*/ 4984613 h 6858001"/>
                <a:gd name="connsiteX43" fmla="*/ 428077 w 6264586"/>
                <a:gd name="connsiteY43" fmla="*/ 5005043 h 6858001"/>
                <a:gd name="connsiteX44" fmla="*/ 460140 w 6264586"/>
                <a:gd name="connsiteY44" fmla="*/ 5067327 h 6858001"/>
                <a:gd name="connsiteX45" fmla="*/ 555197 w 6264586"/>
                <a:gd name="connsiteY45" fmla="*/ 5229773 h 6858001"/>
                <a:gd name="connsiteX46" fmla="*/ 660611 w 6264586"/>
                <a:gd name="connsiteY46" fmla="*/ 5387396 h 6858001"/>
                <a:gd name="connsiteX47" fmla="*/ 774110 w 6264586"/>
                <a:gd name="connsiteY47" fmla="*/ 5542182 h 6858001"/>
                <a:gd name="connsiteX48" fmla="*/ 917829 w 6264586"/>
                <a:gd name="connsiteY48" fmla="*/ 5727896 h 6858001"/>
                <a:gd name="connsiteX49" fmla="*/ 1012885 w 6264586"/>
                <a:gd name="connsiteY49" fmla="*/ 5849767 h 6858001"/>
                <a:gd name="connsiteX50" fmla="*/ 1133053 w 6264586"/>
                <a:gd name="connsiteY50" fmla="*/ 6006822 h 6858001"/>
                <a:gd name="connsiteX51" fmla="*/ 1194343 w 6264586"/>
                <a:gd name="connsiteY51" fmla="*/ 6090245 h 6858001"/>
                <a:gd name="connsiteX52" fmla="*/ 1249390 w 6264586"/>
                <a:gd name="connsiteY52" fmla="*/ 6165155 h 6858001"/>
                <a:gd name="connsiteX53" fmla="*/ 1345724 w 6264586"/>
                <a:gd name="connsiteY53" fmla="*/ 6292132 h 6858001"/>
                <a:gd name="connsiteX54" fmla="*/ 1364310 w 6264586"/>
                <a:gd name="connsiteY54" fmla="*/ 6316251 h 6858001"/>
                <a:gd name="connsiteX55" fmla="*/ 1373673 w 6264586"/>
                <a:gd name="connsiteY55" fmla="*/ 6327885 h 6858001"/>
                <a:gd name="connsiteX56" fmla="*/ 1484619 w 6264586"/>
                <a:gd name="connsiteY56" fmla="*/ 6462240 h 6858001"/>
                <a:gd name="connsiteX57" fmla="*/ 1739000 w 6264586"/>
                <a:gd name="connsiteY57" fmla="*/ 6737335 h 6858001"/>
                <a:gd name="connsiteX58" fmla="*/ 1866801 w 6264586"/>
                <a:gd name="connsiteY58" fmla="*/ 6858001 h 6858001"/>
                <a:gd name="connsiteX59" fmla="*/ 1144149 w 6264586"/>
                <a:gd name="connsiteY59" fmla="*/ 6858001 h 6858001"/>
                <a:gd name="connsiteX60" fmla="*/ 1058349 w 6264586"/>
                <a:gd name="connsiteY60" fmla="*/ 6766452 h 6858001"/>
                <a:gd name="connsiteX61" fmla="*/ 580309 w 6264586"/>
                <a:gd name="connsiteY61" fmla="*/ 6105000 h 6858001"/>
                <a:gd name="connsiteX62" fmla="*/ 1 w 6264586"/>
                <a:gd name="connsiteY62" fmla="*/ 3960094 h 6858001"/>
                <a:gd name="connsiteX63" fmla="*/ 2599292 w 6264586"/>
                <a:gd name="connsiteY63" fmla="*/ 37050 h 68580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Lst>
              <a:rect l="l" t="t" r="r" b="b"/>
              <a:pathLst>
                <a:path w="6264586" h="6858001">
                  <a:moveTo>
                    <a:pt x="6264586" y="6646464"/>
                  </a:moveTo>
                  <a:lnTo>
                    <a:pt x="6264586" y="6858001"/>
                  </a:lnTo>
                  <a:lnTo>
                    <a:pt x="5997170" y="6858001"/>
                  </a:lnTo>
                  <a:lnTo>
                    <a:pt x="6121512" y="6761029"/>
                  </a:lnTo>
                  <a:close/>
                  <a:moveTo>
                    <a:pt x="2693206" y="0"/>
                  </a:moveTo>
                  <a:lnTo>
                    <a:pt x="5872285" y="0"/>
                  </a:lnTo>
                  <a:lnTo>
                    <a:pt x="6024875" y="68385"/>
                  </a:lnTo>
                  <a:cubicBezTo>
                    <a:pt x="6086250" y="97989"/>
                    <a:pt x="6146793" y="129318"/>
                    <a:pt x="6206432" y="162336"/>
                  </a:cubicBezTo>
                  <a:lnTo>
                    <a:pt x="6264586" y="196704"/>
                  </a:lnTo>
                  <a:lnTo>
                    <a:pt x="6264586" y="537242"/>
                  </a:lnTo>
                  <a:lnTo>
                    <a:pt x="6230189" y="517260"/>
                  </a:lnTo>
                  <a:cubicBezTo>
                    <a:pt x="6012226" y="399931"/>
                    <a:pt x="5780573" y="310008"/>
                    <a:pt x="5540536" y="249543"/>
                  </a:cubicBezTo>
                  <a:cubicBezTo>
                    <a:pt x="5421375" y="219324"/>
                    <a:pt x="5300641" y="195644"/>
                    <a:pt x="5178896" y="178606"/>
                  </a:cubicBezTo>
                  <a:cubicBezTo>
                    <a:pt x="5057977" y="161840"/>
                    <a:pt x="4936276" y="151186"/>
                    <a:pt x="4814279" y="146683"/>
                  </a:cubicBezTo>
                  <a:cubicBezTo>
                    <a:pt x="4761501" y="144556"/>
                    <a:pt x="4708015" y="143421"/>
                    <a:pt x="4655095" y="143421"/>
                  </a:cubicBezTo>
                  <a:cubicBezTo>
                    <a:pt x="4462968" y="143573"/>
                    <a:pt x="4271111" y="157799"/>
                    <a:pt x="4081069" y="185983"/>
                  </a:cubicBezTo>
                  <a:cubicBezTo>
                    <a:pt x="3956361" y="205703"/>
                    <a:pt x="3835058" y="229396"/>
                    <a:pt x="3720566" y="256921"/>
                  </a:cubicBezTo>
                  <a:cubicBezTo>
                    <a:pt x="3596708" y="286714"/>
                    <a:pt x="3477677" y="320905"/>
                    <a:pt x="3365879" y="357651"/>
                  </a:cubicBezTo>
                  <a:cubicBezTo>
                    <a:pt x="3249257" y="395958"/>
                    <a:pt x="3133487" y="438945"/>
                    <a:pt x="3020555" y="486190"/>
                  </a:cubicBezTo>
                  <a:cubicBezTo>
                    <a:pt x="2907623" y="533434"/>
                    <a:pt x="2794832" y="585786"/>
                    <a:pt x="2685163" y="641542"/>
                  </a:cubicBezTo>
                  <a:cubicBezTo>
                    <a:pt x="2463995" y="754348"/>
                    <a:pt x="2250998" y="882488"/>
                    <a:pt x="2047720" y="1025030"/>
                  </a:cubicBezTo>
                  <a:cubicBezTo>
                    <a:pt x="2006151" y="1054399"/>
                    <a:pt x="1951528" y="1093415"/>
                    <a:pt x="1897333" y="1134983"/>
                  </a:cubicBezTo>
                  <a:cubicBezTo>
                    <a:pt x="1876761" y="1150164"/>
                    <a:pt x="1855905" y="1166479"/>
                    <a:pt x="1835758" y="1182227"/>
                  </a:cubicBezTo>
                  <a:lnTo>
                    <a:pt x="1823273" y="1192016"/>
                  </a:lnTo>
                  <a:cubicBezTo>
                    <a:pt x="1797027" y="1211879"/>
                    <a:pt x="1772057" y="1232309"/>
                    <a:pt x="1750918" y="1249760"/>
                  </a:cubicBezTo>
                  <a:cubicBezTo>
                    <a:pt x="1645931" y="1335737"/>
                    <a:pt x="1554422" y="1416605"/>
                    <a:pt x="1469297" y="1496906"/>
                  </a:cubicBezTo>
                  <a:cubicBezTo>
                    <a:pt x="1286595" y="1668957"/>
                    <a:pt x="1118818" y="1856190"/>
                    <a:pt x="967769" y="2056602"/>
                  </a:cubicBezTo>
                  <a:cubicBezTo>
                    <a:pt x="890731" y="2159603"/>
                    <a:pt x="818800" y="2264590"/>
                    <a:pt x="754105" y="2368727"/>
                  </a:cubicBezTo>
                  <a:cubicBezTo>
                    <a:pt x="681749" y="2488328"/>
                    <a:pt x="622304" y="2596720"/>
                    <a:pt x="572364" y="2701140"/>
                  </a:cubicBezTo>
                  <a:cubicBezTo>
                    <a:pt x="557609" y="2730507"/>
                    <a:pt x="543989" y="2760443"/>
                    <a:pt x="532497" y="2786265"/>
                  </a:cubicBezTo>
                  <a:lnTo>
                    <a:pt x="512918" y="2828827"/>
                  </a:lnTo>
                  <a:lnTo>
                    <a:pt x="494475" y="2872240"/>
                  </a:lnTo>
                  <a:lnTo>
                    <a:pt x="491637" y="2878908"/>
                  </a:lnTo>
                  <a:cubicBezTo>
                    <a:pt x="480146" y="2906575"/>
                    <a:pt x="469220" y="2932821"/>
                    <a:pt x="459290" y="2959635"/>
                  </a:cubicBezTo>
                  <a:cubicBezTo>
                    <a:pt x="455176" y="2970559"/>
                    <a:pt x="451060" y="2981484"/>
                    <a:pt x="446805" y="2992408"/>
                  </a:cubicBezTo>
                  <a:cubicBezTo>
                    <a:pt x="439427" y="3012412"/>
                    <a:pt x="432333" y="3030572"/>
                    <a:pt x="426090" y="3049158"/>
                  </a:cubicBezTo>
                  <a:lnTo>
                    <a:pt x="426090" y="3049867"/>
                  </a:lnTo>
                  <a:cubicBezTo>
                    <a:pt x="383010" y="3169099"/>
                    <a:pt x="346959" y="3290756"/>
                    <a:pt x="318124" y="3414202"/>
                  </a:cubicBezTo>
                  <a:cubicBezTo>
                    <a:pt x="260107" y="3661703"/>
                    <a:pt x="230780" y="3915049"/>
                    <a:pt x="230729" y="4169260"/>
                  </a:cubicBezTo>
                  <a:cubicBezTo>
                    <a:pt x="231621" y="4295173"/>
                    <a:pt x="244398" y="4420719"/>
                    <a:pt x="268893" y="4544236"/>
                  </a:cubicBezTo>
                  <a:cubicBezTo>
                    <a:pt x="293708" y="4666304"/>
                    <a:pt x="330882" y="4785521"/>
                    <a:pt x="379840" y="4900056"/>
                  </a:cubicBezTo>
                  <a:cubicBezTo>
                    <a:pt x="387926" y="4919919"/>
                    <a:pt x="397006" y="4939498"/>
                    <a:pt x="406512" y="4960211"/>
                  </a:cubicBezTo>
                  <a:cubicBezTo>
                    <a:pt x="410343" y="4968299"/>
                    <a:pt x="414173" y="4976385"/>
                    <a:pt x="417862" y="4984613"/>
                  </a:cubicBezTo>
                  <a:lnTo>
                    <a:pt x="428077" y="5005043"/>
                  </a:lnTo>
                  <a:cubicBezTo>
                    <a:pt x="438860" y="5026751"/>
                    <a:pt x="449075" y="5047181"/>
                    <a:pt x="460140" y="5067327"/>
                  </a:cubicBezTo>
                  <a:cubicBezTo>
                    <a:pt x="485536" y="5116273"/>
                    <a:pt x="514763" y="5165789"/>
                    <a:pt x="555197" y="5229773"/>
                  </a:cubicBezTo>
                  <a:cubicBezTo>
                    <a:pt x="586836" y="5280282"/>
                    <a:pt x="620318" y="5329511"/>
                    <a:pt x="660611" y="5387396"/>
                  </a:cubicBezTo>
                  <a:cubicBezTo>
                    <a:pt x="698065" y="5440741"/>
                    <a:pt x="737223" y="5493094"/>
                    <a:pt x="774110" y="5542182"/>
                  </a:cubicBezTo>
                  <a:cubicBezTo>
                    <a:pt x="821070" y="5604324"/>
                    <a:pt x="870301" y="5667173"/>
                    <a:pt x="917829" y="5727896"/>
                  </a:cubicBezTo>
                  <a:cubicBezTo>
                    <a:pt x="949042" y="5767762"/>
                    <a:pt x="979828" y="5807063"/>
                    <a:pt x="1012885" y="5849767"/>
                  </a:cubicBezTo>
                  <a:cubicBezTo>
                    <a:pt x="1045942" y="5892471"/>
                    <a:pt x="1089497" y="5948796"/>
                    <a:pt x="1133053" y="6006822"/>
                  </a:cubicBezTo>
                  <a:cubicBezTo>
                    <a:pt x="1153624" y="6034345"/>
                    <a:pt x="1175332" y="6063998"/>
                    <a:pt x="1194343" y="6090245"/>
                  </a:cubicBezTo>
                  <a:cubicBezTo>
                    <a:pt x="1213355" y="6116491"/>
                    <a:pt x="1231372" y="6141178"/>
                    <a:pt x="1249390" y="6165155"/>
                  </a:cubicBezTo>
                  <a:cubicBezTo>
                    <a:pt x="1280461" y="6208000"/>
                    <a:pt x="1313659" y="6250847"/>
                    <a:pt x="1345724" y="6292132"/>
                  </a:cubicBezTo>
                  <a:lnTo>
                    <a:pt x="1364310" y="6316251"/>
                  </a:lnTo>
                  <a:lnTo>
                    <a:pt x="1373673" y="6327885"/>
                  </a:lnTo>
                  <a:cubicBezTo>
                    <a:pt x="1409566" y="6372433"/>
                    <a:pt x="1446738" y="6418542"/>
                    <a:pt x="1484619" y="6462240"/>
                  </a:cubicBezTo>
                  <a:cubicBezTo>
                    <a:pt x="1567899" y="6559850"/>
                    <a:pt x="1653876" y="6652211"/>
                    <a:pt x="1739000" y="6737335"/>
                  </a:cubicBezTo>
                  <a:lnTo>
                    <a:pt x="1866801" y="6858001"/>
                  </a:lnTo>
                  <a:lnTo>
                    <a:pt x="1144149" y="6858001"/>
                  </a:lnTo>
                  <a:lnTo>
                    <a:pt x="1058349" y="6766452"/>
                  </a:lnTo>
                  <a:cubicBezTo>
                    <a:pt x="878978" y="6562465"/>
                    <a:pt x="718756" y="6341104"/>
                    <a:pt x="580309" y="6105000"/>
                  </a:cubicBezTo>
                  <a:cubicBezTo>
                    <a:pt x="200401" y="5454007"/>
                    <a:pt x="146" y="4713831"/>
                    <a:pt x="1" y="3960094"/>
                  </a:cubicBezTo>
                  <a:cubicBezTo>
                    <a:pt x="-335" y="2196754"/>
                    <a:pt x="1071479" y="683605"/>
                    <a:pt x="2599292" y="37050"/>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spTree>
    <p:extLst>
      <p:ext uri="{BB962C8B-B14F-4D97-AF65-F5344CB8AC3E}">
        <p14:creationId xmlns:p14="http://schemas.microsoft.com/office/powerpoint/2010/main" val="3355668097"/>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5371" name="Rectangle 15370">
            <a:extLst>
              <a:ext uri="{FF2B5EF4-FFF2-40B4-BE49-F238E27FC236}">
                <a16:creationId xmlns:a16="http://schemas.microsoft.com/office/drawing/2014/main" id="{EDDBB197-D710-4A4F-A9CA-FD2177498BE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373" name="Rectangle 15372">
            <a:extLst>
              <a:ext uri="{FF2B5EF4-FFF2-40B4-BE49-F238E27FC236}">
                <a16:creationId xmlns:a16="http://schemas.microsoft.com/office/drawing/2014/main" id="{975D1CFA-2CDB-4B64-BD9F-85744E8DA12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5" y="0"/>
            <a:ext cx="12191695"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363" name="Title 4"/>
          <p:cNvSpPr txBox="1">
            <a:spLocks/>
          </p:cNvSpPr>
          <p:nvPr/>
        </p:nvSpPr>
        <p:spPr bwMode="auto">
          <a:xfrm>
            <a:off x="287087" y="-2177"/>
            <a:ext cx="4977976" cy="1454051"/>
          </a:xfrm>
          <a:prstGeom prst="rect">
            <a:avLst/>
          </a:prstGeo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lIns="91440" tIns="45720" rIns="91440" bIns="45720" rtlCol="0" anchor="ctr">
            <a:norm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MS PGothic" panose="020B0600070205080204" pitchFamily="34" charset="-128"/>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MS PGothic" panose="020B0600070205080204" pitchFamily="34" charset="-128"/>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MS PGothic" panose="020B0600070205080204" pitchFamily="34" charset="-128"/>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9pPr>
          </a:lstStyle>
          <a:p>
            <a:pPr>
              <a:lnSpc>
                <a:spcPct val="90000"/>
              </a:lnSpc>
              <a:spcBef>
                <a:spcPct val="0"/>
              </a:spcBef>
              <a:spcAft>
                <a:spcPts val="600"/>
              </a:spcAft>
              <a:buNone/>
            </a:pPr>
            <a:r>
              <a:rPr lang="en-US" altLang="en-US" sz="3600" b="1" kern="1200">
                <a:solidFill>
                  <a:schemeClr val="tx2"/>
                </a:solidFill>
                <a:latin typeface="+mj-lt"/>
                <a:ea typeface="+mj-ea"/>
                <a:cs typeface="+mj-cs"/>
              </a:rPr>
              <a:t>Sickness</a:t>
            </a:r>
          </a:p>
        </p:txBody>
      </p:sp>
      <p:sp>
        <p:nvSpPr>
          <p:cNvPr id="15364" name="Subtitle 5"/>
          <p:cNvSpPr>
            <a:spLocks noGrp="1"/>
          </p:cNvSpPr>
          <p:nvPr>
            <p:ph type="subTitle" idx="1"/>
          </p:nvPr>
        </p:nvSpPr>
        <p:spPr>
          <a:xfrm>
            <a:off x="-460" y="1455395"/>
            <a:ext cx="6114891" cy="5231528"/>
          </a:xfrm>
        </p:spPr>
        <p:txBody>
          <a:bodyPr vert="horz" lIns="91440" tIns="45720" rIns="91440" bIns="45720" rtlCol="0" anchor="ctr">
            <a:normAutofit/>
          </a:bodyPr>
          <a:lstStyle/>
          <a:p>
            <a:pPr marL="228600" algn="l"/>
            <a:r>
              <a:rPr lang="en-US" dirty="0">
                <a:solidFill>
                  <a:schemeClr val="tx2"/>
                </a:solidFill>
              </a:rPr>
              <a:t>If your child has sickness or </a:t>
            </a:r>
            <a:r>
              <a:rPr lang="en-US" dirty="0" err="1">
                <a:solidFill>
                  <a:schemeClr val="tx2"/>
                </a:solidFill>
              </a:rPr>
              <a:t>diarrhoea</a:t>
            </a:r>
            <a:r>
              <a:rPr lang="en-US" dirty="0">
                <a:solidFill>
                  <a:schemeClr val="tx2"/>
                </a:solidFill>
              </a:rPr>
              <a:t> they </a:t>
            </a:r>
            <a:r>
              <a:rPr lang="en-US" u="sng" dirty="0">
                <a:solidFill>
                  <a:schemeClr val="tx2"/>
                </a:solidFill>
              </a:rPr>
              <a:t>must not </a:t>
            </a:r>
            <a:r>
              <a:rPr lang="en-US" dirty="0">
                <a:solidFill>
                  <a:schemeClr val="tx2"/>
                </a:solidFill>
              </a:rPr>
              <a:t>attend school for </a:t>
            </a:r>
            <a:r>
              <a:rPr lang="en-US" u="sng" dirty="0">
                <a:solidFill>
                  <a:schemeClr val="tx2"/>
                </a:solidFill>
              </a:rPr>
              <a:t>a full 48 hours </a:t>
            </a:r>
            <a:r>
              <a:rPr lang="en-US" dirty="0">
                <a:solidFill>
                  <a:schemeClr val="tx2"/>
                </a:solidFill>
              </a:rPr>
              <a:t>after the last episode to help stop the spread of the bug. This is crucial to keep everyone well.</a:t>
            </a:r>
            <a:endParaRPr lang="en-US" dirty="0">
              <a:solidFill>
                <a:schemeClr val="tx2"/>
              </a:solidFill>
              <a:ea typeface="Calibri" panose="020F0502020204030204"/>
              <a:cs typeface="Calibri" panose="020F0502020204030204"/>
            </a:endParaRPr>
          </a:p>
          <a:p>
            <a:pPr marL="228600" algn="l"/>
            <a:r>
              <a:rPr lang="en-US" dirty="0">
                <a:solidFill>
                  <a:schemeClr val="tx2"/>
                </a:solidFill>
              </a:rPr>
              <a:t>Please notify the office on the morning of the absence if your child will not be in school.</a:t>
            </a:r>
            <a:endParaRPr lang="en-US" dirty="0">
              <a:solidFill>
                <a:schemeClr val="tx2"/>
              </a:solidFill>
              <a:ea typeface="Calibri" panose="020F0502020204030204"/>
              <a:cs typeface="Calibri" panose="020F0502020204030204"/>
            </a:endParaRPr>
          </a:p>
          <a:p>
            <a:pPr marL="228600" algn="l"/>
            <a:r>
              <a:rPr lang="en-US" dirty="0">
                <a:solidFill>
                  <a:schemeClr val="tx2"/>
                </a:solidFill>
              </a:rPr>
              <a:t>Please also notify the office of any appointments that your child needs to attend but, where possible, try to make these out of school hours. We know this can be tricky. </a:t>
            </a:r>
            <a:endParaRPr lang="en-US" altLang="en-US" b="1" dirty="0">
              <a:solidFill>
                <a:schemeClr val="tx2"/>
              </a:solidFill>
              <a:ea typeface="Calibri" panose="020F0502020204030204"/>
              <a:cs typeface="Calibri" panose="020F0502020204030204"/>
            </a:endParaRPr>
          </a:p>
          <a:p>
            <a:pPr indent="-228600" algn="l">
              <a:buFont typeface="Arial" panose="020B0604020202020204" pitchFamily="34" charset="0"/>
              <a:buChar char="•"/>
            </a:pPr>
            <a:endParaRPr lang="en-US" altLang="en-US" sz="1700" dirty="0">
              <a:solidFill>
                <a:schemeClr val="tx2"/>
              </a:solidFill>
            </a:endParaRPr>
          </a:p>
        </p:txBody>
      </p:sp>
      <p:grpSp>
        <p:nvGrpSpPr>
          <p:cNvPr id="15375" name="Group 15374">
            <a:extLst>
              <a:ext uri="{FF2B5EF4-FFF2-40B4-BE49-F238E27FC236}">
                <a16:creationId xmlns:a16="http://schemas.microsoft.com/office/drawing/2014/main" id="{25EE5136-01F1-466C-962D-BA9B4C6757AA}"/>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6369897" y="0"/>
            <a:ext cx="5822103" cy="6685267"/>
            <a:chOff x="6357228" y="0"/>
            <a:chExt cx="5822103" cy="6685267"/>
          </a:xfrm>
        </p:grpSpPr>
        <p:sp>
          <p:nvSpPr>
            <p:cNvPr id="15376" name="Freeform: Shape 15375">
              <a:extLst>
                <a:ext uri="{FF2B5EF4-FFF2-40B4-BE49-F238E27FC236}">
                  <a16:creationId xmlns:a16="http://schemas.microsoft.com/office/drawing/2014/main" id="{E11D3AD4-AF9B-4EB5-8C7B-C45D173B4B5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357228" y="0"/>
              <a:ext cx="5822102" cy="6685267"/>
            </a:xfrm>
            <a:custGeom>
              <a:avLst/>
              <a:gdLst>
                <a:gd name="connsiteX0" fmla="*/ 2605444 w 5822102"/>
                <a:gd name="connsiteY0" fmla="*/ 0 h 6685267"/>
                <a:gd name="connsiteX1" fmla="*/ 4757391 w 5822102"/>
                <a:gd name="connsiteY1" fmla="*/ 0 h 6685267"/>
                <a:gd name="connsiteX2" fmla="*/ 4913680 w 5822102"/>
                <a:gd name="connsiteY2" fmla="*/ 56274 h 6685267"/>
                <a:gd name="connsiteX3" fmla="*/ 5376238 w 5822102"/>
                <a:gd name="connsiteY3" fmla="*/ 282027 h 6685267"/>
                <a:gd name="connsiteX4" fmla="*/ 5658024 w 5822102"/>
                <a:gd name="connsiteY4" fmla="*/ 471014 h 6685267"/>
                <a:gd name="connsiteX5" fmla="*/ 5822102 w 5822102"/>
                <a:gd name="connsiteY5" fmla="*/ 609109 h 6685267"/>
                <a:gd name="connsiteX6" fmla="*/ 5822102 w 5822102"/>
                <a:gd name="connsiteY6" fmla="*/ 760697 h 6685267"/>
                <a:gd name="connsiteX7" fmla="*/ 5707785 w 5822102"/>
                <a:gd name="connsiteY7" fmla="*/ 666601 h 6685267"/>
                <a:gd name="connsiteX8" fmla="*/ 5577306 w 5822102"/>
                <a:gd name="connsiteY8" fmla="*/ 571666 h 6685267"/>
                <a:gd name="connsiteX9" fmla="*/ 5298630 w 5822102"/>
                <a:gd name="connsiteY9" fmla="*/ 407449 h 6685267"/>
                <a:gd name="connsiteX10" fmla="*/ 4690768 w 5822102"/>
                <a:gd name="connsiteY10" fmla="*/ 184979 h 6685267"/>
                <a:gd name="connsiteX11" fmla="*/ 4048577 w 5822102"/>
                <a:gd name="connsiteY11" fmla="*/ 99280 h 6685267"/>
                <a:gd name="connsiteX12" fmla="*/ 3405404 w 5822102"/>
                <a:gd name="connsiteY12" fmla="*/ 131937 h 6685267"/>
                <a:gd name="connsiteX13" fmla="*/ 3089702 w 5822102"/>
                <a:gd name="connsiteY13" fmla="*/ 190190 h 6685267"/>
                <a:gd name="connsiteX14" fmla="*/ 2780132 w 5822102"/>
                <a:gd name="connsiteY14" fmla="*/ 273457 h 6685267"/>
                <a:gd name="connsiteX15" fmla="*/ 2478040 w 5822102"/>
                <a:gd name="connsiteY15" fmla="*/ 379654 h 6685267"/>
                <a:gd name="connsiteX16" fmla="*/ 2184897 w 5822102"/>
                <a:gd name="connsiteY16" fmla="*/ 507972 h 6685267"/>
                <a:gd name="connsiteX17" fmla="*/ 1629141 w 5822102"/>
                <a:gd name="connsiteY17" fmla="*/ 823205 h 6685267"/>
                <a:gd name="connsiteX18" fmla="*/ 1497711 w 5822102"/>
                <a:gd name="connsiteY18" fmla="*/ 914000 h 6685267"/>
                <a:gd name="connsiteX19" fmla="*/ 1433099 w 5822102"/>
                <a:gd name="connsiteY19" fmla="*/ 960903 h 6685267"/>
                <a:gd name="connsiteX20" fmla="*/ 1369346 w 5822102"/>
                <a:gd name="connsiteY20" fmla="*/ 1008963 h 6685267"/>
                <a:gd name="connsiteX21" fmla="*/ 1123406 w 5822102"/>
                <a:gd name="connsiteY21" fmla="*/ 1212905 h 6685267"/>
                <a:gd name="connsiteX22" fmla="*/ 684367 w 5822102"/>
                <a:gd name="connsiteY22" fmla="*/ 1675564 h 6685267"/>
                <a:gd name="connsiteX23" fmla="*/ 497153 w 5822102"/>
                <a:gd name="connsiteY23" fmla="*/ 1933588 h 6685267"/>
                <a:gd name="connsiteX24" fmla="*/ 337770 w 5822102"/>
                <a:gd name="connsiteY24" fmla="*/ 2208983 h 6685267"/>
                <a:gd name="connsiteX25" fmla="*/ 302461 w 5822102"/>
                <a:gd name="connsiteY25" fmla="*/ 2280207 h 6685267"/>
                <a:gd name="connsiteX26" fmla="*/ 285296 w 5822102"/>
                <a:gd name="connsiteY26" fmla="*/ 2316107 h 6685267"/>
                <a:gd name="connsiteX27" fmla="*/ 268991 w 5822102"/>
                <a:gd name="connsiteY27" fmla="*/ 2352355 h 6685267"/>
                <a:gd name="connsiteX28" fmla="*/ 237849 w 5822102"/>
                <a:gd name="connsiteY28" fmla="*/ 2425432 h 6685267"/>
                <a:gd name="connsiteX29" fmla="*/ 208670 w 5822102"/>
                <a:gd name="connsiteY29" fmla="*/ 2499319 h 6685267"/>
                <a:gd name="connsiteX30" fmla="*/ 113775 w 5822102"/>
                <a:gd name="connsiteY30" fmla="*/ 2801929 h 6685267"/>
                <a:gd name="connsiteX31" fmla="*/ 36781 w 5822102"/>
                <a:gd name="connsiteY31" fmla="*/ 3428922 h 6685267"/>
                <a:gd name="connsiteX32" fmla="*/ 69148 w 5822102"/>
                <a:gd name="connsiteY32" fmla="*/ 3741955 h 6685267"/>
                <a:gd name="connsiteX33" fmla="*/ 167966 w 5822102"/>
                <a:gd name="connsiteY33" fmla="*/ 4041323 h 6685267"/>
                <a:gd name="connsiteX34" fmla="*/ 202049 w 5822102"/>
                <a:gd name="connsiteY34" fmla="*/ 4112894 h 6685267"/>
                <a:gd name="connsiteX35" fmla="*/ 239933 w 5822102"/>
                <a:gd name="connsiteY35" fmla="*/ 4182843 h 6685267"/>
                <a:gd name="connsiteX36" fmla="*/ 323916 w 5822102"/>
                <a:gd name="connsiteY36" fmla="*/ 4318456 h 6685267"/>
                <a:gd name="connsiteX37" fmla="*/ 416604 w 5822102"/>
                <a:gd name="connsiteY37" fmla="*/ 4449436 h 6685267"/>
                <a:gd name="connsiteX38" fmla="*/ 515911 w 5822102"/>
                <a:gd name="connsiteY38" fmla="*/ 4576711 h 6685267"/>
                <a:gd name="connsiteX39" fmla="*/ 722619 w 5822102"/>
                <a:gd name="connsiteY39" fmla="*/ 4828482 h 6685267"/>
                <a:gd name="connsiteX40" fmla="*/ 825972 w 5822102"/>
                <a:gd name="connsiteY40" fmla="*/ 4956104 h 6685267"/>
                <a:gd name="connsiteX41" fmla="*/ 926506 w 5822102"/>
                <a:gd name="connsiteY41" fmla="*/ 5085347 h 6685267"/>
                <a:gd name="connsiteX42" fmla="*/ 1027040 w 5822102"/>
                <a:gd name="connsiteY42" fmla="*/ 5210191 h 6685267"/>
                <a:gd name="connsiteX43" fmla="*/ 1132110 w 5822102"/>
                <a:gd name="connsiteY43" fmla="*/ 5330748 h 6685267"/>
                <a:gd name="connsiteX44" fmla="*/ 1354880 w 5822102"/>
                <a:gd name="connsiteY44" fmla="*/ 5558083 h 6685267"/>
                <a:gd name="connsiteX45" fmla="*/ 1855220 w 5822102"/>
                <a:gd name="connsiteY45" fmla="*/ 5937591 h 6685267"/>
                <a:gd name="connsiteX46" fmla="*/ 2131810 w 5822102"/>
                <a:gd name="connsiteY46" fmla="*/ 6080268 h 6685267"/>
                <a:gd name="connsiteX47" fmla="*/ 2423726 w 5822102"/>
                <a:gd name="connsiteY47" fmla="*/ 6188087 h 6685267"/>
                <a:gd name="connsiteX48" fmla="*/ 2727780 w 5822102"/>
                <a:gd name="connsiteY48" fmla="*/ 6262552 h 6685267"/>
                <a:gd name="connsiteX49" fmla="*/ 3041276 w 5822102"/>
                <a:gd name="connsiteY49" fmla="*/ 6304245 h 6685267"/>
                <a:gd name="connsiteX50" fmla="*/ 3360532 w 5822102"/>
                <a:gd name="connsiteY50" fmla="*/ 6317331 h 6685267"/>
                <a:gd name="connsiteX51" fmla="*/ 3439855 w 5822102"/>
                <a:gd name="connsiteY51" fmla="*/ 6316751 h 6685267"/>
                <a:gd name="connsiteX52" fmla="*/ 3478721 w 5822102"/>
                <a:gd name="connsiteY52" fmla="*/ 6315826 h 6685267"/>
                <a:gd name="connsiteX53" fmla="*/ 3517463 w 5822102"/>
                <a:gd name="connsiteY53" fmla="*/ 6313971 h 6685267"/>
                <a:gd name="connsiteX54" fmla="*/ 3671452 w 5822102"/>
                <a:gd name="connsiteY54" fmla="*/ 6301233 h 6685267"/>
                <a:gd name="connsiteX55" fmla="*/ 4265460 w 5822102"/>
                <a:gd name="connsiteY55" fmla="*/ 6149638 h 6685267"/>
                <a:gd name="connsiteX56" fmla="*/ 4546587 w 5822102"/>
                <a:gd name="connsiteY56" fmla="*/ 6018079 h 6685267"/>
                <a:gd name="connsiteX57" fmla="*/ 4818030 w 5822102"/>
                <a:gd name="connsiteY57" fmla="*/ 5858029 h 6685267"/>
                <a:gd name="connsiteX58" fmla="*/ 5081870 w 5822102"/>
                <a:gd name="connsiteY58" fmla="*/ 5676903 h 6685267"/>
                <a:gd name="connsiteX59" fmla="*/ 5212073 w 5822102"/>
                <a:gd name="connsiteY59" fmla="*/ 5581013 h 6685267"/>
                <a:gd name="connsiteX60" fmla="*/ 5343625 w 5822102"/>
                <a:gd name="connsiteY60" fmla="*/ 5481533 h 6685267"/>
                <a:gd name="connsiteX61" fmla="*/ 5610378 w 5822102"/>
                <a:gd name="connsiteY61" fmla="*/ 5284425 h 6685267"/>
                <a:gd name="connsiteX62" fmla="*/ 5822102 w 5822102"/>
                <a:gd name="connsiteY62" fmla="*/ 5126414 h 6685267"/>
                <a:gd name="connsiteX63" fmla="*/ 5822102 w 5822102"/>
                <a:gd name="connsiteY63" fmla="*/ 5556641 h 6685267"/>
                <a:gd name="connsiteX64" fmla="*/ 5576325 w 5822102"/>
                <a:gd name="connsiteY64" fmla="*/ 5749979 h 6685267"/>
                <a:gd name="connsiteX65" fmla="*/ 5447715 w 5822102"/>
                <a:gd name="connsiteY65" fmla="*/ 5852818 h 6685267"/>
                <a:gd name="connsiteX66" fmla="*/ 5315059 w 5822102"/>
                <a:gd name="connsiteY66" fmla="*/ 5956236 h 6685267"/>
                <a:gd name="connsiteX67" fmla="*/ 5038468 w 5822102"/>
                <a:gd name="connsiteY67" fmla="*/ 6155776 h 6685267"/>
                <a:gd name="connsiteX68" fmla="*/ 4741892 w 5822102"/>
                <a:gd name="connsiteY68" fmla="*/ 6338292 h 6685267"/>
                <a:gd name="connsiteX69" fmla="*/ 4420920 w 5822102"/>
                <a:gd name="connsiteY69" fmla="*/ 6492203 h 6685267"/>
                <a:gd name="connsiteX70" fmla="*/ 3717672 w 5822102"/>
                <a:gd name="connsiteY70" fmla="*/ 6670434 h 6685267"/>
                <a:gd name="connsiteX71" fmla="*/ 3535853 w 5822102"/>
                <a:gd name="connsiteY71" fmla="*/ 6683289 h 6685267"/>
                <a:gd name="connsiteX72" fmla="*/ 3490367 w 5822102"/>
                <a:gd name="connsiteY72" fmla="*/ 6684910 h 6685267"/>
                <a:gd name="connsiteX73" fmla="*/ 3445005 w 5822102"/>
                <a:gd name="connsiteY73" fmla="*/ 6685142 h 6685267"/>
                <a:gd name="connsiteX74" fmla="*/ 3355872 w 5822102"/>
                <a:gd name="connsiteY74" fmla="*/ 6684100 h 6685267"/>
                <a:gd name="connsiteX75" fmla="*/ 3179203 w 5822102"/>
                <a:gd name="connsiteY75" fmla="*/ 6677150 h 6685267"/>
                <a:gd name="connsiteX76" fmla="*/ 3002410 w 5822102"/>
                <a:gd name="connsiteY76" fmla="*/ 6661169 h 6685267"/>
                <a:gd name="connsiteX77" fmla="*/ 2650296 w 5822102"/>
                <a:gd name="connsiteY77" fmla="*/ 6604191 h 6685267"/>
                <a:gd name="connsiteX78" fmla="*/ 2306028 w 5822102"/>
                <a:gd name="connsiteY78" fmla="*/ 6505869 h 6685267"/>
                <a:gd name="connsiteX79" fmla="*/ 1978803 w 5822102"/>
                <a:gd name="connsiteY79" fmla="*/ 6363307 h 6685267"/>
                <a:gd name="connsiteX80" fmla="*/ 1678428 w 5822102"/>
                <a:gd name="connsiteY80" fmla="*/ 6177779 h 6685267"/>
                <a:gd name="connsiteX81" fmla="*/ 1175880 w 5822102"/>
                <a:gd name="connsiteY81" fmla="*/ 5710373 h 6685267"/>
                <a:gd name="connsiteX82" fmla="*/ 971502 w 5822102"/>
                <a:gd name="connsiteY82" fmla="*/ 5445399 h 6685267"/>
                <a:gd name="connsiteX83" fmla="*/ 790909 w 5822102"/>
                <a:gd name="connsiteY83" fmla="*/ 5169078 h 6685267"/>
                <a:gd name="connsiteX84" fmla="*/ 706680 w 5822102"/>
                <a:gd name="connsiteY84" fmla="*/ 5031959 h 6685267"/>
                <a:gd name="connsiteX85" fmla="*/ 619143 w 5822102"/>
                <a:gd name="connsiteY85" fmla="*/ 4897157 h 6685267"/>
                <a:gd name="connsiteX86" fmla="*/ 436465 w 5822102"/>
                <a:gd name="connsiteY86" fmla="*/ 4628710 h 6685267"/>
                <a:gd name="connsiteX87" fmla="*/ 347088 w 5822102"/>
                <a:gd name="connsiteY87" fmla="*/ 4492171 h 6685267"/>
                <a:gd name="connsiteX88" fmla="*/ 262001 w 5822102"/>
                <a:gd name="connsiteY88" fmla="*/ 4352619 h 6685267"/>
                <a:gd name="connsiteX89" fmla="*/ 118679 w 5822102"/>
                <a:gd name="connsiteY89" fmla="*/ 4059853 h 6685267"/>
                <a:gd name="connsiteX90" fmla="*/ 28322 w 5822102"/>
                <a:gd name="connsiteY90" fmla="*/ 3749136 h 6685267"/>
                <a:gd name="connsiteX91" fmla="*/ 0 w 5822102"/>
                <a:gd name="connsiteY91" fmla="*/ 3428922 h 6685267"/>
                <a:gd name="connsiteX92" fmla="*/ 253052 w 5822102"/>
                <a:gd name="connsiteY92" fmla="*/ 2174356 h 6685267"/>
                <a:gd name="connsiteX93" fmla="*/ 389141 w 5822102"/>
                <a:gd name="connsiteY93" fmla="*/ 1877652 h 6685267"/>
                <a:gd name="connsiteX94" fmla="*/ 552079 w 5822102"/>
                <a:gd name="connsiteY94" fmla="*/ 1591834 h 6685267"/>
                <a:gd name="connsiteX95" fmla="*/ 954950 w 5822102"/>
                <a:gd name="connsiteY95" fmla="*/ 1061773 h 6685267"/>
                <a:gd name="connsiteX96" fmla="*/ 1192922 w 5822102"/>
                <a:gd name="connsiteY96" fmla="*/ 822626 h 6685267"/>
                <a:gd name="connsiteX97" fmla="*/ 1255939 w 5822102"/>
                <a:gd name="connsiteY97" fmla="*/ 765880 h 6685267"/>
                <a:gd name="connsiteX98" fmla="*/ 1320183 w 5822102"/>
                <a:gd name="connsiteY98" fmla="*/ 710291 h 6685267"/>
                <a:gd name="connsiteX99" fmla="*/ 1452961 w 5822102"/>
                <a:gd name="connsiteY99" fmla="*/ 603514 h 6685267"/>
                <a:gd name="connsiteX100" fmla="*/ 2033360 w 5822102"/>
                <a:gd name="connsiteY100" fmla="*/ 235818 h 6685267"/>
                <a:gd name="connsiteX101" fmla="*/ 2512513 w 5822102"/>
                <a:gd name="connsiteY101" fmla="*/ 30012 h 66852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Lst>
              <a:rect l="l" t="t" r="r" b="b"/>
              <a:pathLst>
                <a:path w="5822102" h="6685267">
                  <a:moveTo>
                    <a:pt x="2605444" y="0"/>
                  </a:moveTo>
                  <a:lnTo>
                    <a:pt x="4757391" y="0"/>
                  </a:lnTo>
                  <a:lnTo>
                    <a:pt x="4913680" y="56274"/>
                  </a:lnTo>
                  <a:cubicBezTo>
                    <a:pt x="5074659" y="119278"/>
                    <a:pt x="5229483" y="195083"/>
                    <a:pt x="5376238" y="282027"/>
                  </a:cubicBezTo>
                  <a:cubicBezTo>
                    <a:pt x="5474014" y="340105"/>
                    <a:pt x="5568080" y="403280"/>
                    <a:pt x="5658024" y="471014"/>
                  </a:cubicBezTo>
                  <a:lnTo>
                    <a:pt x="5822102" y="609109"/>
                  </a:lnTo>
                  <a:lnTo>
                    <a:pt x="5822102" y="760697"/>
                  </a:lnTo>
                  <a:lnTo>
                    <a:pt x="5707785" y="666601"/>
                  </a:lnTo>
                  <a:cubicBezTo>
                    <a:pt x="5665273" y="633682"/>
                    <a:pt x="5621749" y="602008"/>
                    <a:pt x="5577306" y="571666"/>
                  </a:cubicBezTo>
                  <a:cubicBezTo>
                    <a:pt x="5487929" y="511562"/>
                    <a:pt x="5395118" y="456089"/>
                    <a:pt x="5298630" y="407449"/>
                  </a:cubicBezTo>
                  <a:cubicBezTo>
                    <a:pt x="5106266" y="309010"/>
                    <a:pt x="4901153" y="235355"/>
                    <a:pt x="4690768" y="184979"/>
                  </a:cubicBezTo>
                  <a:cubicBezTo>
                    <a:pt x="4480382" y="134486"/>
                    <a:pt x="4264724" y="106807"/>
                    <a:pt x="4048577" y="99280"/>
                  </a:cubicBezTo>
                  <a:cubicBezTo>
                    <a:pt x="3832182" y="90709"/>
                    <a:pt x="3617997" y="102290"/>
                    <a:pt x="3405404" y="131937"/>
                  </a:cubicBezTo>
                  <a:cubicBezTo>
                    <a:pt x="3299353" y="147340"/>
                    <a:pt x="3193915" y="166449"/>
                    <a:pt x="3089702" y="190190"/>
                  </a:cubicBezTo>
                  <a:cubicBezTo>
                    <a:pt x="2985491" y="214278"/>
                    <a:pt x="2882137" y="241725"/>
                    <a:pt x="2780132" y="273457"/>
                  </a:cubicBezTo>
                  <a:cubicBezTo>
                    <a:pt x="2678126" y="305073"/>
                    <a:pt x="2577348" y="340510"/>
                    <a:pt x="2478040" y="379654"/>
                  </a:cubicBezTo>
                  <a:cubicBezTo>
                    <a:pt x="2378854" y="418914"/>
                    <a:pt x="2281017" y="461763"/>
                    <a:pt x="2184897" y="507972"/>
                  </a:cubicBezTo>
                  <a:cubicBezTo>
                    <a:pt x="1992657" y="600271"/>
                    <a:pt x="1806791" y="705542"/>
                    <a:pt x="1629141" y="823205"/>
                  </a:cubicBezTo>
                  <a:cubicBezTo>
                    <a:pt x="1584882" y="852736"/>
                    <a:pt x="1540745" y="882731"/>
                    <a:pt x="1497711" y="914000"/>
                  </a:cubicBezTo>
                  <a:cubicBezTo>
                    <a:pt x="1475888" y="929286"/>
                    <a:pt x="1454555" y="945153"/>
                    <a:pt x="1433099" y="960903"/>
                  </a:cubicBezTo>
                  <a:cubicBezTo>
                    <a:pt x="1411521" y="976537"/>
                    <a:pt x="1390311" y="992634"/>
                    <a:pt x="1369346" y="1008963"/>
                  </a:cubicBezTo>
                  <a:cubicBezTo>
                    <a:pt x="1285119" y="1074165"/>
                    <a:pt x="1202730" y="1141797"/>
                    <a:pt x="1123406" y="1212905"/>
                  </a:cubicBezTo>
                  <a:cubicBezTo>
                    <a:pt x="964391" y="1354656"/>
                    <a:pt x="816900" y="1509261"/>
                    <a:pt x="684367" y="1675564"/>
                  </a:cubicBezTo>
                  <a:cubicBezTo>
                    <a:pt x="618161" y="1758716"/>
                    <a:pt x="555512" y="1844763"/>
                    <a:pt x="497153" y="1933588"/>
                  </a:cubicBezTo>
                  <a:cubicBezTo>
                    <a:pt x="439775" y="2022877"/>
                    <a:pt x="385584" y="2114367"/>
                    <a:pt x="337770" y="2208983"/>
                  </a:cubicBezTo>
                  <a:cubicBezTo>
                    <a:pt x="325388" y="2232493"/>
                    <a:pt x="313862" y="2256349"/>
                    <a:pt x="302461" y="2280207"/>
                  </a:cubicBezTo>
                  <a:lnTo>
                    <a:pt x="285296" y="2316107"/>
                  </a:lnTo>
                  <a:lnTo>
                    <a:pt x="268991" y="2352355"/>
                  </a:lnTo>
                  <a:cubicBezTo>
                    <a:pt x="258324" y="2376560"/>
                    <a:pt x="247535" y="2400764"/>
                    <a:pt x="237849" y="2425432"/>
                  </a:cubicBezTo>
                  <a:cubicBezTo>
                    <a:pt x="228163" y="2450099"/>
                    <a:pt x="217498" y="2474419"/>
                    <a:pt x="208670" y="2499319"/>
                  </a:cubicBezTo>
                  <a:cubicBezTo>
                    <a:pt x="170909" y="2598219"/>
                    <a:pt x="138908" y="2699206"/>
                    <a:pt x="113775" y="2801929"/>
                  </a:cubicBezTo>
                  <a:cubicBezTo>
                    <a:pt x="62773" y="3006911"/>
                    <a:pt x="36659" y="3217917"/>
                    <a:pt x="36781" y="3428922"/>
                  </a:cubicBezTo>
                  <a:cubicBezTo>
                    <a:pt x="37394" y="3534078"/>
                    <a:pt x="47816" y="3639001"/>
                    <a:pt x="69148" y="3741955"/>
                  </a:cubicBezTo>
                  <a:cubicBezTo>
                    <a:pt x="91585" y="3844679"/>
                    <a:pt x="124074" y="3945202"/>
                    <a:pt x="167966" y="4041323"/>
                  </a:cubicBezTo>
                  <a:cubicBezTo>
                    <a:pt x="178387" y="4065528"/>
                    <a:pt x="190525" y="4089153"/>
                    <a:pt x="202049" y="4112894"/>
                  </a:cubicBezTo>
                  <a:cubicBezTo>
                    <a:pt x="214555" y="4136288"/>
                    <a:pt x="226447" y="4159912"/>
                    <a:pt x="239933" y="4182843"/>
                  </a:cubicBezTo>
                  <a:cubicBezTo>
                    <a:pt x="265680" y="4229167"/>
                    <a:pt x="294368" y="4274101"/>
                    <a:pt x="323916" y="4318456"/>
                  </a:cubicBezTo>
                  <a:cubicBezTo>
                    <a:pt x="353341" y="4362927"/>
                    <a:pt x="384849" y="4406240"/>
                    <a:pt x="416604" y="4449436"/>
                  </a:cubicBezTo>
                  <a:cubicBezTo>
                    <a:pt x="448847" y="4492286"/>
                    <a:pt x="482319" y="4534557"/>
                    <a:pt x="515911" y="4576711"/>
                  </a:cubicBezTo>
                  <a:cubicBezTo>
                    <a:pt x="583219" y="4661137"/>
                    <a:pt x="653594" y="4743825"/>
                    <a:pt x="722619" y="4828482"/>
                  </a:cubicBezTo>
                  <a:cubicBezTo>
                    <a:pt x="757315" y="4870637"/>
                    <a:pt x="791889" y="4913138"/>
                    <a:pt x="825972" y="4956104"/>
                  </a:cubicBezTo>
                  <a:cubicBezTo>
                    <a:pt x="859934" y="4998722"/>
                    <a:pt x="893649" y="5044004"/>
                    <a:pt x="926506" y="5085347"/>
                  </a:cubicBezTo>
                  <a:cubicBezTo>
                    <a:pt x="959119" y="5127734"/>
                    <a:pt x="993324" y="5168847"/>
                    <a:pt x="1027040" y="5210191"/>
                  </a:cubicBezTo>
                  <a:cubicBezTo>
                    <a:pt x="1061737" y="5250840"/>
                    <a:pt x="1096188" y="5291488"/>
                    <a:pt x="1132110" y="5330748"/>
                  </a:cubicBezTo>
                  <a:cubicBezTo>
                    <a:pt x="1203465" y="5409731"/>
                    <a:pt x="1277639" y="5485818"/>
                    <a:pt x="1354880" y="5558083"/>
                  </a:cubicBezTo>
                  <a:cubicBezTo>
                    <a:pt x="1509603" y="5702266"/>
                    <a:pt x="1676588" y="5830930"/>
                    <a:pt x="1855220" y="5937591"/>
                  </a:cubicBezTo>
                  <a:cubicBezTo>
                    <a:pt x="1944720" y="5990632"/>
                    <a:pt x="2036549" y="6039272"/>
                    <a:pt x="2131810" y="6080268"/>
                  </a:cubicBezTo>
                  <a:cubicBezTo>
                    <a:pt x="2226460" y="6122423"/>
                    <a:pt x="2324173" y="6157977"/>
                    <a:pt x="2423726" y="6188087"/>
                  </a:cubicBezTo>
                  <a:cubicBezTo>
                    <a:pt x="2523280" y="6218313"/>
                    <a:pt x="2624794" y="6242749"/>
                    <a:pt x="2727780" y="6262552"/>
                  </a:cubicBezTo>
                  <a:cubicBezTo>
                    <a:pt x="2830890" y="6282008"/>
                    <a:pt x="2935714" y="6295326"/>
                    <a:pt x="3041276" y="6304245"/>
                  </a:cubicBezTo>
                  <a:cubicBezTo>
                    <a:pt x="3146836" y="6313277"/>
                    <a:pt x="3253499" y="6317215"/>
                    <a:pt x="3360532" y="6317331"/>
                  </a:cubicBezTo>
                  <a:cubicBezTo>
                    <a:pt x="3387259" y="6317331"/>
                    <a:pt x="3414354" y="6317794"/>
                    <a:pt x="3439855" y="6316751"/>
                  </a:cubicBezTo>
                  <a:lnTo>
                    <a:pt x="3478721" y="6315826"/>
                  </a:lnTo>
                  <a:lnTo>
                    <a:pt x="3517463" y="6313971"/>
                  </a:lnTo>
                  <a:cubicBezTo>
                    <a:pt x="3569078" y="6311772"/>
                    <a:pt x="3620449" y="6306907"/>
                    <a:pt x="3671452" y="6301233"/>
                  </a:cubicBezTo>
                  <a:cubicBezTo>
                    <a:pt x="3875707" y="6277608"/>
                    <a:pt x="4074445" y="6225841"/>
                    <a:pt x="4265460" y="6149638"/>
                  </a:cubicBezTo>
                  <a:cubicBezTo>
                    <a:pt x="4361212" y="6111884"/>
                    <a:pt x="4454636" y="6067065"/>
                    <a:pt x="4546587" y="6018079"/>
                  </a:cubicBezTo>
                  <a:cubicBezTo>
                    <a:pt x="4638662" y="5969322"/>
                    <a:pt x="4729020" y="5915240"/>
                    <a:pt x="4818030" y="5858029"/>
                  </a:cubicBezTo>
                  <a:cubicBezTo>
                    <a:pt x="4907038" y="5800703"/>
                    <a:pt x="4994577" y="5739672"/>
                    <a:pt x="5081870" y="5676903"/>
                  </a:cubicBezTo>
                  <a:cubicBezTo>
                    <a:pt x="5125392" y="5645519"/>
                    <a:pt x="5168794" y="5613324"/>
                    <a:pt x="5212073" y="5581013"/>
                  </a:cubicBezTo>
                  <a:lnTo>
                    <a:pt x="5343625" y="5481533"/>
                  </a:lnTo>
                  <a:cubicBezTo>
                    <a:pt x="5432696" y="5414768"/>
                    <a:pt x="5521951" y="5349452"/>
                    <a:pt x="5610378" y="5284425"/>
                  </a:cubicBezTo>
                  <a:lnTo>
                    <a:pt x="5822102" y="5126414"/>
                  </a:lnTo>
                  <a:lnTo>
                    <a:pt x="5822102" y="5556641"/>
                  </a:lnTo>
                  <a:lnTo>
                    <a:pt x="5576325" y="5749979"/>
                  </a:lnTo>
                  <a:lnTo>
                    <a:pt x="5447715" y="5852818"/>
                  </a:lnTo>
                  <a:cubicBezTo>
                    <a:pt x="5403945" y="5887445"/>
                    <a:pt x="5359932" y="5922073"/>
                    <a:pt x="5315059" y="5956236"/>
                  </a:cubicBezTo>
                  <a:cubicBezTo>
                    <a:pt x="5225682" y="6024680"/>
                    <a:pt x="5133976" y="6091734"/>
                    <a:pt x="5038468" y="6155776"/>
                  </a:cubicBezTo>
                  <a:cubicBezTo>
                    <a:pt x="4943084" y="6219703"/>
                    <a:pt x="4845002" y="6281777"/>
                    <a:pt x="4741892" y="6338292"/>
                  </a:cubicBezTo>
                  <a:cubicBezTo>
                    <a:pt x="4638784" y="6394692"/>
                    <a:pt x="4532120" y="6447038"/>
                    <a:pt x="4420920" y="6492203"/>
                  </a:cubicBezTo>
                  <a:cubicBezTo>
                    <a:pt x="4199255" y="6583693"/>
                    <a:pt x="3959813" y="6644840"/>
                    <a:pt x="3717672" y="6670434"/>
                  </a:cubicBezTo>
                  <a:cubicBezTo>
                    <a:pt x="3657106" y="6676456"/>
                    <a:pt x="3596419" y="6681321"/>
                    <a:pt x="3535853" y="6683289"/>
                  </a:cubicBezTo>
                  <a:lnTo>
                    <a:pt x="3490367" y="6684910"/>
                  </a:lnTo>
                  <a:lnTo>
                    <a:pt x="3445005" y="6685142"/>
                  </a:lnTo>
                  <a:cubicBezTo>
                    <a:pt x="3414354" y="6685605"/>
                    <a:pt x="3385297" y="6684679"/>
                    <a:pt x="3355872" y="6684100"/>
                  </a:cubicBezTo>
                  <a:cubicBezTo>
                    <a:pt x="3297146" y="6683405"/>
                    <a:pt x="3238052" y="6680047"/>
                    <a:pt x="3179203" y="6677150"/>
                  </a:cubicBezTo>
                  <a:cubicBezTo>
                    <a:pt x="3120232" y="6672519"/>
                    <a:pt x="3061259" y="6668233"/>
                    <a:pt x="3002410" y="6661169"/>
                  </a:cubicBezTo>
                  <a:cubicBezTo>
                    <a:pt x="2884589" y="6647851"/>
                    <a:pt x="2766891" y="6629669"/>
                    <a:pt x="2650296" y="6604191"/>
                  </a:cubicBezTo>
                  <a:cubicBezTo>
                    <a:pt x="2533702" y="6578713"/>
                    <a:pt x="2418456" y="6545938"/>
                    <a:pt x="2306028" y="6505869"/>
                  </a:cubicBezTo>
                  <a:cubicBezTo>
                    <a:pt x="2193602" y="6465683"/>
                    <a:pt x="2084118" y="6417738"/>
                    <a:pt x="1978803" y="6363307"/>
                  </a:cubicBezTo>
                  <a:cubicBezTo>
                    <a:pt x="1873855" y="6308066"/>
                    <a:pt x="1773077" y="6246340"/>
                    <a:pt x="1678428" y="6177779"/>
                  </a:cubicBezTo>
                  <a:cubicBezTo>
                    <a:pt x="1488393" y="6041356"/>
                    <a:pt x="1321900" y="5881423"/>
                    <a:pt x="1175880" y="5710373"/>
                  </a:cubicBezTo>
                  <a:cubicBezTo>
                    <a:pt x="1103177" y="5624441"/>
                    <a:pt x="1035501" y="5535732"/>
                    <a:pt x="971502" y="5445399"/>
                  </a:cubicBezTo>
                  <a:cubicBezTo>
                    <a:pt x="907380" y="5355069"/>
                    <a:pt x="847550" y="5262768"/>
                    <a:pt x="790909" y="5169078"/>
                  </a:cubicBezTo>
                  <a:cubicBezTo>
                    <a:pt x="761974" y="5121712"/>
                    <a:pt x="735492" y="5077357"/>
                    <a:pt x="706680" y="5031959"/>
                  </a:cubicBezTo>
                  <a:cubicBezTo>
                    <a:pt x="678114" y="4986910"/>
                    <a:pt x="649058" y="4941860"/>
                    <a:pt x="619143" y="4897157"/>
                  </a:cubicBezTo>
                  <a:lnTo>
                    <a:pt x="436465" y="4628710"/>
                  </a:lnTo>
                  <a:cubicBezTo>
                    <a:pt x="406182" y="4583544"/>
                    <a:pt x="376267" y="4538147"/>
                    <a:pt x="347088" y="4492171"/>
                  </a:cubicBezTo>
                  <a:cubicBezTo>
                    <a:pt x="317908" y="4446194"/>
                    <a:pt x="288974" y="4400102"/>
                    <a:pt x="262001" y="4352619"/>
                  </a:cubicBezTo>
                  <a:cubicBezTo>
                    <a:pt x="207934" y="4258119"/>
                    <a:pt x="158280" y="4160840"/>
                    <a:pt x="118679" y="4059853"/>
                  </a:cubicBezTo>
                  <a:cubicBezTo>
                    <a:pt x="78343" y="3959214"/>
                    <a:pt x="48429" y="3854870"/>
                    <a:pt x="28322" y="3749136"/>
                  </a:cubicBezTo>
                  <a:cubicBezTo>
                    <a:pt x="9073" y="3643402"/>
                    <a:pt x="0" y="3536046"/>
                    <a:pt x="0" y="3428922"/>
                  </a:cubicBezTo>
                  <a:cubicBezTo>
                    <a:pt x="1594" y="3001816"/>
                    <a:pt x="89010" y="2575868"/>
                    <a:pt x="253052" y="2174356"/>
                  </a:cubicBezTo>
                  <a:cubicBezTo>
                    <a:pt x="294246" y="2074066"/>
                    <a:pt x="338873" y="1974700"/>
                    <a:pt x="389141" y="1877652"/>
                  </a:cubicBezTo>
                  <a:cubicBezTo>
                    <a:pt x="438672" y="1780256"/>
                    <a:pt x="493230" y="1684945"/>
                    <a:pt x="552079" y="1591834"/>
                  </a:cubicBezTo>
                  <a:cubicBezTo>
                    <a:pt x="669900" y="1405728"/>
                    <a:pt x="804394" y="1227729"/>
                    <a:pt x="954950" y="1061773"/>
                  </a:cubicBezTo>
                  <a:cubicBezTo>
                    <a:pt x="1030597" y="979085"/>
                    <a:pt x="1109552" y="898829"/>
                    <a:pt x="1192922" y="822626"/>
                  </a:cubicBezTo>
                  <a:cubicBezTo>
                    <a:pt x="1213642" y="803402"/>
                    <a:pt x="1234483" y="784409"/>
                    <a:pt x="1255939" y="765880"/>
                  </a:cubicBezTo>
                  <a:cubicBezTo>
                    <a:pt x="1277273" y="747234"/>
                    <a:pt x="1298237" y="728241"/>
                    <a:pt x="1320183" y="710291"/>
                  </a:cubicBezTo>
                  <a:cubicBezTo>
                    <a:pt x="1363585" y="673811"/>
                    <a:pt x="1408088" y="638489"/>
                    <a:pt x="1452961" y="603514"/>
                  </a:cubicBezTo>
                  <a:cubicBezTo>
                    <a:pt x="1633310" y="464543"/>
                    <a:pt x="1828125" y="341437"/>
                    <a:pt x="2033360" y="235818"/>
                  </a:cubicBezTo>
                  <a:cubicBezTo>
                    <a:pt x="2187242" y="156561"/>
                    <a:pt x="2347554" y="87597"/>
                    <a:pt x="2512513" y="30012"/>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377" name="Freeform: Shape 15376">
              <a:extLst>
                <a:ext uri="{FF2B5EF4-FFF2-40B4-BE49-F238E27FC236}">
                  <a16:creationId xmlns:a16="http://schemas.microsoft.com/office/drawing/2014/main" id="{15102EBE-A80F-4CFF-B1DD-941EF9728B5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404998" y="98659"/>
              <a:ext cx="5774333" cy="6315453"/>
            </a:xfrm>
            <a:custGeom>
              <a:avLst/>
              <a:gdLst>
                <a:gd name="connsiteX0" fmla="*/ 3707237 w 5774333"/>
                <a:gd name="connsiteY0" fmla="*/ 1489 h 6315453"/>
                <a:gd name="connsiteX1" fmla="*/ 4037665 w 5774333"/>
                <a:gd name="connsiteY1" fmla="*/ 6121 h 6315453"/>
                <a:gd name="connsiteX2" fmla="*/ 4692239 w 5774333"/>
                <a:gd name="connsiteY2" fmla="*/ 102128 h 6315453"/>
                <a:gd name="connsiteX3" fmla="*/ 5315059 w 5774333"/>
                <a:gd name="connsiteY3" fmla="*/ 324945 h 6315453"/>
                <a:gd name="connsiteX4" fmla="*/ 5738325 w 5774333"/>
                <a:gd name="connsiteY4" fmla="*/ 578286 h 6315453"/>
                <a:gd name="connsiteX5" fmla="*/ 5774333 w 5774333"/>
                <a:gd name="connsiteY5" fmla="*/ 606551 h 6315453"/>
                <a:gd name="connsiteX6" fmla="*/ 5774333 w 5774333"/>
                <a:gd name="connsiteY6" fmla="*/ 975490 h 6315453"/>
                <a:gd name="connsiteX7" fmla="*/ 5676001 w 5774333"/>
                <a:gd name="connsiteY7" fmla="*/ 889749 h 6315453"/>
                <a:gd name="connsiteX8" fmla="*/ 5177132 w 5774333"/>
                <a:gd name="connsiteY8" fmla="*/ 581926 h 6315453"/>
                <a:gd name="connsiteX9" fmla="*/ 4615735 w 5774333"/>
                <a:gd name="connsiteY9" fmla="*/ 388640 h 6315453"/>
                <a:gd name="connsiteX10" fmla="*/ 4020010 w 5774333"/>
                <a:gd name="connsiteY10" fmla="*/ 308500 h 6315453"/>
                <a:gd name="connsiteX11" fmla="*/ 3416315 w 5774333"/>
                <a:gd name="connsiteY11" fmla="*/ 328882 h 6315453"/>
                <a:gd name="connsiteX12" fmla="*/ 2823779 w 5774333"/>
                <a:gd name="connsiteY12" fmla="*/ 446545 h 6315453"/>
                <a:gd name="connsiteX13" fmla="*/ 2256987 w 5774333"/>
                <a:gd name="connsiteY13" fmla="*/ 651296 h 6315453"/>
                <a:gd name="connsiteX14" fmla="*/ 1244169 w 5774333"/>
                <a:gd name="connsiteY14" fmla="*/ 1280374 h 6315453"/>
                <a:gd name="connsiteX15" fmla="*/ 830141 w 5774333"/>
                <a:gd name="connsiteY15" fmla="*/ 1700184 h 6315453"/>
                <a:gd name="connsiteX16" fmla="*/ 502792 w 5774333"/>
                <a:gd name="connsiteY16" fmla="*/ 2182300 h 6315453"/>
                <a:gd name="connsiteX17" fmla="*/ 280637 w 5774333"/>
                <a:gd name="connsiteY17" fmla="*/ 2715256 h 6315453"/>
                <a:gd name="connsiteX18" fmla="*/ 199843 w 5774333"/>
                <a:gd name="connsiteY18" fmla="*/ 3283418 h 6315453"/>
                <a:gd name="connsiteX19" fmla="*/ 233926 w 5774333"/>
                <a:gd name="connsiteY19" fmla="*/ 3561593 h 6315453"/>
                <a:gd name="connsiteX20" fmla="*/ 334582 w 5774333"/>
                <a:gd name="connsiteY20" fmla="*/ 3821816 h 6315453"/>
                <a:gd name="connsiteX21" fmla="*/ 404834 w 5774333"/>
                <a:gd name="connsiteY21" fmla="*/ 3944343 h 6315453"/>
                <a:gd name="connsiteX22" fmla="*/ 485506 w 5774333"/>
                <a:gd name="connsiteY22" fmla="*/ 4062932 h 6315453"/>
                <a:gd name="connsiteX23" fmla="*/ 671861 w 5774333"/>
                <a:gd name="connsiteY23" fmla="*/ 4292120 h 6315453"/>
                <a:gd name="connsiteX24" fmla="*/ 873542 w 5774333"/>
                <a:gd name="connsiteY24" fmla="*/ 4523044 h 6315453"/>
                <a:gd name="connsiteX25" fmla="*/ 973831 w 5774333"/>
                <a:gd name="connsiteY25" fmla="*/ 4643601 h 6315453"/>
                <a:gd name="connsiteX26" fmla="*/ 1022014 w 5774333"/>
                <a:gd name="connsiteY26" fmla="*/ 4702780 h 6315453"/>
                <a:gd name="connsiteX27" fmla="*/ 1069215 w 5774333"/>
                <a:gd name="connsiteY27" fmla="*/ 4759411 h 6315453"/>
                <a:gd name="connsiteX28" fmla="*/ 1474784 w 5774333"/>
                <a:gd name="connsiteY28" fmla="*/ 5177948 h 6315453"/>
                <a:gd name="connsiteX29" fmla="*/ 1690442 w 5774333"/>
                <a:gd name="connsiteY29" fmla="*/ 5366255 h 6315453"/>
                <a:gd name="connsiteX30" fmla="*/ 1916276 w 5774333"/>
                <a:gd name="connsiteY30" fmla="*/ 5539852 h 6315453"/>
                <a:gd name="connsiteX31" fmla="*/ 2420784 w 5774333"/>
                <a:gd name="connsiteY31" fmla="*/ 5814437 h 6315453"/>
                <a:gd name="connsiteX32" fmla="*/ 2703015 w 5774333"/>
                <a:gd name="connsiteY32" fmla="*/ 5892029 h 6315453"/>
                <a:gd name="connsiteX33" fmla="*/ 2775350 w 5774333"/>
                <a:gd name="connsiteY33" fmla="*/ 5905695 h 6315453"/>
                <a:gd name="connsiteX34" fmla="*/ 2848299 w 5774333"/>
                <a:gd name="connsiteY34" fmla="*/ 5917161 h 6315453"/>
                <a:gd name="connsiteX35" fmla="*/ 2995544 w 5774333"/>
                <a:gd name="connsiteY35" fmla="*/ 5933605 h 6315453"/>
                <a:gd name="connsiteX36" fmla="*/ 3069596 w 5774333"/>
                <a:gd name="connsiteY36" fmla="*/ 5938933 h 6315453"/>
                <a:gd name="connsiteX37" fmla="*/ 3143894 w 5774333"/>
                <a:gd name="connsiteY37" fmla="*/ 5942639 h 6315453"/>
                <a:gd name="connsiteX38" fmla="*/ 3218436 w 5774333"/>
                <a:gd name="connsiteY38" fmla="*/ 5944260 h 6315453"/>
                <a:gd name="connsiteX39" fmla="*/ 3293101 w 5774333"/>
                <a:gd name="connsiteY39" fmla="*/ 5943913 h 6315453"/>
                <a:gd name="connsiteX40" fmla="*/ 3330494 w 5774333"/>
                <a:gd name="connsiteY40" fmla="*/ 5943565 h 6315453"/>
                <a:gd name="connsiteX41" fmla="*/ 3366540 w 5774333"/>
                <a:gd name="connsiteY41" fmla="*/ 5942059 h 6315453"/>
                <a:gd name="connsiteX42" fmla="*/ 3402462 w 5774333"/>
                <a:gd name="connsiteY42" fmla="*/ 5940323 h 6315453"/>
                <a:gd name="connsiteX43" fmla="*/ 3438262 w 5774333"/>
                <a:gd name="connsiteY43" fmla="*/ 5937543 h 6315453"/>
                <a:gd name="connsiteX44" fmla="*/ 3580236 w 5774333"/>
                <a:gd name="connsiteY44" fmla="*/ 5920982 h 6315453"/>
                <a:gd name="connsiteX45" fmla="*/ 4121034 w 5774333"/>
                <a:gd name="connsiteY45" fmla="*/ 5753290 h 6315453"/>
                <a:gd name="connsiteX46" fmla="*/ 4620639 w 5774333"/>
                <a:gd name="connsiteY46" fmla="*/ 5459364 h 6315453"/>
                <a:gd name="connsiteX47" fmla="*/ 4741771 w 5774333"/>
                <a:gd name="connsiteY47" fmla="*/ 5372971 h 6315453"/>
                <a:gd name="connsiteX48" fmla="*/ 4862901 w 5774333"/>
                <a:gd name="connsiteY48" fmla="*/ 5283682 h 6315453"/>
                <a:gd name="connsiteX49" fmla="*/ 5108229 w 5774333"/>
                <a:gd name="connsiteY49" fmla="*/ 5098386 h 6315453"/>
                <a:gd name="connsiteX50" fmla="*/ 5612493 w 5774333"/>
                <a:gd name="connsiteY50" fmla="*/ 4739724 h 6315453"/>
                <a:gd name="connsiteX51" fmla="*/ 5774333 w 5774333"/>
                <a:gd name="connsiteY51" fmla="*/ 4623488 h 6315453"/>
                <a:gd name="connsiteX52" fmla="*/ 5774333 w 5774333"/>
                <a:gd name="connsiteY52" fmla="*/ 5232926 h 6315453"/>
                <a:gd name="connsiteX53" fmla="*/ 5676492 w 5774333"/>
                <a:gd name="connsiteY53" fmla="*/ 5306859 h 6315453"/>
                <a:gd name="connsiteX54" fmla="*/ 5426260 w 5774333"/>
                <a:gd name="connsiteY54" fmla="*/ 5486233 h 6315453"/>
                <a:gd name="connsiteX55" fmla="*/ 5300225 w 5774333"/>
                <a:gd name="connsiteY55" fmla="*/ 5576217 h 6315453"/>
                <a:gd name="connsiteX56" fmla="*/ 5170757 w 5774333"/>
                <a:gd name="connsiteY56" fmla="*/ 5666780 h 6315453"/>
                <a:gd name="connsiteX57" fmla="*/ 5038100 w 5774333"/>
                <a:gd name="connsiteY57" fmla="*/ 5756185 h 6315453"/>
                <a:gd name="connsiteX58" fmla="*/ 4901276 w 5774333"/>
                <a:gd name="connsiteY58" fmla="*/ 5843043 h 6315453"/>
                <a:gd name="connsiteX59" fmla="*/ 4614019 w 5774333"/>
                <a:gd name="connsiteY59" fmla="*/ 6006103 h 6315453"/>
                <a:gd name="connsiteX60" fmla="*/ 4305061 w 5774333"/>
                <a:gd name="connsiteY60" fmla="*/ 6144726 h 6315453"/>
                <a:gd name="connsiteX61" fmla="*/ 3632710 w 5774333"/>
                <a:gd name="connsiteY61" fmla="*/ 6304196 h 6315453"/>
                <a:gd name="connsiteX62" fmla="*/ 3459594 w 5774333"/>
                <a:gd name="connsiteY62" fmla="*/ 6314504 h 6315453"/>
                <a:gd name="connsiteX63" fmla="*/ 3416315 w 5774333"/>
                <a:gd name="connsiteY63" fmla="*/ 6315429 h 6315453"/>
                <a:gd name="connsiteX64" fmla="*/ 3373159 w 5774333"/>
                <a:gd name="connsiteY64" fmla="*/ 6315198 h 6315453"/>
                <a:gd name="connsiteX65" fmla="*/ 3330127 w 5774333"/>
                <a:gd name="connsiteY65" fmla="*/ 6314735 h 6315453"/>
                <a:gd name="connsiteX66" fmla="*/ 3288320 w 5774333"/>
                <a:gd name="connsiteY66" fmla="*/ 6313230 h 6315453"/>
                <a:gd name="connsiteX67" fmla="*/ 2954350 w 5774333"/>
                <a:gd name="connsiteY67" fmla="*/ 6288098 h 6315453"/>
                <a:gd name="connsiteX68" fmla="*/ 2622466 w 5774333"/>
                <a:gd name="connsiteY68" fmla="*/ 6232742 h 6315453"/>
                <a:gd name="connsiteX69" fmla="*/ 2296466 w 5774333"/>
                <a:gd name="connsiteY69" fmla="*/ 6146001 h 6315453"/>
                <a:gd name="connsiteX70" fmla="*/ 1672419 w 5774333"/>
                <a:gd name="connsiteY70" fmla="*/ 5885197 h 6315453"/>
                <a:gd name="connsiteX71" fmla="*/ 1146578 w 5774333"/>
                <a:gd name="connsiteY71" fmla="*/ 5479168 h 6315453"/>
                <a:gd name="connsiteX72" fmla="*/ 933372 w 5774333"/>
                <a:gd name="connsiteY72" fmla="*/ 5234810 h 6315453"/>
                <a:gd name="connsiteX73" fmla="*/ 747140 w 5774333"/>
                <a:gd name="connsiteY73" fmla="*/ 4976091 h 6315453"/>
                <a:gd name="connsiteX74" fmla="*/ 703616 w 5774333"/>
                <a:gd name="connsiteY74" fmla="*/ 4910196 h 6315453"/>
                <a:gd name="connsiteX75" fmla="*/ 662053 w 5774333"/>
                <a:gd name="connsiteY75" fmla="*/ 4846269 h 6315453"/>
                <a:gd name="connsiteX76" fmla="*/ 580033 w 5774333"/>
                <a:gd name="connsiteY76" fmla="*/ 4722352 h 6315453"/>
                <a:gd name="connsiteX77" fmla="*/ 410105 w 5774333"/>
                <a:gd name="connsiteY77" fmla="*/ 4469193 h 6315453"/>
                <a:gd name="connsiteX78" fmla="*/ 244224 w 5774333"/>
                <a:gd name="connsiteY78" fmla="*/ 4201556 h 6315453"/>
                <a:gd name="connsiteX79" fmla="*/ 169437 w 5774333"/>
                <a:gd name="connsiteY79" fmla="*/ 4059690 h 6315453"/>
                <a:gd name="connsiteX80" fmla="*/ 105929 w 5774333"/>
                <a:gd name="connsiteY80" fmla="*/ 3911221 h 6315453"/>
                <a:gd name="connsiteX81" fmla="*/ 57256 w 5774333"/>
                <a:gd name="connsiteY81" fmla="*/ 3757195 h 6315453"/>
                <a:gd name="connsiteX82" fmla="*/ 39111 w 5774333"/>
                <a:gd name="connsiteY82" fmla="*/ 3678677 h 6315453"/>
                <a:gd name="connsiteX83" fmla="*/ 31142 w 5774333"/>
                <a:gd name="connsiteY83" fmla="*/ 3639300 h 6315453"/>
                <a:gd name="connsiteX84" fmla="*/ 24521 w 5774333"/>
                <a:gd name="connsiteY84" fmla="*/ 3599809 h 6315453"/>
                <a:gd name="connsiteX85" fmla="*/ 0 w 5774333"/>
                <a:gd name="connsiteY85" fmla="*/ 3283418 h 6315453"/>
                <a:gd name="connsiteX86" fmla="*/ 68045 w 5774333"/>
                <a:gd name="connsiteY86" fmla="*/ 2666963 h 6315453"/>
                <a:gd name="connsiteX87" fmla="*/ 272546 w 5774333"/>
                <a:gd name="connsiteY87" fmla="*/ 2076334 h 6315453"/>
                <a:gd name="connsiteX88" fmla="*/ 1039300 w 5774333"/>
                <a:gd name="connsiteY88" fmla="*/ 1073307 h 6315453"/>
                <a:gd name="connsiteX89" fmla="*/ 1547733 w 5774333"/>
                <a:gd name="connsiteY89" fmla="*/ 680365 h 6315453"/>
                <a:gd name="connsiteX90" fmla="*/ 2115995 w 5774333"/>
                <a:gd name="connsiteY90" fmla="*/ 368373 h 6315453"/>
                <a:gd name="connsiteX91" fmla="*/ 3377451 w 5774333"/>
                <a:gd name="connsiteY91" fmla="*/ 24304 h 6315453"/>
                <a:gd name="connsiteX92" fmla="*/ 3707237 w 5774333"/>
                <a:gd name="connsiteY92" fmla="*/ 1489 h 631545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Lst>
              <a:rect l="l" t="t" r="r" b="b"/>
              <a:pathLst>
                <a:path w="5774333" h="6315453">
                  <a:moveTo>
                    <a:pt x="3707237" y="1489"/>
                  </a:moveTo>
                  <a:cubicBezTo>
                    <a:pt x="3817502" y="-1522"/>
                    <a:pt x="3927875" y="41"/>
                    <a:pt x="4037665" y="6121"/>
                  </a:cubicBezTo>
                  <a:cubicBezTo>
                    <a:pt x="4257614" y="18745"/>
                    <a:pt x="4477439" y="49665"/>
                    <a:pt x="4692239" y="102128"/>
                  </a:cubicBezTo>
                  <a:cubicBezTo>
                    <a:pt x="4907039" y="154474"/>
                    <a:pt x="5116811" y="228592"/>
                    <a:pt x="5315059" y="324945"/>
                  </a:cubicBezTo>
                  <a:cubicBezTo>
                    <a:pt x="5463562" y="397211"/>
                    <a:pt x="5606133" y="481527"/>
                    <a:pt x="5738325" y="578286"/>
                  </a:cubicBezTo>
                  <a:lnTo>
                    <a:pt x="5774333" y="606551"/>
                  </a:lnTo>
                  <a:lnTo>
                    <a:pt x="5774333" y="975490"/>
                  </a:lnTo>
                  <a:lnTo>
                    <a:pt x="5676001" y="889749"/>
                  </a:lnTo>
                  <a:cubicBezTo>
                    <a:pt x="5522381" y="769886"/>
                    <a:pt x="5355519" y="665657"/>
                    <a:pt x="5177132" y="581926"/>
                  </a:cubicBezTo>
                  <a:cubicBezTo>
                    <a:pt x="4998867" y="497965"/>
                    <a:pt x="4810183" y="433574"/>
                    <a:pt x="4615735" y="388640"/>
                  </a:cubicBezTo>
                  <a:cubicBezTo>
                    <a:pt x="4421289" y="343591"/>
                    <a:pt x="4221446" y="317649"/>
                    <a:pt x="4020010" y="308500"/>
                  </a:cubicBezTo>
                  <a:cubicBezTo>
                    <a:pt x="3818207" y="298887"/>
                    <a:pt x="3616649" y="305257"/>
                    <a:pt x="3416315" y="328882"/>
                  </a:cubicBezTo>
                  <a:cubicBezTo>
                    <a:pt x="3216106" y="352623"/>
                    <a:pt x="3017736" y="392346"/>
                    <a:pt x="2823779" y="446545"/>
                  </a:cubicBezTo>
                  <a:cubicBezTo>
                    <a:pt x="2629699" y="500513"/>
                    <a:pt x="2440401" y="570345"/>
                    <a:pt x="2256987" y="651296"/>
                  </a:cubicBezTo>
                  <a:cubicBezTo>
                    <a:pt x="1889058" y="811461"/>
                    <a:pt x="1545527" y="1023856"/>
                    <a:pt x="1244169" y="1280374"/>
                  </a:cubicBezTo>
                  <a:cubicBezTo>
                    <a:pt x="1093982" y="1409039"/>
                    <a:pt x="954828" y="1549400"/>
                    <a:pt x="830141" y="1700184"/>
                  </a:cubicBezTo>
                  <a:cubicBezTo>
                    <a:pt x="705209" y="1850736"/>
                    <a:pt x="594989" y="2012176"/>
                    <a:pt x="502792" y="2182300"/>
                  </a:cubicBezTo>
                  <a:cubicBezTo>
                    <a:pt x="410595" y="2352308"/>
                    <a:pt x="333847" y="2530307"/>
                    <a:pt x="280637" y="2715256"/>
                  </a:cubicBezTo>
                  <a:cubicBezTo>
                    <a:pt x="227306" y="2899741"/>
                    <a:pt x="199719" y="3091521"/>
                    <a:pt x="199843" y="3283418"/>
                  </a:cubicBezTo>
                  <a:cubicBezTo>
                    <a:pt x="200946" y="3377687"/>
                    <a:pt x="210754" y="3471261"/>
                    <a:pt x="233926" y="3561593"/>
                  </a:cubicBezTo>
                  <a:cubicBezTo>
                    <a:pt x="256730" y="3652040"/>
                    <a:pt x="292162" y="3738550"/>
                    <a:pt x="334582" y="3821816"/>
                  </a:cubicBezTo>
                  <a:cubicBezTo>
                    <a:pt x="356038" y="3863392"/>
                    <a:pt x="379823" y="3904157"/>
                    <a:pt x="404834" y="3944343"/>
                  </a:cubicBezTo>
                  <a:cubicBezTo>
                    <a:pt x="430212" y="3984413"/>
                    <a:pt x="457308" y="4023905"/>
                    <a:pt x="485506" y="4062932"/>
                  </a:cubicBezTo>
                  <a:cubicBezTo>
                    <a:pt x="542639" y="4140757"/>
                    <a:pt x="606146" y="4216265"/>
                    <a:pt x="671861" y="4292120"/>
                  </a:cubicBezTo>
                  <a:cubicBezTo>
                    <a:pt x="737576" y="4368091"/>
                    <a:pt x="806234" y="4444062"/>
                    <a:pt x="873542" y="4523044"/>
                  </a:cubicBezTo>
                  <a:cubicBezTo>
                    <a:pt x="907258" y="4562419"/>
                    <a:pt x="940606" y="4602721"/>
                    <a:pt x="973831" y="4643601"/>
                  </a:cubicBezTo>
                  <a:lnTo>
                    <a:pt x="1022014" y="4702780"/>
                  </a:lnTo>
                  <a:cubicBezTo>
                    <a:pt x="1037829" y="4721658"/>
                    <a:pt x="1052910" y="4740998"/>
                    <a:pt x="1069215" y="4759411"/>
                  </a:cubicBezTo>
                  <a:cubicBezTo>
                    <a:pt x="1196477" y="4909269"/>
                    <a:pt x="1334527" y="5047199"/>
                    <a:pt x="1474784" y="5177948"/>
                  </a:cubicBezTo>
                  <a:cubicBezTo>
                    <a:pt x="1545281" y="5243033"/>
                    <a:pt x="1617003" y="5305917"/>
                    <a:pt x="1690442" y="5366255"/>
                  </a:cubicBezTo>
                  <a:cubicBezTo>
                    <a:pt x="1763881" y="5426591"/>
                    <a:pt x="1838668" y="5484959"/>
                    <a:pt x="1916276" y="5539852"/>
                  </a:cubicBezTo>
                  <a:cubicBezTo>
                    <a:pt x="2070877" y="5649872"/>
                    <a:pt x="2237617" y="5748194"/>
                    <a:pt x="2420784" y="5814437"/>
                  </a:cubicBezTo>
                  <a:cubicBezTo>
                    <a:pt x="2512124" y="5847559"/>
                    <a:pt x="2606773" y="5872921"/>
                    <a:pt x="2703015" y="5892029"/>
                  </a:cubicBezTo>
                  <a:cubicBezTo>
                    <a:pt x="2727168" y="5896546"/>
                    <a:pt x="2751075" y="5901758"/>
                    <a:pt x="2775350" y="5905695"/>
                  </a:cubicBezTo>
                  <a:lnTo>
                    <a:pt x="2848299" y="5917161"/>
                  </a:lnTo>
                  <a:cubicBezTo>
                    <a:pt x="2897218" y="5923298"/>
                    <a:pt x="2946136" y="5929784"/>
                    <a:pt x="2995544" y="5933605"/>
                  </a:cubicBezTo>
                  <a:cubicBezTo>
                    <a:pt x="3020188" y="5935806"/>
                    <a:pt x="3044831" y="5937891"/>
                    <a:pt x="3069596" y="5938933"/>
                  </a:cubicBezTo>
                  <a:cubicBezTo>
                    <a:pt x="3094362" y="5940090"/>
                    <a:pt x="3119005" y="5941943"/>
                    <a:pt x="3143894" y="5942639"/>
                  </a:cubicBezTo>
                  <a:lnTo>
                    <a:pt x="3218436" y="5944260"/>
                  </a:lnTo>
                  <a:cubicBezTo>
                    <a:pt x="3243201" y="5944838"/>
                    <a:pt x="3268212" y="5944029"/>
                    <a:pt x="3293101" y="5943913"/>
                  </a:cubicBezTo>
                  <a:lnTo>
                    <a:pt x="3330494" y="5943565"/>
                  </a:lnTo>
                  <a:cubicBezTo>
                    <a:pt x="3342632" y="5943218"/>
                    <a:pt x="3354524" y="5942523"/>
                    <a:pt x="3366540" y="5942059"/>
                  </a:cubicBezTo>
                  <a:cubicBezTo>
                    <a:pt x="3378554" y="5941480"/>
                    <a:pt x="3390570" y="5941134"/>
                    <a:pt x="3402462" y="5940323"/>
                  </a:cubicBezTo>
                  <a:lnTo>
                    <a:pt x="3438262" y="5937543"/>
                  </a:lnTo>
                  <a:cubicBezTo>
                    <a:pt x="3485954" y="5933953"/>
                    <a:pt x="3533279" y="5927931"/>
                    <a:pt x="3580236" y="5920982"/>
                  </a:cubicBezTo>
                  <a:cubicBezTo>
                    <a:pt x="3768185" y="5891567"/>
                    <a:pt x="3948901" y="5834010"/>
                    <a:pt x="4121034" y="5753290"/>
                  </a:cubicBezTo>
                  <a:cubicBezTo>
                    <a:pt x="4293782" y="5673497"/>
                    <a:pt x="4458191" y="5571353"/>
                    <a:pt x="4620639" y="5459364"/>
                  </a:cubicBezTo>
                  <a:cubicBezTo>
                    <a:pt x="4661221" y="5431455"/>
                    <a:pt x="4701557" y="5402271"/>
                    <a:pt x="4741771" y="5372971"/>
                  </a:cubicBezTo>
                  <a:cubicBezTo>
                    <a:pt x="4782230" y="5343672"/>
                    <a:pt x="4822566" y="5313908"/>
                    <a:pt x="4862901" y="5283682"/>
                  </a:cubicBezTo>
                  <a:lnTo>
                    <a:pt x="5108229" y="5098386"/>
                  </a:lnTo>
                  <a:cubicBezTo>
                    <a:pt x="5276563" y="4972270"/>
                    <a:pt x="5446489" y="4854838"/>
                    <a:pt x="5612493" y="4739724"/>
                  </a:cubicBezTo>
                  <a:lnTo>
                    <a:pt x="5774333" y="4623488"/>
                  </a:lnTo>
                  <a:lnTo>
                    <a:pt x="5774333" y="5232926"/>
                  </a:lnTo>
                  <a:lnTo>
                    <a:pt x="5676492" y="5306859"/>
                  </a:lnTo>
                  <a:cubicBezTo>
                    <a:pt x="5592693" y="5367905"/>
                    <a:pt x="5508955" y="5427286"/>
                    <a:pt x="5426260" y="5486233"/>
                  </a:cubicBezTo>
                  <a:lnTo>
                    <a:pt x="5300225" y="5576217"/>
                  </a:lnTo>
                  <a:cubicBezTo>
                    <a:pt x="5257559" y="5606443"/>
                    <a:pt x="5214525" y="5636901"/>
                    <a:pt x="5170757" y="5666780"/>
                  </a:cubicBezTo>
                  <a:cubicBezTo>
                    <a:pt x="5127110" y="5696775"/>
                    <a:pt x="5082973" y="5726654"/>
                    <a:pt x="5038100" y="5756185"/>
                  </a:cubicBezTo>
                  <a:cubicBezTo>
                    <a:pt x="4993106" y="5785486"/>
                    <a:pt x="4947743" y="5814553"/>
                    <a:pt x="4901276" y="5843043"/>
                  </a:cubicBezTo>
                  <a:cubicBezTo>
                    <a:pt x="4808835" y="5900136"/>
                    <a:pt x="4713449" y="5955494"/>
                    <a:pt x="4614019" y="6006103"/>
                  </a:cubicBezTo>
                  <a:cubicBezTo>
                    <a:pt x="4514711" y="6056943"/>
                    <a:pt x="4411971" y="6104192"/>
                    <a:pt x="4305061" y="6144726"/>
                  </a:cubicBezTo>
                  <a:cubicBezTo>
                    <a:pt x="4092223" y="6226952"/>
                    <a:pt x="3863569" y="6282424"/>
                    <a:pt x="3632710" y="6304196"/>
                  </a:cubicBezTo>
                  <a:cubicBezTo>
                    <a:pt x="3574964" y="6309408"/>
                    <a:pt x="3517218" y="6313345"/>
                    <a:pt x="3459594" y="6314504"/>
                  </a:cubicBezTo>
                  <a:lnTo>
                    <a:pt x="3416315" y="6315429"/>
                  </a:lnTo>
                  <a:cubicBezTo>
                    <a:pt x="3401971" y="6315546"/>
                    <a:pt x="3387505" y="6315198"/>
                    <a:pt x="3373159" y="6315198"/>
                  </a:cubicBezTo>
                  <a:lnTo>
                    <a:pt x="3330127" y="6314735"/>
                  </a:lnTo>
                  <a:lnTo>
                    <a:pt x="3288320" y="6313230"/>
                  </a:lnTo>
                  <a:cubicBezTo>
                    <a:pt x="3176996" y="6309870"/>
                    <a:pt x="3065428" y="6301533"/>
                    <a:pt x="2954350" y="6288098"/>
                  </a:cubicBezTo>
                  <a:cubicBezTo>
                    <a:pt x="2843150" y="6275360"/>
                    <a:pt x="2732194" y="6257061"/>
                    <a:pt x="2622466" y="6232742"/>
                  </a:cubicBezTo>
                  <a:cubicBezTo>
                    <a:pt x="2512859" y="6208190"/>
                    <a:pt x="2404110" y="6179122"/>
                    <a:pt x="2296466" y="6146001"/>
                  </a:cubicBezTo>
                  <a:cubicBezTo>
                    <a:pt x="2081544" y="6079179"/>
                    <a:pt x="1869073" y="5996027"/>
                    <a:pt x="1672419" y="5885197"/>
                  </a:cubicBezTo>
                  <a:cubicBezTo>
                    <a:pt x="1475643" y="5774599"/>
                    <a:pt x="1299954" y="5634353"/>
                    <a:pt x="1146578" y="5479168"/>
                  </a:cubicBezTo>
                  <a:cubicBezTo>
                    <a:pt x="1069461" y="5401692"/>
                    <a:pt x="999333" y="5319235"/>
                    <a:pt x="933372" y="5234810"/>
                  </a:cubicBezTo>
                  <a:cubicBezTo>
                    <a:pt x="867781" y="5150038"/>
                    <a:pt x="805375" y="5063991"/>
                    <a:pt x="747140" y="4976091"/>
                  </a:cubicBezTo>
                  <a:cubicBezTo>
                    <a:pt x="732182" y="4954319"/>
                    <a:pt x="718082" y="4932199"/>
                    <a:pt x="703616" y="4910196"/>
                  </a:cubicBezTo>
                  <a:lnTo>
                    <a:pt x="662053" y="4846269"/>
                  </a:lnTo>
                  <a:cubicBezTo>
                    <a:pt x="635449" y="4804925"/>
                    <a:pt x="607864" y="4763928"/>
                    <a:pt x="580033" y="4722352"/>
                  </a:cubicBezTo>
                  <a:lnTo>
                    <a:pt x="410105" y="4469193"/>
                  </a:lnTo>
                  <a:cubicBezTo>
                    <a:pt x="353095" y="4382915"/>
                    <a:pt x="296820" y="4294089"/>
                    <a:pt x="244224" y="4201556"/>
                  </a:cubicBezTo>
                  <a:cubicBezTo>
                    <a:pt x="217987" y="4155232"/>
                    <a:pt x="192609" y="4108098"/>
                    <a:pt x="169437" y="4059690"/>
                  </a:cubicBezTo>
                  <a:cubicBezTo>
                    <a:pt x="146388" y="4011165"/>
                    <a:pt x="124932" y="3961715"/>
                    <a:pt x="105929" y="3911221"/>
                  </a:cubicBezTo>
                  <a:cubicBezTo>
                    <a:pt x="87293" y="3860613"/>
                    <a:pt x="70742" y="3809309"/>
                    <a:pt x="57256" y="3757195"/>
                  </a:cubicBezTo>
                  <a:cubicBezTo>
                    <a:pt x="50881" y="3731138"/>
                    <a:pt x="44383" y="3704965"/>
                    <a:pt x="39111" y="3678677"/>
                  </a:cubicBezTo>
                  <a:lnTo>
                    <a:pt x="31142" y="3639300"/>
                  </a:lnTo>
                  <a:lnTo>
                    <a:pt x="24521" y="3599809"/>
                  </a:lnTo>
                  <a:cubicBezTo>
                    <a:pt x="7234" y="3494423"/>
                    <a:pt x="0" y="3388457"/>
                    <a:pt x="0" y="3283418"/>
                  </a:cubicBezTo>
                  <a:cubicBezTo>
                    <a:pt x="491" y="3076698"/>
                    <a:pt x="23418" y="2869978"/>
                    <a:pt x="68045" y="2666963"/>
                  </a:cubicBezTo>
                  <a:cubicBezTo>
                    <a:pt x="112550" y="2464064"/>
                    <a:pt x="180717" y="2265104"/>
                    <a:pt x="272546" y="2076334"/>
                  </a:cubicBezTo>
                  <a:cubicBezTo>
                    <a:pt x="457062" y="1698794"/>
                    <a:pt x="724457" y="1360978"/>
                    <a:pt x="1039300" y="1073307"/>
                  </a:cubicBezTo>
                  <a:cubicBezTo>
                    <a:pt x="1197090" y="929472"/>
                    <a:pt x="1367630" y="798259"/>
                    <a:pt x="1547733" y="680365"/>
                  </a:cubicBezTo>
                  <a:cubicBezTo>
                    <a:pt x="1728081" y="562587"/>
                    <a:pt x="1917870" y="457663"/>
                    <a:pt x="2115995" y="368373"/>
                  </a:cubicBezTo>
                  <a:cubicBezTo>
                    <a:pt x="2512737" y="191070"/>
                    <a:pt x="2939883" y="73870"/>
                    <a:pt x="3377451" y="24304"/>
                  </a:cubicBezTo>
                  <a:cubicBezTo>
                    <a:pt x="3486812" y="12086"/>
                    <a:pt x="3596971" y="4500"/>
                    <a:pt x="3707237" y="1489"/>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378" name="Freeform: Shape 15377">
              <a:extLst>
                <a:ext uri="{FF2B5EF4-FFF2-40B4-BE49-F238E27FC236}">
                  <a16:creationId xmlns:a16="http://schemas.microsoft.com/office/drawing/2014/main" id="{EC18CE1F-9DF1-47AF-9E66-6CE348AC233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410220" y="131729"/>
              <a:ext cx="5769111" cy="6229400"/>
            </a:xfrm>
            <a:custGeom>
              <a:avLst/>
              <a:gdLst>
                <a:gd name="connsiteX0" fmla="*/ 3882695 w 5769111"/>
                <a:gd name="connsiteY0" fmla="*/ 0 h 6229400"/>
                <a:gd name="connsiteX1" fmla="*/ 5691883 w 5769111"/>
                <a:gd name="connsiteY1" fmla="*/ 557381 h 6229400"/>
                <a:gd name="connsiteX2" fmla="*/ 5769111 w 5769111"/>
                <a:gd name="connsiteY2" fmla="*/ 620523 h 6229400"/>
                <a:gd name="connsiteX3" fmla="*/ 5769111 w 5769111"/>
                <a:gd name="connsiteY3" fmla="*/ 1464911 h 6229400"/>
                <a:gd name="connsiteX4" fmla="*/ 5660063 w 5769111"/>
                <a:gd name="connsiteY4" fmla="*/ 1328105 h 6229400"/>
                <a:gd name="connsiteX5" fmla="*/ 4910471 w 5769111"/>
                <a:gd name="connsiteY5" fmla="*/ 781599 h 6229400"/>
                <a:gd name="connsiteX6" fmla="*/ 3882695 w 5769111"/>
                <a:gd name="connsiteY6" fmla="*/ 579048 h 6229400"/>
                <a:gd name="connsiteX7" fmla="*/ 2683153 w 5769111"/>
                <a:gd name="connsiteY7" fmla="*/ 797003 h 6229400"/>
                <a:gd name="connsiteX8" fmla="*/ 1617493 w 5769111"/>
                <a:gd name="connsiteY8" fmla="*/ 1395738 h 6229400"/>
                <a:gd name="connsiteX9" fmla="*/ 880408 w 5769111"/>
                <a:gd name="connsiteY9" fmla="*/ 2259099 h 6229400"/>
                <a:gd name="connsiteX10" fmla="*/ 613135 w 5769111"/>
                <a:gd name="connsiteY10" fmla="*/ 3263863 h 6229400"/>
                <a:gd name="connsiteX11" fmla="*/ 1055484 w 5769111"/>
                <a:gd name="connsiteY11" fmla="*/ 4196825 h 6229400"/>
                <a:gd name="connsiteX12" fmla="*/ 1278376 w 5769111"/>
                <a:gd name="connsiteY12" fmla="*/ 4492950 h 6229400"/>
                <a:gd name="connsiteX13" fmla="*/ 3369851 w 5769111"/>
                <a:gd name="connsiteY13" fmla="*/ 5650468 h 6229400"/>
                <a:gd name="connsiteX14" fmla="*/ 4957551 w 5769111"/>
                <a:gd name="connsiteY14" fmla="*/ 4938355 h 6229400"/>
                <a:gd name="connsiteX15" fmla="*/ 5150773 w 5769111"/>
                <a:gd name="connsiteY15" fmla="*/ 4796950 h 6229400"/>
                <a:gd name="connsiteX16" fmla="*/ 5747247 w 5769111"/>
                <a:gd name="connsiteY16" fmla="*/ 4338176 h 6229400"/>
                <a:gd name="connsiteX17" fmla="*/ 5769111 w 5769111"/>
                <a:gd name="connsiteY17" fmla="*/ 4318497 h 6229400"/>
                <a:gd name="connsiteX18" fmla="*/ 5769111 w 5769111"/>
                <a:gd name="connsiteY18" fmla="*/ 5074612 h 6229400"/>
                <a:gd name="connsiteX19" fmla="*/ 5636252 w 5769111"/>
                <a:gd name="connsiteY19" fmla="*/ 5174208 h 6229400"/>
                <a:gd name="connsiteX20" fmla="*/ 5334922 w 5769111"/>
                <a:gd name="connsiteY20" fmla="*/ 5394528 h 6229400"/>
                <a:gd name="connsiteX21" fmla="*/ 3369727 w 5769111"/>
                <a:gd name="connsiteY21" fmla="*/ 6229400 h 6229400"/>
                <a:gd name="connsiteX22" fmla="*/ 771046 w 5769111"/>
                <a:gd name="connsiteY22" fmla="*/ 4817913 h 6229400"/>
                <a:gd name="connsiteX23" fmla="*/ 0 w 5769111"/>
                <a:gd name="connsiteY23" fmla="*/ 3263748 h 6229400"/>
                <a:gd name="connsiteX24" fmla="*/ 3882695 w 5769111"/>
                <a:gd name="connsiteY24" fmla="*/ 0 h 62294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5769111" h="6229400">
                  <a:moveTo>
                    <a:pt x="3882695" y="0"/>
                  </a:moveTo>
                  <a:cubicBezTo>
                    <a:pt x="4601253" y="0"/>
                    <a:pt x="5210727" y="205477"/>
                    <a:pt x="5691883" y="557381"/>
                  </a:cubicBezTo>
                  <a:lnTo>
                    <a:pt x="5769111" y="620523"/>
                  </a:lnTo>
                  <a:lnTo>
                    <a:pt x="5769111" y="1464911"/>
                  </a:lnTo>
                  <a:lnTo>
                    <a:pt x="5660063" y="1328105"/>
                  </a:lnTo>
                  <a:cubicBezTo>
                    <a:pt x="5449800" y="1091506"/>
                    <a:pt x="5197607" y="907600"/>
                    <a:pt x="4910471" y="781599"/>
                  </a:cubicBezTo>
                  <a:cubicBezTo>
                    <a:pt x="4604088" y="647260"/>
                    <a:pt x="4258349" y="579048"/>
                    <a:pt x="3882695" y="579048"/>
                  </a:cubicBezTo>
                  <a:cubicBezTo>
                    <a:pt x="3484238" y="579048"/>
                    <a:pt x="3080631" y="652240"/>
                    <a:pt x="2683153" y="797003"/>
                  </a:cubicBezTo>
                  <a:cubicBezTo>
                    <a:pt x="2296098" y="937595"/>
                    <a:pt x="1927678" y="1144662"/>
                    <a:pt x="1617493" y="1395738"/>
                  </a:cubicBezTo>
                  <a:cubicBezTo>
                    <a:pt x="1301915" y="1651098"/>
                    <a:pt x="1053890" y="1941665"/>
                    <a:pt x="880408" y="2259099"/>
                  </a:cubicBezTo>
                  <a:cubicBezTo>
                    <a:pt x="703125" y="2583597"/>
                    <a:pt x="613135" y="2921645"/>
                    <a:pt x="613135" y="3263863"/>
                  </a:cubicBezTo>
                  <a:cubicBezTo>
                    <a:pt x="613135" y="3608512"/>
                    <a:pt x="756702" y="3809789"/>
                    <a:pt x="1055484" y="4196825"/>
                  </a:cubicBezTo>
                  <a:cubicBezTo>
                    <a:pt x="1127574" y="4290167"/>
                    <a:pt x="1202116" y="4386753"/>
                    <a:pt x="1278376" y="4492950"/>
                  </a:cubicBezTo>
                  <a:cubicBezTo>
                    <a:pt x="1861105" y="5304313"/>
                    <a:pt x="2486623" y="5650468"/>
                    <a:pt x="3369851" y="5650468"/>
                  </a:cubicBezTo>
                  <a:cubicBezTo>
                    <a:pt x="3949515" y="5650468"/>
                    <a:pt x="4374822" y="5368471"/>
                    <a:pt x="4957551" y="4938355"/>
                  </a:cubicBezTo>
                  <a:cubicBezTo>
                    <a:pt x="5022653" y="4890293"/>
                    <a:pt x="5087755" y="4842811"/>
                    <a:pt x="5150773" y="4796950"/>
                  </a:cubicBezTo>
                  <a:cubicBezTo>
                    <a:pt x="5364254" y="4641404"/>
                    <a:pt x="5570313" y="4491241"/>
                    <a:pt x="5747247" y="4338176"/>
                  </a:cubicBezTo>
                  <a:lnTo>
                    <a:pt x="5769111" y="4318497"/>
                  </a:lnTo>
                  <a:lnTo>
                    <a:pt x="5769111" y="5074612"/>
                  </a:lnTo>
                  <a:lnTo>
                    <a:pt x="5636252" y="5174208"/>
                  </a:lnTo>
                  <a:cubicBezTo>
                    <a:pt x="5537051" y="5246835"/>
                    <a:pt x="5436100" y="5319845"/>
                    <a:pt x="5334922" y="5394528"/>
                  </a:cubicBezTo>
                  <a:cubicBezTo>
                    <a:pt x="4745327" y="5829741"/>
                    <a:pt x="4177309" y="6229400"/>
                    <a:pt x="3369727" y="6229400"/>
                  </a:cubicBezTo>
                  <a:cubicBezTo>
                    <a:pt x="2172147" y="6229400"/>
                    <a:pt x="1394603" y="5686137"/>
                    <a:pt x="771046" y="4817913"/>
                  </a:cubicBezTo>
                  <a:cubicBezTo>
                    <a:pt x="396864" y="4297000"/>
                    <a:pt x="0" y="3939728"/>
                    <a:pt x="0" y="3263748"/>
                  </a:cubicBezTo>
                  <a:cubicBezTo>
                    <a:pt x="0" y="1461170"/>
                    <a:pt x="1955141" y="0"/>
                    <a:pt x="3882695" y="0"/>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379" name="Freeform: Shape 15378">
              <a:extLst>
                <a:ext uri="{FF2B5EF4-FFF2-40B4-BE49-F238E27FC236}">
                  <a16:creationId xmlns:a16="http://schemas.microsoft.com/office/drawing/2014/main" id="{5BD26A8C-8D1D-41E6-A71E-FE9AC75F3F8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410220" y="131729"/>
              <a:ext cx="5769111" cy="6229400"/>
            </a:xfrm>
            <a:custGeom>
              <a:avLst/>
              <a:gdLst>
                <a:gd name="connsiteX0" fmla="*/ 3882695 w 5769111"/>
                <a:gd name="connsiteY0" fmla="*/ 0 h 6229400"/>
                <a:gd name="connsiteX1" fmla="*/ 5691883 w 5769111"/>
                <a:gd name="connsiteY1" fmla="*/ 557381 h 6229400"/>
                <a:gd name="connsiteX2" fmla="*/ 5769111 w 5769111"/>
                <a:gd name="connsiteY2" fmla="*/ 620523 h 6229400"/>
                <a:gd name="connsiteX3" fmla="*/ 5769111 w 5769111"/>
                <a:gd name="connsiteY3" fmla="*/ 1675390 h 6229400"/>
                <a:gd name="connsiteX4" fmla="*/ 5711488 w 5769111"/>
                <a:gd name="connsiteY4" fmla="*/ 1585205 h 6229400"/>
                <a:gd name="connsiteX5" fmla="*/ 5566027 w 5769111"/>
                <a:gd name="connsiteY5" fmla="*/ 1402571 h 6229400"/>
                <a:gd name="connsiteX6" fmla="*/ 4858734 w 5769111"/>
                <a:gd name="connsiteY6" fmla="*/ 886639 h 6229400"/>
                <a:gd name="connsiteX7" fmla="*/ 3882695 w 5769111"/>
                <a:gd name="connsiteY7" fmla="*/ 694858 h 6229400"/>
                <a:gd name="connsiteX8" fmla="*/ 2727046 w 5769111"/>
                <a:gd name="connsiteY8" fmla="*/ 905053 h 6229400"/>
                <a:gd name="connsiteX9" fmla="*/ 1697186 w 5769111"/>
                <a:gd name="connsiteY9" fmla="*/ 1483638 h 6229400"/>
                <a:gd name="connsiteX10" fmla="*/ 989279 w 5769111"/>
                <a:gd name="connsiteY10" fmla="*/ 2312139 h 6229400"/>
                <a:gd name="connsiteX11" fmla="*/ 735615 w 5769111"/>
                <a:gd name="connsiteY11" fmla="*/ 3263863 h 6229400"/>
                <a:gd name="connsiteX12" fmla="*/ 1154424 w 5769111"/>
                <a:gd name="connsiteY12" fmla="*/ 4128614 h 6229400"/>
                <a:gd name="connsiteX13" fmla="*/ 1379768 w 5769111"/>
                <a:gd name="connsiteY13" fmla="*/ 4427981 h 6229400"/>
                <a:gd name="connsiteX14" fmla="*/ 2239456 w 5769111"/>
                <a:gd name="connsiteY14" fmla="*/ 5256947 h 6229400"/>
                <a:gd name="connsiteX15" fmla="*/ 3369727 w 5769111"/>
                <a:gd name="connsiteY15" fmla="*/ 5534658 h 6229400"/>
                <a:gd name="connsiteX16" fmla="*/ 4096760 w 5769111"/>
                <a:gd name="connsiteY16" fmla="*/ 5357817 h 6229400"/>
                <a:gd name="connsiteX17" fmla="*/ 4881905 w 5769111"/>
                <a:gd name="connsiteY17" fmla="*/ 4847212 h 6229400"/>
                <a:gd name="connsiteX18" fmla="*/ 5075739 w 5769111"/>
                <a:gd name="connsiteY18" fmla="*/ 4705346 h 6229400"/>
                <a:gd name="connsiteX19" fmla="*/ 5759930 w 5769111"/>
                <a:gd name="connsiteY19" fmla="*/ 4166809 h 6229400"/>
                <a:gd name="connsiteX20" fmla="*/ 5769111 w 5769111"/>
                <a:gd name="connsiteY20" fmla="*/ 4157764 h 6229400"/>
                <a:gd name="connsiteX21" fmla="*/ 5769111 w 5769111"/>
                <a:gd name="connsiteY21" fmla="*/ 5074612 h 6229400"/>
                <a:gd name="connsiteX22" fmla="*/ 5636252 w 5769111"/>
                <a:gd name="connsiteY22" fmla="*/ 5174208 h 6229400"/>
                <a:gd name="connsiteX23" fmla="*/ 5334922 w 5769111"/>
                <a:gd name="connsiteY23" fmla="*/ 5394528 h 6229400"/>
                <a:gd name="connsiteX24" fmla="*/ 3369727 w 5769111"/>
                <a:gd name="connsiteY24" fmla="*/ 6229400 h 6229400"/>
                <a:gd name="connsiteX25" fmla="*/ 771046 w 5769111"/>
                <a:gd name="connsiteY25" fmla="*/ 4817913 h 6229400"/>
                <a:gd name="connsiteX26" fmla="*/ 0 w 5769111"/>
                <a:gd name="connsiteY26" fmla="*/ 3263748 h 6229400"/>
                <a:gd name="connsiteX27" fmla="*/ 3882695 w 5769111"/>
                <a:gd name="connsiteY27" fmla="*/ 0 h 62294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Lst>
              <a:rect l="l" t="t" r="r" b="b"/>
              <a:pathLst>
                <a:path w="5769111" h="6229400">
                  <a:moveTo>
                    <a:pt x="3882695" y="0"/>
                  </a:moveTo>
                  <a:cubicBezTo>
                    <a:pt x="4601253" y="0"/>
                    <a:pt x="5210727" y="205477"/>
                    <a:pt x="5691883" y="557381"/>
                  </a:cubicBezTo>
                  <a:lnTo>
                    <a:pt x="5769111" y="620523"/>
                  </a:lnTo>
                  <a:lnTo>
                    <a:pt x="5769111" y="1675390"/>
                  </a:lnTo>
                  <a:lnTo>
                    <a:pt x="5711488" y="1585205"/>
                  </a:lnTo>
                  <a:cubicBezTo>
                    <a:pt x="5665942" y="1521390"/>
                    <a:pt x="5617428" y="1460432"/>
                    <a:pt x="5566027" y="1402571"/>
                  </a:cubicBezTo>
                  <a:cubicBezTo>
                    <a:pt x="5367411" y="1179058"/>
                    <a:pt x="5129563" y="1005460"/>
                    <a:pt x="4858734" y="886639"/>
                  </a:cubicBezTo>
                  <a:cubicBezTo>
                    <a:pt x="4568779" y="759363"/>
                    <a:pt x="4240327" y="694858"/>
                    <a:pt x="3882695" y="694858"/>
                  </a:cubicBezTo>
                  <a:cubicBezTo>
                    <a:pt x="3504835" y="694858"/>
                    <a:pt x="3105151" y="767471"/>
                    <a:pt x="2727046" y="905053"/>
                  </a:cubicBezTo>
                  <a:cubicBezTo>
                    <a:pt x="2352985" y="1041013"/>
                    <a:pt x="1996826" y="1241132"/>
                    <a:pt x="1697186" y="1483638"/>
                  </a:cubicBezTo>
                  <a:cubicBezTo>
                    <a:pt x="1397913" y="1725796"/>
                    <a:pt x="1153199" y="2012308"/>
                    <a:pt x="989279" y="2312139"/>
                  </a:cubicBezTo>
                  <a:cubicBezTo>
                    <a:pt x="820946" y="2620077"/>
                    <a:pt x="735615" y="2940290"/>
                    <a:pt x="735615" y="3263863"/>
                  </a:cubicBezTo>
                  <a:cubicBezTo>
                    <a:pt x="735615" y="3573074"/>
                    <a:pt x="863980" y="3752464"/>
                    <a:pt x="1154424" y="4128614"/>
                  </a:cubicBezTo>
                  <a:cubicBezTo>
                    <a:pt x="1227127" y="4222767"/>
                    <a:pt x="1302282" y="4320162"/>
                    <a:pt x="1379768" y="4427981"/>
                  </a:cubicBezTo>
                  <a:cubicBezTo>
                    <a:pt x="1653784" y="4809458"/>
                    <a:pt x="1934912" y="5080685"/>
                    <a:pt x="2239456" y="5256947"/>
                  </a:cubicBezTo>
                  <a:cubicBezTo>
                    <a:pt x="2562268" y="5443863"/>
                    <a:pt x="2932037" y="5534658"/>
                    <a:pt x="3369727" y="5534658"/>
                  </a:cubicBezTo>
                  <a:cubicBezTo>
                    <a:pt x="3618120" y="5534658"/>
                    <a:pt x="3849103" y="5478491"/>
                    <a:pt x="4096760" y="5357817"/>
                  </a:cubicBezTo>
                  <a:cubicBezTo>
                    <a:pt x="4351037" y="5233901"/>
                    <a:pt x="4602740" y="5053238"/>
                    <a:pt x="4881905" y="4847212"/>
                  </a:cubicBezTo>
                  <a:cubicBezTo>
                    <a:pt x="4947375" y="4798920"/>
                    <a:pt x="5012599" y="4751322"/>
                    <a:pt x="5075739" y="4705346"/>
                  </a:cubicBezTo>
                  <a:cubicBezTo>
                    <a:pt x="5327320" y="4521990"/>
                    <a:pt x="5568418" y="4346256"/>
                    <a:pt x="5759930" y="4166809"/>
                  </a:cubicBezTo>
                  <a:lnTo>
                    <a:pt x="5769111" y="4157764"/>
                  </a:lnTo>
                  <a:lnTo>
                    <a:pt x="5769111" y="5074612"/>
                  </a:lnTo>
                  <a:lnTo>
                    <a:pt x="5636252" y="5174208"/>
                  </a:lnTo>
                  <a:cubicBezTo>
                    <a:pt x="5537051" y="5246835"/>
                    <a:pt x="5436100" y="5319845"/>
                    <a:pt x="5334922" y="5394528"/>
                  </a:cubicBezTo>
                  <a:cubicBezTo>
                    <a:pt x="4745327" y="5829741"/>
                    <a:pt x="4177309" y="6229400"/>
                    <a:pt x="3369727" y="6229400"/>
                  </a:cubicBezTo>
                  <a:cubicBezTo>
                    <a:pt x="2172147" y="6229400"/>
                    <a:pt x="1394603" y="5686137"/>
                    <a:pt x="771046" y="4817913"/>
                  </a:cubicBezTo>
                  <a:cubicBezTo>
                    <a:pt x="396864" y="4297000"/>
                    <a:pt x="0" y="3939728"/>
                    <a:pt x="0" y="3263748"/>
                  </a:cubicBezTo>
                  <a:cubicBezTo>
                    <a:pt x="0" y="1461170"/>
                    <a:pt x="1955141" y="0"/>
                    <a:pt x="3882695" y="0"/>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pic>
        <p:nvPicPr>
          <p:cNvPr id="15368" name="Graphic 15367" descr="Stethoscope">
            <a:extLst>
              <a:ext uri="{FF2B5EF4-FFF2-40B4-BE49-F238E27FC236}">
                <a16:creationId xmlns:a16="http://schemas.microsoft.com/office/drawing/2014/main" id="{8FEF1B5E-B1AB-30CF-691E-B55719C6E5C2}"/>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8121726" y="1629089"/>
            <a:ext cx="3620021" cy="3620021"/>
          </a:xfrm>
          <a:prstGeom prst="rect">
            <a:avLst/>
          </a:prstGeom>
        </p:spPr>
      </p:pic>
    </p:spTree>
    <p:extLst>
      <p:ext uri="{BB962C8B-B14F-4D97-AF65-F5344CB8AC3E}">
        <p14:creationId xmlns:p14="http://schemas.microsoft.com/office/powerpoint/2010/main" val="1523296468"/>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7" name="Title 4"/>
          <p:cNvSpPr txBox="1">
            <a:spLocks/>
          </p:cNvSpPr>
          <p:nvPr/>
        </p:nvSpPr>
        <p:spPr bwMode="auto">
          <a:xfrm>
            <a:off x="1524000" y="1"/>
            <a:ext cx="6946900" cy="1470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40" tIns="45720" rIns="91440" bIns="45720" anchor="ctr"/>
          <a:lstStyle>
            <a:lvl1pPr>
              <a:spcBef>
                <a:spcPct val="20000"/>
              </a:spcBef>
              <a:buFont typeface="Arial" panose="020B0604020202020204" pitchFamily="34" charset="0"/>
              <a:buChar char="•"/>
              <a:defRPr sz="3200">
                <a:solidFill>
                  <a:schemeClr val="tx1"/>
                </a:solidFill>
                <a:latin typeface="Calibri" panose="020F0502020204030204" pitchFamily="34" charset="0"/>
                <a:ea typeface="MS PGothic" panose="020B0600070205080204" pitchFamily="34" charset="-128"/>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MS PGothic" panose="020B0600070205080204" pitchFamily="34" charset="-128"/>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MS PGothic" panose="020B0600070205080204" pitchFamily="34" charset="-128"/>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9pPr>
          </a:lstStyle>
          <a:p>
            <a:pPr eaLnBrk="1" hangingPunct="1">
              <a:spcBef>
                <a:spcPct val="0"/>
              </a:spcBef>
              <a:buFontTx/>
              <a:buNone/>
            </a:pPr>
            <a:r>
              <a:rPr lang="en-GB" altLang="en-US" sz="5400" b="1" dirty="0">
                <a:solidFill>
                  <a:schemeClr val="accent6">
                    <a:lumMod val="75000"/>
                  </a:schemeClr>
                </a:solidFill>
                <a:latin typeface="+mn-lt"/>
                <a:ea typeface="MS PGothic"/>
              </a:rPr>
              <a:t>Online Safety KS2</a:t>
            </a:r>
            <a:endParaRPr lang="en-GB" altLang="en-US" sz="5400" b="1" dirty="0">
              <a:solidFill>
                <a:schemeClr val="accent6">
                  <a:lumMod val="75000"/>
                </a:schemeClr>
              </a:solidFill>
              <a:latin typeface="+mn-lt"/>
            </a:endParaRPr>
          </a:p>
        </p:txBody>
      </p:sp>
      <p:sp>
        <p:nvSpPr>
          <p:cNvPr id="5" name="Rounded Rectangular Callout 4"/>
          <p:cNvSpPr/>
          <p:nvPr/>
        </p:nvSpPr>
        <p:spPr>
          <a:xfrm>
            <a:off x="1847528" y="5373216"/>
            <a:ext cx="4608512" cy="1296144"/>
          </a:xfrm>
          <a:prstGeom prst="wedgeRoundRectCallout">
            <a:avLst>
              <a:gd name="adj1" fmla="val 12521"/>
              <a:gd name="adj2" fmla="val -140667"/>
              <a:gd name="adj3" fmla="val 16667"/>
            </a:avLst>
          </a:prstGeom>
          <a:solidFill>
            <a:srgbClr val="00B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TextBox 5"/>
          <p:cNvSpPr txBox="1"/>
          <p:nvPr/>
        </p:nvSpPr>
        <p:spPr>
          <a:xfrm>
            <a:off x="1991544" y="5445225"/>
            <a:ext cx="4464496" cy="1200329"/>
          </a:xfrm>
          <a:prstGeom prst="rect">
            <a:avLst/>
          </a:prstGeom>
          <a:noFill/>
        </p:spPr>
        <p:txBody>
          <a:bodyPr wrap="square" rtlCol="0">
            <a:spAutoFit/>
          </a:bodyPr>
          <a:lstStyle/>
          <a:p>
            <a:r>
              <a:rPr lang="en-GB" sz="2400" b="1" dirty="0">
                <a:solidFill>
                  <a:srgbClr val="FFFF00"/>
                </a:solidFill>
              </a:rPr>
              <a:t>We will be showing these videos to the class. We will now watch this together…</a:t>
            </a:r>
          </a:p>
        </p:txBody>
      </p:sp>
      <p:pic>
        <p:nvPicPr>
          <p:cNvPr id="2" name="Picture 1"/>
          <p:cNvPicPr>
            <a:picLocks noChangeAspect="1"/>
          </p:cNvPicPr>
          <p:nvPr/>
        </p:nvPicPr>
        <p:blipFill>
          <a:blip r:embed="rId2"/>
          <a:stretch>
            <a:fillRect/>
          </a:stretch>
        </p:blipFill>
        <p:spPr>
          <a:xfrm>
            <a:off x="7464153" y="1124744"/>
            <a:ext cx="2809883" cy="4057662"/>
          </a:xfrm>
          <a:prstGeom prst="rect">
            <a:avLst/>
          </a:prstGeom>
        </p:spPr>
      </p:pic>
      <p:sp>
        <p:nvSpPr>
          <p:cNvPr id="3" name="Rectangle 2"/>
          <p:cNvSpPr/>
          <p:nvPr/>
        </p:nvSpPr>
        <p:spPr>
          <a:xfrm>
            <a:off x="6744072" y="5301209"/>
            <a:ext cx="3744416" cy="1323439"/>
          </a:xfrm>
          <a:prstGeom prst="rect">
            <a:avLst/>
          </a:prstGeom>
          <a:ln w="28575">
            <a:solidFill>
              <a:srgbClr val="00B050"/>
            </a:solidFill>
          </a:ln>
        </p:spPr>
        <p:txBody>
          <a:bodyPr wrap="square">
            <a:spAutoFit/>
          </a:bodyPr>
          <a:lstStyle/>
          <a:p>
            <a:r>
              <a:rPr lang="en-GB" sz="2000" dirty="0"/>
              <a:t>For more information on Online Safety, click here: </a:t>
            </a:r>
          </a:p>
          <a:p>
            <a:r>
              <a:rPr lang="en-GB" sz="2000" dirty="0">
                <a:hlinkClick r:id="rId3"/>
              </a:rPr>
              <a:t>https://www.fortyhill.com/page/?title=Online+Safety&amp;pid=51</a:t>
            </a:r>
            <a:endParaRPr lang="en-GB" sz="2000" dirty="0"/>
          </a:p>
        </p:txBody>
      </p:sp>
      <p:pic>
        <p:nvPicPr>
          <p:cNvPr id="7" name="Picture 6" descr="A paper with blue and white speech bubbles&#10;&#10;Description automatically generated">
            <a:extLst>
              <a:ext uri="{FF2B5EF4-FFF2-40B4-BE49-F238E27FC236}">
                <a16:creationId xmlns:a16="http://schemas.microsoft.com/office/drawing/2014/main" id="{AEB41C75-4FFC-51A2-1D5D-94A8AA5A79E3}"/>
              </a:ext>
            </a:extLst>
          </p:cNvPr>
          <p:cNvPicPr>
            <a:picLocks noChangeAspect="1"/>
          </p:cNvPicPr>
          <p:nvPr/>
        </p:nvPicPr>
        <p:blipFill>
          <a:blip r:embed="rId4"/>
          <a:stretch>
            <a:fillRect/>
          </a:stretch>
        </p:blipFill>
        <p:spPr>
          <a:xfrm>
            <a:off x="584295" y="1280117"/>
            <a:ext cx="6610634" cy="2887497"/>
          </a:xfrm>
          <a:prstGeom prst="rect">
            <a:avLst/>
          </a:prstGeom>
        </p:spPr>
      </p:pic>
      <p:sp>
        <p:nvSpPr>
          <p:cNvPr id="8" name="TextBox 7">
            <a:extLst>
              <a:ext uri="{FF2B5EF4-FFF2-40B4-BE49-F238E27FC236}">
                <a16:creationId xmlns:a16="http://schemas.microsoft.com/office/drawing/2014/main" id="{1D740E81-D3BC-5178-2216-44ADCED036E0}"/>
              </a:ext>
            </a:extLst>
          </p:cNvPr>
          <p:cNvSpPr txBox="1"/>
          <p:nvPr/>
        </p:nvSpPr>
        <p:spPr>
          <a:xfrm>
            <a:off x="618699" y="4292221"/>
            <a:ext cx="2743200" cy="64633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dirty="0">
                <a:hlinkClick r:id="rId5"/>
              </a:rPr>
              <a:t>https://www.youtube.com/watch?v=HAZU49hHMLE</a:t>
            </a:r>
            <a:r>
              <a:rPr lang="en-US" dirty="0"/>
              <a:t> </a:t>
            </a:r>
          </a:p>
        </p:txBody>
      </p:sp>
    </p:spTree>
    <p:extLst>
      <p:ext uri="{BB962C8B-B14F-4D97-AF65-F5344CB8AC3E}">
        <p14:creationId xmlns:p14="http://schemas.microsoft.com/office/powerpoint/2010/main" val="150994029"/>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7BA918C-5E8F-63A0-8E17-5B66672BC24B}"/>
              </a:ext>
            </a:extLst>
          </p:cNvPr>
          <p:cNvSpPr>
            <a:spLocks noGrp="1"/>
          </p:cNvSpPr>
          <p:nvPr>
            <p:ph type="title"/>
          </p:nvPr>
        </p:nvSpPr>
        <p:spPr/>
        <p:txBody>
          <a:bodyPr/>
          <a:lstStyle/>
          <a:p>
            <a:r>
              <a:rPr lang="en-GB" dirty="0"/>
              <a:t>Upcoming dates</a:t>
            </a:r>
          </a:p>
        </p:txBody>
      </p:sp>
      <p:sp>
        <p:nvSpPr>
          <p:cNvPr id="3" name="Content Placeholder 2">
            <a:extLst>
              <a:ext uri="{FF2B5EF4-FFF2-40B4-BE49-F238E27FC236}">
                <a16:creationId xmlns:a16="http://schemas.microsoft.com/office/drawing/2014/main" id="{1BB10CC8-AD13-4601-8FD3-FBB2CE5B5397}"/>
              </a:ext>
            </a:extLst>
          </p:cNvPr>
          <p:cNvSpPr>
            <a:spLocks noGrp="1"/>
          </p:cNvSpPr>
          <p:nvPr>
            <p:ph idx="1"/>
          </p:nvPr>
        </p:nvSpPr>
        <p:spPr/>
        <p:txBody>
          <a:bodyPr/>
          <a:lstStyle/>
          <a:p>
            <a:r>
              <a:rPr lang="en-GB" dirty="0"/>
              <a:t>House Captain elections</a:t>
            </a:r>
          </a:p>
          <a:p>
            <a:r>
              <a:rPr lang="en-GB" dirty="0"/>
              <a:t>Trip</a:t>
            </a:r>
          </a:p>
          <a:p>
            <a:endParaRPr lang="en-GB" dirty="0"/>
          </a:p>
        </p:txBody>
      </p:sp>
    </p:spTree>
    <p:extLst>
      <p:ext uri="{BB962C8B-B14F-4D97-AF65-F5344CB8AC3E}">
        <p14:creationId xmlns:p14="http://schemas.microsoft.com/office/powerpoint/2010/main" val="3216501396"/>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3" name="Title 4"/>
          <p:cNvSpPr txBox="1">
            <a:spLocks/>
          </p:cNvSpPr>
          <p:nvPr/>
        </p:nvSpPr>
        <p:spPr bwMode="auto">
          <a:xfrm>
            <a:off x="1736724" y="-23219"/>
            <a:ext cx="8242847" cy="10274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spcBef>
                <a:spcPct val="20000"/>
              </a:spcBef>
              <a:buFont typeface="Arial" panose="020B0604020202020204" pitchFamily="34" charset="0"/>
              <a:buChar char="•"/>
              <a:defRPr sz="3200">
                <a:solidFill>
                  <a:schemeClr val="tx1"/>
                </a:solidFill>
                <a:latin typeface="Calibri" panose="020F0502020204030204" pitchFamily="34" charset="0"/>
                <a:ea typeface="MS PGothic" panose="020B0600070205080204" pitchFamily="34" charset="-128"/>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MS PGothic" panose="020B0600070205080204" pitchFamily="34" charset="-128"/>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MS PGothic" panose="020B0600070205080204" pitchFamily="34" charset="-128"/>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9pPr>
          </a:lstStyle>
          <a:p>
            <a:pPr eaLnBrk="1" hangingPunct="1">
              <a:spcBef>
                <a:spcPct val="0"/>
              </a:spcBef>
              <a:buFontTx/>
              <a:buNone/>
            </a:pPr>
            <a:r>
              <a:rPr lang="en-GB" altLang="en-US" sz="5400" b="1" dirty="0">
                <a:solidFill>
                  <a:schemeClr val="accent6">
                    <a:lumMod val="75000"/>
                  </a:schemeClr>
                </a:solidFill>
                <a:latin typeface="+mn-lt"/>
              </a:rPr>
              <a:t>The Maintenance Payment</a:t>
            </a:r>
          </a:p>
        </p:txBody>
      </p:sp>
      <p:sp>
        <p:nvSpPr>
          <p:cNvPr id="9" name="Content Placeholder 2"/>
          <p:cNvSpPr txBox="1">
            <a:spLocks/>
          </p:cNvSpPr>
          <p:nvPr/>
        </p:nvSpPr>
        <p:spPr>
          <a:xfrm>
            <a:off x="167779" y="665951"/>
            <a:ext cx="11774839" cy="5360564"/>
          </a:xfrm>
          <a:prstGeom prst="rect">
            <a:avLst/>
          </a:prstGeom>
        </p:spPr>
        <p:txBody>
          <a:bodyPr vert="horz" lIns="91440" tIns="45720" rIns="91440" bIns="45720" rtlCol="0" anchor="t">
            <a:no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algn="l"/>
            <a:endParaRPr lang="en-GB" sz="1800" dirty="0"/>
          </a:p>
          <a:p>
            <a:pPr algn="l"/>
            <a:r>
              <a:rPr lang="en-GB" sz="1800" dirty="0"/>
              <a:t>This is a contribution that we request each new school year. Currently we ask for a yearly contribution of </a:t>
            </a:r>
            <a:r>
              <a:rPr lang="en-GB" sz="1800" b="1" u="sng" dirty="0"/>
              <a:t>£36.00 for each child</a:t>
            </a:r>
            <a:r>
              <a:rPr lang="en-GB" sz="1800" dirty="0"/>
              <a:t> that attends the school (discounts are made for siblings).   We are asked by the LDBS as a school to contribute over £5000 each year towards a maintenance fund held at the diocese. Schools can then bid for a share of the money to pay for larger costly projects.  At Forty Hill we have successfully bid several times over the last few years.</a:t>
            </a:r>
            <a:endParaRPr lang="en-GB" sz="1800" b="1" dirty="0"/>
          </a:p>
          <a:p>
            <a:pPr algn="l"/>
            <a:r>
              <a:rPr lang="en-GB" sz="1800" u="sng" dirty="0"/>
              <a:t>Works have included:</a:t>
            </a:r>
          </a:p>
          <a:p>
            <a:pPr algn="l"/>
            <a:r>
              <a:rPr lang="en-GB" sz="1800" dirty="0"/>
              <a:t>Extensive hot and cold water pipework</a:t>
            </a:r>
            <a:endParaRPr lang="en-GB" sz="1800" b="1" dirty="0"/>
          </a:p>
          <a:p>
            <a:pPr algn="l"/>
            <a:r>
              <a:rPr lang="en-GB" sz="1800" dirty="0"/>
              <a:t>Refurbishment of the children’s toilets and disabled toilet</a:t>
            </a:r>
            <a:endParaRPr lang="en-GB" sz="1800" b="1" dirty="0"/>
          </a:p>
          <a:p>
            <a:pPr algn="l"/>
            <a:r>
              <a:rPr lang="en-GB" sz="1800" dirty="0"/>
              <a:t>Replacing the school roof</a:t>
            </a:r>
            <a:endParaRPr lang="en-GB" sz="1800" b="1" dirty="0"/>
          </a:p>
          <a:p>
            <a:pPr algn="l"/>
            <a:r>
              <a:rPr lang="en-GB" sz="1800" dirty="0"/>
              <a:t>Resurfacing the playground</a:t>
            </a:r>
            <a:endParaRPr lang="en-GB" sz="1800" b="1" dirty="0"/>
          </a:p>
          <a:p>
            <a:pPr algn="l"/>
            <a:r>
              <a:rPr lang="en-GB" sz="1800" dirty="0"/>
              <a:t>Improvement to site security and a new gate and fob system</a:t>
            </a:r>
            <a:endParaRPr lang="en-GB" sz="1800" b="1" dirty="0"/>
          </a:p>
          <a:p>
            <a:pPr algn="l"/>
            <a:r>
              <a:rPr lang="en-GB" sz="1800" dirty="0"/>
              <a:t>General upkeep e.g. repainting walls and windows, upgrading fire doors </a:t>
            </a:r>
            <a:endParaRPr lang="en-GB" sz="1800" b="1" dirty="0"/>
          </a:p>
          <a:p>
            <a:r>
              <a:rPr lang="en-GB" sz="2000" dirty="0">
                <a:solidFill>
                  <a:srgbClr val="FF0000"/>
                </a:solidFill>
              </a:rPr>
              <a:t>If parents do not make this contribution, then the school has to make up the shortfall. </a:t>
            </a:r>
            <a:r>
              <a:rPr lang="en-GB" sz="2000" b="1" u="sng" dirty="0">
                <a:solidFill>
                  <a:srgbClr val="FF0000"/>
                </a:solidFill>
              </a:rPr>
              <a:t> Last year we had to make up a shortfall of 40%</a:t>
            </a:r>
            <a:r>
              <a:rPr lang="en-GB" sz="2000" dirty="0">
                <a:solidFill>
                  <a:srgbClr val="FF0000"/>
                </a:solidFill>
              </a:rPr>
              <a:t> - this money therefore comes out of the budget for resources for the children. As a Church of England school, the Local Authority does not contribute at all to the upkeep or repairs of our building, so being part of this fund is a necessity. </a:t>
            </a:r>
            <a:endParaRPr lang="en-GB" sz="2000" b="1" dirty="0">
              <a:solidFill>
                <a:srgbClr val="FF0000"/>
              </a:solidFill>
            </a:endParaRPr>
          </a:p>
          <a:p>
            <a:pPr algn="l"/>
            <a:r>
              <a:rPr lang="en-GB" sz="1800" dirty="0"/>
              <a:t>For ease, it will be listed on your oldest child’s Parent Pay account as ‘School Maintenance Fund’. If you are a brand new family to our school, this will be set up once your child officially starts. </a:t>
            </a:r>
            <a:endParaRPr lang="en-GB" sz="1800" b="1" dirty="0"/>
          </a:p>
          <a:p>
            <a:pPr algn="l"/>
            <a:endParaRPr lang="en-GB" sz="1800" b="1" dirty="0"/>
          </a:p>
          <a:p>
            <a:pPr algn="l"/>
            <a:endParaRPr lang="en-GB" sz="1800" dirty="0"/>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Title 4"/>
          <p:cNvSpPr>
            <a:spLocks noGrp="1"/>
          </p:cNvSpPr>
          <p:nvPr>
            <p:ph type="ctrTitle"/>
          </p:nvPr>
        </p:nvSpPr>
        <p:spPr>
          <a:xfrm>
            <a:off x="7671594" y="5301208"/>
            <a:ext cx="4286250" cy="901700"/>
          </a:xfrm>
        </p:spPr>
        <p:txBody>
          <a:bodyPr/>
          <a:lstStyle/>
          <a:p>
            <a:pPr eaLnBrk="1" hangingPunct="1"/>
            <a:r>
              <a:rPr lang="en-GB" altLang="en-US" sz="2400" dirty="0">
                <a:latin typeface="Jokerman" panose="04090605060D06020702" pitchFamily="82" charset="0"/>
                <a:hlinkClick r:id="rId2"/>
              </a:rPr>
              <a:t>http://www.fortyhill.com</a:t>
            </a:r>
            <a:r>
              <a:rPr lang="en-GB" altLang="en-US" sz="2400" dirty="0">
                <a:latin typeface="Jokerman" panose="04090605060D06020702" pitchFamily="82" charset="0"/>
              </a:rPr>
              <a:t> </a:t>
            </a:r>
          </a:p>
        </p:txBody>
      </p:sp>
      <p:sp>
        <p:nvSpPr>
          <p:cNvPr id="20483" name="Title 4"/>
          <p:cNvSpPr txBox="1">
            <a:spLocks/>
          </p:cNvSpPr>
          <p:nvPr/>
        </p:nvSpPr>
        <p:spPr bwMode="auto">
          <a:xfrm>
            <a:off x="1736725" y="241300"/>
            <a:ext cx="7340600" cy="10274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spcBef>
                <a:spcPct val="20000"/>
              </a:spcBef>
              <a:buFont typeface="Arial" panose="020B0604020202020204" pitchFamily="34" charset="0"/>
              <a:buChar char="•"/>
              <a:defRPr sz="3200">
                <a:solidFill>
                  <a:schemeClr val="tx1"/>
                </a:solidFill>
                <a:latin typeface="Calibri" panose="020F0502020204030204" pitchFamily="34" charset="0"/>
                <a:ea typeface="MS PGothic" panose="020B0600070205080204" pitchFamily="34" charset="-128"/>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MS PGothic" panose="020B0600070205080204" pitchFamily="34" charset="-128"/>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MS PGothic" panose="020B0600070205080204" pitchFamily="34" charset="-128"/>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9pPr>
          </a:lstStyle>
          <a:p>
            <a:pPr eaLnBrk="1" hangingPunct="1">
              <a:spcBef>
                <a:spcPct val="0"/>
              </a:spcBef>
              <a:buFontTx/>
              <a:buNone/>
            </a:pPr>
            <a:r>
              <a:rPr lang="en-GB" altLang="en-US" sz="5400" b="1" dirty="0">
                <a:solidFill>
                  <a:schemeClr val="accent6">
                    <a:lumMod val="75000"/>
                  </a:schemeClr>
                </a:solidFill>
                <a:latin typeface="+mn-lt"/>
              </a:rPr>
              <a:t>Our website…</a:t>
            </a:r>
          </a:p>
        </p:txBody>
      </p:sp>
      <p:sp>
        <p:nvSpPr>
          <p:cNvPr id="20484" name="Title 4"/>
          <p:cNvSpPr txBox="1">
            <a:spLocks/>
          </p:cNvSpPr>
          <p:nvPr/>
        </p:nvSpPr>
        <p:spPr bwMode="auto">
          <a:xfrm>
            <a:off x="1497011" y="5301208"/>
            <a:ext cx="6071281" cy="15567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spcBef>
                <a:spcPct val="20000"/>
              </a:spcBef>
              <a:buFont typeface="Arial" panose="020B0604020202020204" pitchFamily="34" charset="0"/>
              <a:buChar char="•"/>
              <a:defRPr sz="3200">
                <a:solidFill>
                  <a:schemeClr val="tx1"/>
                </a:solidFill>
                <a:latin typeface="Calibri" panose="020F0502020204030204" pitchFamily="34" charset="0"/>
                <a:ea typeface="MS PGothic" panose="020B0600070205080204" pitchFamily="34" charset="-128"/>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MS PGothic" panose="020B0600070205080204" pitchFamily="34" charset="-128"/>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MS PGothic" panose="020B0600070205080204" pitchFamily="34" charset="-128"/>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9pPr>
          </a:lstStyle>
          <a:p>
            <a:pPr algn="ctr" eaLnBrk="1" hangingPunct="1">
              <a:spcBef>
                <a:spcPct val="0"/>
              </a:spcBef>
              <a:buFontTx/>
              <a:buNone/>
            </a:pPr>
            <a:r>
              <a:rPr lang="en-GB" altLang="en-US" sz="2400" b="1" dirty="0">
                <a:solidFill>
                  <a:srgbClr val="00B050"/>
                </a:solidFill>
                <a:latin typeface="Jokerman" panose="04090605060D06020702" pitchFamily="82" charset="0"/>
              </a:rPr>
              <a:t>Please make sure you have given your up to date email addresses to the office as well as any changes of address and phone numbers.</a:t>
            </a:r>
          </a:p>
        </p:txBody>
      </p:sp>
      <p:pic>
        <p:nvPicPr>
          <p:cNvPr id="2" name="Picture 1" descr="A brick building with a clock tower&#10;&#10;Description automatically generated">
            <a:extLst>
              <a:ext uri="{FF2B5EF4-FFF2-40B4-BE49-F238E27FC236}">
                <a16:creationId xmlns:a16="http://schemas.microsoft.com/office/drawing/2014/main" id="{94856A31-5CC3-F5D6-7D6A-6CFE5D808846}"/>
              </a:ext>
            </a:extLst>
          </p:cNvPr>
          <p:cNvPicPr>
            <a:picLocks noChangeAspect="1"/>
          </p:cNvPicPr>
          <p:nvPr/>
        </p:nvPicPr>
        <p:blipFill>
          <a:blip r:embed="rId3"/>
          <a:stretch>
            <a:fillRect/>
          </a:stretch>
        </p:blipFill>
        <p:spPr>
          <a:xfrm>
            <a:off x="1614488" y="1147834"/>
            <a:ext cx="8963025" cy="4152900"/>
          </a:xfrm>
          <a:prstGeom prst="rect">
            <a:avLst/>
          </a:prstGeom>
        </p:spPr>
      </p:pic>
    </p:spTree>
    <p:extLst>
      <p:ext uri="{BB962C8B-B14F-4D97-AF65-F5344CB8AC3E}">
        <p14:creationId xmlns:p14="http://schemas.microsoft.com/office/powerpoint/2010/main" val="1267286065"/>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512" name="Picture 8" descr="February 2018 – KaydaCod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465310" y="1800757"/>
            <a:ext cx="7258401" cy="3024336"/>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TaxCatchAll xmlns="6a6f9b4c-029b-444e-addf-4d66571c9b6f" xsi:nil="true"/>
    <lcf76f155ced4ddcb4097134ff3c332f xmlns="450a6b86-6e86-4b74-93c9-116031be495f">
      <Terms xmlns="http://schemas.microsoft.com/office/infopath/2007/PartnerControls"/>
    </lcf76f155ced4ddcb4097134ff3c332f>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B2454E0188772A4CA30BFEF8B53D0367" ma:contentTypeVersion="23" ma:contentTypeDescription="Create a new document." ma:contentTypeScope="" ma:versionID="493345d95c603e89324fd8eb58a4ead4">
  <xsd:schema xmlns:xsd="http://www.w3.org/2001/XMLSchema" xmlns:xs="http://www.w3.org/2001/XMLSchema" xmlns:p="http://schemas.microsoft.com/office/2006/metadata/properties" xmlns:ns2="6a6f9b4c-029b-444e-addf-4d66571c9b6f" xmlns:ns3="450a6b86-6e86-4b74-93c9-116031be495f" targetNamespace="http://schemas.microsoft.com/office/2006/metadata/properties" ma:root="true" ma:fieldsID="a12db5895a647e570625025cce7467a2" ns2:_="" ns3:_="">
    <xsd:import namespace="6a6f9b4c-029b-444e-addf-4d66571c9b6f"/>
    <xsd:import namespace="450a6b86-6e86-4b74-93c9-116031be495f"/>
    <xsd:element name="properties">
      <xsd:complexType>
        <xsd:sequence>
          <xsd:element name="documentManagement">
            <xsd:complexType>
              <xsd:all>
                <xsd:element ref="ns2:SharedWithUsers" minOccurs="0"/>
                <xsd:element ref="ns2:SharedWithDetails" minOccurs="0"/>
                <xsd:element ref="ns3:MediaServiceMetadata" minOccurs="0"/>
                <xsd:element ref="ns3:MediaServiceFastMetadata" minOccurs="0"/>
                <xsd:element ref="ns3:MediaServiceAutoTags" minOccurs="0"/>
                <xsd:element ref="ns3:MediaServiceGenerationTime" minOccurs="0"/>
                <xsd:element ref="ns3:MediaServiceEventHashCode" minOccurs="0"/>
                <xsd:element ref="ns3:MediaServiceAutoKeyPoints" minOccurs="0"/>
                <xsd:element ref="ns3:MediaServiceKeyPoints" minOccurs="0"/>
                <xsd:element ref="ns3:MediaServiceOCR" minOccurs="0"/>
                <xsd:element ref="ns3:MediaServiceDateTaken" minOccurs="0"/>
                <xsd:element ref="ns3:MediaServiceLocation" minOccurs="0"/>
                <xsd:element ref="ns3:MediaLengthInSeconds" minOccurs="0"/>
                <xsd:element ref="ns2:TaxCatchAll" minOccurs="0"/>
                <xsd:element ref="ns3:lcf76f155ced4ddcb4097134ff3c332f" minOccurs="0"/>
                <xsd:element ref="ns3:MediaServiceObjectDetectorVersions" minOccurs="0"/>
                <xsd:element ref="ns3:MediaServiceSearchProperties" minOccurs="0"/>
                <xsd:element ref="ns3: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6a6f9b4c-029b-444e-addf-4d66571c9b6f" elementFormDefault="qualified">
    <xsd:import namespace="http://schemas.microsoft.com/office/2006/documentManagement/types"/>
    <xsd:import namespace="http://schemas.microsoft.com/office/infopath/2007/PartnerControls"/>
    <xsd:element name="SharedWithUsers" ma:index="8"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9" nillable="true" ma:displayName="Shared With Details" ma:internalName="SharedWithDetails" ma:readOnly="true">
      <xsd:simpleType>
        <xsd:restriction base="dms:Note">
          <xsd:maxLength value="255"/>
        </xsd:restriction>
      </xsd:simpleType>
    </xsd:element>
    <xsd:element name="TaxCatchAll" ma:index="21" nillable="true" ma:displayName="Taxonomy Catch All Column" ma:hidden="true" ma:list="{270264f3-665c-450b-9e97-55559b7a3ac3}" ma:internalName="TaxCatchAll" ma:showField="CatchAllData" ma:web="6a6f9b4c-029b-444e-addf-4d66571c9b6f">
      <xsd:complexType>
        <xsd:complexContent>
          <xsd:extension base="dms:MultiChoiceLookup">
            <xsd:sequence>
              <xsd:element name="Value" type="dms:Lookup" maxOccurs="unbounded" minOccurs="0" nillable="true"/>
            </xsd:sequence>
          </xsd:extension>
        </xsd:complexContent>
      </xsd:complexType>
    </xsd:element>
  </xsd:schema>
  <xsd:schema xmlns:xsd="http://www.w3.org/2001/XMLSchema" xmlns:xs="http://www.w3.org/2001/XMLSchema" xmlns:dms="http://schemas.microsoft.com/office/2006/documentManagement/types" xmlns:pc="http://schemas.microsoft.com/office/infopath/2007/PartnerControls" targetNamespace="450a6b86-6e86-4b74-93c9-116031be495f" elementFormDefault="qualified">
    <xsd:import namespace="http://schemas.microsoft.com/office/2006/documentManagement/types"/>
    <xsd:import namespace="http://schemas.microsoft.com/office/infopath/2007/PartnerControls"/>
    <xsd:element name="MediaServiceMetadata" ma:index="10" nillable="true" ma:displayName="MediaServiceMetadata" ma:hidden="true" ma:internalName="MediaServiceMetadata" ma:readOnly="true">
      <xsd:simpleType>
        <xsd:restriction base="dms:Note"/>
      </xsd:simpleType>
    </xsd:element>
    <xsd:element name="MediaServiceFastMetadata" ma:index="11" nillable="true" ma:displayName="MediaServiceFastMetadata" ma:hidden="true" ma:internalName="MediaServiceFastMetadata" ma:readOnly="true">
      <xsd:simpleType>
        <xsd:restriction base="dms:Note"/>
      </xsd:simpleType>
    </xsd:element>
    <xsd:element name="MediaServiceAutoTags" ma:index="12" nillable="true" ma:displayName="Tags" ma:internalName="MediaServiceAutoTags"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ServiceAutoKeyPoints" ma:index="15" nillable="true" ma:displayName="MediaServiceAutoKeyPoints" ma:hidden="true" ma:internalName="MediaServiceAutoKeyPoints" ma:readOnly="true">
      <xsd:simpleType>
        <xsd:restriction base="dms:Note"/>
      </xsd:simpleType>
    </xsd:element>
    <xsd:element name="MediaServiceKeyPoints" ma:index="16" nillable="true" ma:displayName="KeyPoints" ma:internalName="MediaServiceKeyPoints" ma:readOnly="true">
      <xsd:simpleType>
        <xsd:restriction base="dms:Note">
          <xsd:maxLength value="255"/>
        </xsd:restriction>
      </xsd:simpleType>
    </xsd:element>
    <xsd:element name="MediaServiceOCR" ma:index="17" nillable="true" ma:displayName="Extracted Text" ma:internalName="MediaServiceOCR" ma:readOnly="true">
      <xsd:simpleType>
        <xsd:restriction base="dms:Note">
          <xsd:maxLength value="255"/>
        </xsd:restriction>
      </xsd:simpleType>
    </xsd:element>
    <xsd:element name="MediaServiceDateTaken" ma:index="18" nillable="true" ma:displayName="MediaServiceDateTaken" ma:hidden="true" ma:internalName="MediaServiceDateTaken" ma:readOnly="true">
      <xsd:simpleType>
        <xsd:restriction base="dms:Text"/>
      </xsd:simpleType>
    </xsd:element>
    <xsd:element name="MediaServiceLocation" ma:index="19" nillable="true" ma:displayName="Location" ma:internalName="MediaServiceLocation" ma:readOnly="true">
      <xsd:simpleType>
        <xsd:restriction base="dms:Text"/>
      </xsd:simpleType>
    </xsd:element>
    <xsd:element name="MediaLengthInSeconds" ma:index="20" nillable="true" ma:displayName="Length (seconds)" ma:internalName="MediaLengthInSeconds" ma:readOnly="true">
      <xsd:simpleType>
        <xsd:restriction base="dms:Unknown"/>
      </xsd:simpleType>
    </xsd:element>
    <xsd:element name="lcf76f155ced4ddcb4097134ff3c332f" ma:index="23" nillable="true" ma:taxonomy="true" ma:internalName="lcf76f155ced4ddcb4097134ff3c332f" ma:taxonomyFieldName="MediaServiceImageTags" ma:displayName="Image Tags" ma:readOnly="false" ma:fieldId="{5cf76f15-5ced-4ddc-b409-7134ff3c332f}" ma:taxonomyMulti="true" ma:sspId="8fea2a44-abf8-496f-8715-49ed1fb54127" ma:termSetId="09814cd3-568e-fe90-9814-8d621ff8fb84" ma:anchorId="fba54fb3-c3e1-fe81-a776-ca4b69148c4d" ma:open="true" ma:isKeyword="false">
      <xsd:complexType>
        <xsd:sequence>
          <xsd:element ref="pc:Terms" minOccurs="0" maxOccurs="1"/>
        </xsd:sequence>
      </xsd:complexType>
    </xsd:element>
    <xsd:element name="MediaServiceObjectDetectorVersions" ma:index="24" nillable="true" ma:displayName="MediaServiceObjectDetectorVersions" ma:description="" ma:hidden="true" ma:indexed="true" ma:internalName="MediaServiceObjectDetectorVersions" ma:readOnly="true">
      <xsd:simpleType>
        <xsd:restriction base="dms:Text"/>
      </xsd:simpleType>
    </xsd:element>
    <xsd:element name="MediaServiceSearchProperties" ma:index="25" nillable="true" ma:displayName="MediaServiceSearchProperties" ma:hidden="true" ma:internalName="MediaServiceSearchProperties" ma:readOnly="true">
      <xsd:simpleType>
        <xsd:restriction base="dms:Note"/>
      </xsd:simpleType>
    </xsd:element>
    <xsd:element name="MediaServiceBillingMetadata" ma:index="26" nillable="true" ma:displayName="MediaServiceBillingMetadata" ma:hidden="true" ma:internalName="MediaServiceBillingMetadata" ma:readOnly="true">
      <xsd:simpleType>
        <xsd:restriction base="dms:Note"/>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B6096623-2C04-4F45-BD68-78B5464AD65E}">
  <ds:schemaRefs>
    <ds:schemaRef ds:uri="http://schemas.microsoft.com/office/2006/documentManagement/types"/>
    <ds:schemaRef ds:uri="6a6f9b4c-029b-444e-addf-4d66571c9b6f"/>
    <ds:schemaRef ds:uri="450a6b86-6e86-4b74-93c9-116031be495f"/>
    <ds:schemaRef ds:uri="http://purl.org/dc/elements/1.1/"/>
    <ds:schemaRef ds:uri="http://schemas.microsoft.com/office/2006/metadata/properties"/>
    <ds:schemaRef ds:uri="http://schemas.microsoft.com/office/infopath/2007/PartnerControls"/>
    <ds:schemaRef ds:uri="http://purl.org/dc/dcmitype/"/>
    <ds:schemaRef ds:uri="http://schemas.openxmlformats.org/package/2006/metadata/core-properties"/>
    <ds:schemaRef ds:uri="http://www.w3.org/XML/1998/namespace"/>
    <ds:schemaRef ds:uri="http://purl.org/dc/terms/"/>
  </ds:schemaRefs>
</ds:datastoreItem>
</file>

<file path=customXml/itemProps2.xml><?xml version="1.0" encoding="utf-8"?>
<ds:datastoreItem xmlns:ds="http://schemas.openxmlformats.org/officeDocument/2006/customXml" ds:itemID="{94817333-AC9A-4BE8-95E2-80A031EF496A}">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6a6f9b4c-029b-444e-addf-4d66571c9b6f"/>
    <ds:schemaRef ds:uri="450a6b86-6e86-4b74-93c9-116031be495f"/>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B39A0FC5-A65A-4189-AB14-3E872F58F708}">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6523</TotalTime>
  <Words>1567</Words>
  <Application>Microsoft Office PowerPoint</Application>
  <PresentationFormat>Widescreen</PresentationFormat>
  <Paragraphs>135</Paragraphs>
  <Slides>26</Slides>
  <Notes>1</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26</vt:i4>
      </vt:variant>
    </vt:vector>
  </HeadingPairs>
  <TitlesOfParts>
    <vt:vector size="32" baseType="lpstr">
      <vt:lpstr>Arial</vt:lpstr>
      <vt:lpstr>Calibri</vt:lpstr>
      <vt:lpstr>Calibri Light</vt:lpstr>
      <vt:lpstr>Comic Sans MS</vt:lpstr>
      <vt:lpstr>Jokerman</vt:lpstr>
      <vt:lpstr>Office Theme</vt:lpstr>
      <vt:lpstr>Welcome to Year 5 </vt:lpstr>
      <vt:lpstr>PowerPoint Presentation</vt:lpstr>
      <vt:lpstr>PowerPoint Presentation</vt:lpstr>
      <vt:lpstr>Whole Curriculum</vt:lpstr>
      <vt:lpstr>PowerPoint Presentation</vt:lpstr>
      <vt:lpstr>PowerPoint Presentation</vt:lpstr>
      <vt:lpstr>PowerPoint Presentation</vt:lpstr>
      <vt:lpstr>PowerPoint Presentation</vt:lpstr>
      <vt:lpstr>Homework- Spellings with Emile app to support learning</vt:lpstr>
      <vt:lpstr>PowerPoint Presentation</vt:lpstr>
      <vt:lpstr>Additional spellings – Year 3 and 4, Year 5 and 6</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Upcoming dates</vt:lpstr>
      <vt:lpstr>PowerPoint Presentation</vt:lpstr>
      <vt:lpstr>http://www.fortyhill.com </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 Saunders</dc:creator>
  <cp:lastModifiedBy>J Izard</cp:lastModifiedBy>
  <cp:revision>117</cp:revision>
  <dcterms:created xsi:type="dcterms:W3CDTF">2021-08-18T09:08:02Z</dcterms:created>
  <dcterms:modified xsi:type="dcterms:W3CDTF">2025-09-10T09:12:30Z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0x010100B2454E0188772A4CA30BFEF8B53D0367</vt:lpwstr>
  </property>
  <property fmtid="{D5CDD505-2E9C-101B-9397-08002B2CF9AE}" pid="3" name="MediaServiceImageTags">
    <vt:lpwstr/>
  </property>
</Properties>
</file>