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7" r:id="rId4"/>
    <p:sldId id="263" r:id="rId5"/>
    <p:sldId id="266" r:id="rId6"/>
    <p:sldId id="267" r:id="rId7"/>
    <p:sldId id="268" r:id="rId8"/>
    <p:sldId id="258" r:id="rId9"/>
    <p:sldId id="261" r:id="rId10"/>
    <p:sldId id="262" r:id="rId11"/>
    <p:sldId id="259"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8D111C-48D7-92CA-5C66-2E7AAC8415DC}" v="47" dt="2026-06-30T07:43:25.928"/>
    <p1510:client id="{3A3953A3-950C-FCA4-727B-EEB8A25534BD}" v="9" dt="2026-06-29T12:00:00.807"/>
    <p1510:client id="{94A9B994-39F2-5136-E440-3801B176BBC6}" v="580" dt="2026-06-28T10:04:12.341"/>
    <p1510:client id="{F975E965-35E2-6716-4E95-115BA543BC98}" v="64" dt="2026-06-29T12:41:54.9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BD8715-4115-4DE3-92E6-48931940BAED}"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89D4F7AA-634F-429C-878C-3E738822AF5A}">
      <dgm:prSet/>
      <dgm:spPr/>
      <dgm:t>
        <a:bodyPr/>
        <a:lstStyle/>
        <a:p>
          <a:r>
            <a:rPr lang="en-GB"/>
            <a:t>On the gate/in the playground, before and after-school</a:t>
          </a:r>
          <a:endParaRPr lang="en-US"/>
        </a:p>
      </dgm:t>
    </dgm:pt>
    <dgm:pt modelId="{307BC05F-7AC3-490C-8F21-FEFEA9BC2E2A}" type="parTrans" cxnId="{0F6BBD88-9989-47E8-B25B-B3774629F21B}">
      <dgm:prSet/>
      <dgm:spPr/>
      <dgm:t>
        <a:bodyPr/>
        <a:lstStyle/>
        <a:p>
          <a:endParaRPr lang="en-US"/>
        </a:p>
      </dgm:t>
    </dgm:pt>
    <dgm:pt modelId="{E8EB41DA-79F1-4E16-8D0F-DD91E7B2252D}" type="sibTrans" cxnId="{0F6BBD88-9989-47E8-B25B-B3774629F21B}">
      <dgm:prSet/>
      <dgm:spPr/>
      <dgm:t>
        <a:bodyPr/>
        <a:lstStyle/>
        <a:p>
          <a:endParaRPr lang="en-US"/>
        </a:p>
      </dgm:t>
    </dgm:pt>
    <dgm:pt modelId="{C98758BC-4687-488F-8FFF-38073A1F0973}">
      <dgm:prSet/>
      <dgm:spPr/>
      <dgm:t>
        <a:bodyPr/>
        <a:lstStyle/>
        <a:p>
          <a:r>
            <a:rPr lang="en-GB"/>
            <a:t>Phone calls</a:t>
          </a:r>
          <a:endParaRPr lang="en-US"/>
        </a:p>
      </dgm:t>
    </dgm:pt>
    <dgm:pt modelId="{65893429-0062-420F-9B2D-E38DCD8C8839}" type="parTrans" cxnId="{A30443B4-3480-4D3F-B799-6D7E4FB775E0}">
      <dgm:prSet/>
      <dgm:spPr/>
      <dgm:t>
        <a:bodyPr/>
        <a:lstStyle/>
        <a:p>
          <a:endParaRPr lang="en-US"/>
        </a:p>
      </dgm:t>
    </dgm:pt>
    <dgm:pt modelId="{A126E87D-2B7A-4139-B464-63E6068536A7}" type="sibTrans" cxnId="{A30443B4-3480-4D3F-B799-6D7E4FB775E0}">
      <dgm:prSet/>
      <dgm:spPr/>
      <dgm:t>
        <a:bodyPr/>
        <a:lstStyle/>
        <a:p>
          <a:endParaRPr lang="en-US"/>
        </a:p>
      </dgm:t>
    </dgm:pt>
    <dgm:pt modelId="{E1351AF3-D9CF-412C-93B9-119D451FEA62}">
      <dgm:prSet/>
      <dgm:spPr/>
      <dgm:t>
        <a:bodyPr/>
        <a:lstStyle/>
        <a:p>
          <a:r>
            <a:rPr lang="en-GB"/>
            <a:t>Emails</a:t>
          </a:r>
          <a:endParaRPr lang="en-US"/>
        </a:p>
      </dgm:t>
    </dgm:pt>
    <dgm:pt modelId="{AE4F535E-BBE6-4FDA-BA90-FBEE0B77CA27}" type="parTrans" cxnId="{44941122-0AA2-436D-A8FC-5C7F421F82A4}">
      <dgm:prSet/>
      <dgm:spPr/>
      <dgm:t>
        <a:bodyPr/>
        <a:lstStyle/>
        <a:p>
          <a:endParaRPr lang="en-US"/>
        </a:p>
      </dgm:t>
    </dgm:pt>
    <dgm:pt modelId="{49D83919-0879-4666-953E-7122ADACF539}" type="sibTrans" cxnId="{44941122-0AA2-436D-A8FC-5C7F421F82A4}">
      <dgm:prSet/>
      <dgm:spPr/>
      <dgm:t>
        <a:bodyPr/>
        <a:lstStyle/>
        <a:p>
          <a:endParaRPr lang="en-US"/>
        </a:p>
      </dgm:t>
    </dgm:pt>
    <dgm:pt modelId="{5CF577F0-C3B2-4ED0-BD68-03A1AE85A808}">
      <dgm:prSet/>
      <dgm:spPr/>
      <dgm:t>
        <a:bodyPr/>
        <a:lstStyle/>
        <a:p>
          <a:r>
            <a:rPr lang="en-GB"/>
            <a:t>Letters</a:t>
          </a:r>
          <a:endParaRPr lang="en-US"/>
        </a:p>
      </dgm:t>
    </dgm:pt>
    <dgm:pt modelId="{C857E3CD-D88F-4896-AAE4-A6EB454DAF02}" type="parTrans" cxnId="{2AA434A7-1BF0-491E-AA40-283C827F17FE}">
      <dgm:prSet/>
      <dgm:spPr/>
      <dgm:t>
        <a:bodyPr/>
        <a:lstStyle/>
        <a:p>
          <a:endParaRPr lang="en-US"/>
        </a:p>
      </dgm:t>
    </dgm:pt>
    <dgm:pt modelId="{6F05C4AC-9ED1-43E8-BE78-4A871625EE62}" type="sibTrans" cxnId="{2AA434A7-1BF0-491E-AA40-283C827F17FE}">
      <dgm:prSet/>
      <dgm:spPr/>
      <dgm:t>
        <a:bodyPr/>
        <a:lstStyle/>
        <a:p>
          <a:endParaRPr lang="en-US"/>
        </a:p>
      </dgm:t>
    </dgm:pt>
    <dgm:pt modelId="{D6DBDDA8-F399-4426-A115-B96FFB92A729}">
      <dgm:prSet/>
      <dgm:spPr/>
      <dgm:t>
        <a:bodyPr/>
        <a:lstStyle/>
        <a:p>
          <a:r>
            <a:rPr lang="en-GB"/>
            <a:t>Newsletters</a:t>
          </a:r>
          <a:endParaRPr lang="en-US"/>
        </a:p>
      </dgm:t>
    </dgm:pt>
    <dgm:pt modelId="{CB891D8F-B345-459F-A401-2E54E0F1E849}" type="parTrans" cxnId="{4E68F2E7-6D14-41D1-B1C8-F303A1FA0801}">
      <dgm:prSet/>
      <dgm:spPr/>
      <dgm:t>
        <a:bodyPr/>
        <a:lstStyle/>
        <a:p>
          <a:endParaRPr lang="en-US"/>
        </a:p>
      </dgm:t>
    </dgm:pt>
    <dgm:pt modelId="{08CAABAD-2F5D-4C5A-85BC-01FCE1241051}" type="sibTrans" cxnId="{4E68F2E7-6D14-41D1-B1C8-F303A1FA0801}">
      <dgm:prSet/>
      <dgm:spPr/>
      <dgm:t>
        <a:bodyPr/>
        <a:lstStyle/>
        <a:p>
          <a:endParaRPr lang="en-US"/>
        </a:p>
      </dgm:t>
    </dgm:pt>
    <dgm:pt modelId="{99C42EBF-FA2D-453C-AC4A-E6F9A1CD794D}">
      <dgm:prSet/>
      <dgm:spPr/>
      <dgm:t>
        <a:bodyPr/>
        <a:lstStyle/>
        <a:p>
          <a:r>
            <a:rPr lang="en-GB"/>
            <a:t>Instagram</a:t>
          </a:r>
          <a:endParaRPr lang="en-US"/>
        </a:p>
      </dgm:t>
    </dgm:pt>
    <dgm:pt modelId="{4A80C420-5523-4826-9674-C2BF11F50B4F}" type="parTrans" cxnId="{1B70F2B7-893B-4AB6-88CD-927B834F4CD4}">
      <dgm:prSet/>
      <dgm:spPr/>
      <dgm:t>
        <a:bodyPr/>
        <a:lstStyle/>
        <a:p>
          <a:endParaRPr lang="en-US"/>
        </a:p>
      </dgm:t>
    </dgm:pt>
    <dgm:pt modelId="{B651AEF1-B391-4C6D-877F-F7FFA89C73B1}" type="sibTrans" cxnId="{1B70F2B7-893B-4AB6-88CD-927B834F4CD4}">
      <dgm:prSet/>
      <dgm:spPr/>
      <dgm:t>
        <a:bodyPr/>
        <a:lstStyle/>
        <a:p>
          <a:endParaRPr lang="en-US"/>
        </a:p>
      </dgm:t>
    </dgm:pt>
    <dgm:pt modelId="{7E046639-84E2-4992-8F2A-8828425FC063}" type="pres">
      <dgm:prSet presAssocID="{35BD8715-4115-4DE3-92E6-48931940BAED}" presName="diagram" presStyleCnt="0">
        <dgm:presLayoutVars>
          <dgm:dir/>
          <dgm:resizeHandles val="exact"/>
        </dgm:presLayoutVars>
      </dgm:prSet>
      <dgm:spPr/>
    </dgm:pt>
    <dgm:pt modelId="{C41A46F9-3053-419D-8B55-64F7ED1F75F5}" type="pres">
      <dgm:prSet presAssocID="{89D4F7AA-634F-429C-878C-3E738822AF5A}" presName="node" presStyleLbl="node1" presStyleIdx="0" presStyleCnt="6">
        <dgm:presLayoutVars>
          <dgm:bulletEnabled val="1"/>
        </dgm:presLayoutVars>
      </dgm:prSet>
      <dgm:spPr/>
    </dgm:pt>
    <dgm:pt modelId="{677043E6-997A-4CF5-BA15-E648533A2AF1}" type="pres">
      <dgm:prSet presAssocID="{E8EB41DA-79F1-4E16-8D0F-DD91E7B2252D}" presName="sibTrans" presStyleCnt="0"/>
      <dgm:spPr/>
    </dgm:pt>
    <dgm:pt modelId="{041CCE57-8168-4238-A4FC-29A6E6519CC7}" type="pres">
      <dgm:prSet presAssocID="{C98758BC-4687-488F-8FFF-38073A1F0973}" presName="node" presStyleLbl="node1" presStyleIdx="1" presStyleCnt="6">
        <dgm:presLayoutVars>
          <dgm:bulletEnabled val="1"/>
        </dgm:presLayoutVars>
      </dgm:prSet>
      <dgm:spPr/>
    </dgm:pt>
    <dgm:pt modelId="{1C74C3B9-9312-44EA-8153-6CCDC5772F9E}" type="pres">
      <dgm:prSet presAssocID="{A126E87D-2B7A-4139-B464-63E6068536A7}" presName="sibTrans" presStyleCnt="0"/>
      <dgm:spPr/>
    </dgm:pt>
    <dgm:pt modelId="{5465690F-14A8-4604-B81B-07AFFB445A54}" type="pres">
      <dgm:prSet presAssocID="{E1351AF3-D9CF-412C-93B9-119D451FEA62}" presName="node" presStyleLbl="node1" presStyleIdx="2" presStyleCnt="6">
        <dgm:presLayoutVars>
          <dgm:bulletEnabled val="1"/>
        </dgm:presLayoutVars>
      </dgm:prSet>
      <dgm:spPr/>
    </dgm:pt>
    <dgm:pt modelId="{7DA0392A-C20C-4D57-B96D-5BD398C7DB87}" type="pres">
      <dgm:prSet presAssocID="{49D83919-0879-4666-953E-7122ADACF539}" presName="sibTrans" presStyleCnt="0"/>
      <dgm:spPr/>
    </dgm:pt>
    <dgm:pt modelId="{4EDE3988-9DD4-4EB8-BE99-259E37E70AF3}" type="pres">
      <dgm:prSet presAssocID="{5CF577F0-C3B2-4ED0-BD68-03A1AE85A808}" presName="node" presStyleLbl="node1" presStyleIdx="3" presStyleCnt="6">
        <dgm:presLayoutVars>
          <dgm:bulletEnabled val="1"/>
        </dgm:presLayoutVars>
      </dgm:prSet>
      <dgm:spPr/>
    </dgm:pt>
    <dgm:pt modelId="{7661F6E6-C133-4A77-9B2E-66B4ADF9714D}" type="pres">
      <dgm:prSet presAssocID="{6F05C4AC-9ED1-43E8-BE78-4A871625EE62}" presName="sibTrans" presStyleCnt="0"/>
      <dgm:spPr/>
    </dgm:pt>
    <dgm:pt modelId="{CD3E0662-ADEC-4AB1-803F-095C14DDBEC3}" type="pres">
      <dgm:prSet presAssocID="{D6DBDDA8-F399-4426-A115-B96FFB92A729}" presName="node" presStyleLbl="node1" presStyleIdx="4" presStyleCnt="6">
        <dgm:presLayoutVars>
          <dgm:bulletEnabled val="1"/>
        </dgm:presLayoutVars>
      </dgm:prSet>
      <dgm:spPr/>
    </dgm:pt>
    <dgm:pt modelId="{5C89E95F-887C-4B02-B4F8-8BF1DAB06562}" type="pres">
      <dgm:prSet presAssocID="{08CAABAD-2F5D-4C5A-85BC-01FCE1241051}" presName="sibTrans" presStyleCnt="0"/>
      <dgm:spPr/>
    </dgm:pt>
    <dgm:pt modelId="{B5C8218A-9B82-4FE0-9021-6A6F3827CAE1}" type="pres">
      <dgm:prSet presAssocID="{99C42EBF-FA2D-453C-AC4A-E6F9A1CD794D}" presName="node" presStyleLbl="node1" presStyleIdx="5" presStyleCnt="6">
        <dgm:presLayoutVars>
          <dgm:bulletEnabled val="1"/>
        </dgm:presLayoutVars>
      </dgm:prSet>
      <dgm:spPr/>
    </dgm:pt>
  </dgm:ptLst>
  <dgm:cxnLst>
    <dgm:cxn modelId="{6B13A30E-BDC0-4C7A-9F5A-69C69D16EF59}" type="presOf" srcId="{C98758BC-4687-488F-8FFF-38073A1F0973}" destId="{041CCE57-8168-4238-A4FC-29A6E6519CC7}" srcOrd="0" destOrd="0" presId="urn:microsoft.com/office/officeart/2005/8/layout/default"/>
    <dgm:cxn modelId="{2BB87C11-E099-48FC-B024-F46BD948B803}" type="presOf" srcId="{D6DBDDA8-F399-4426-A115-B96FFB92A729}" destId="{CD3E0662-ADEC-4AB1-803F-095C14DDBEC3}" srcOrd="0" destOrd="0" presId="urn:microsoft.com/office/officeart/2005/8/layout/default"/>
    <dgm:cxn modelId="{61BC4317-9B34-4B3A-AD53-FA852840F51A}" type="presOf" srcId="{5CF577F0-C3B2-4ED0-BD68-03A1AE85A808}" destId="{4EDE3988-9DD4-4EB8-BE99-259E37E70AF3}" srcOrd="0" destOrd="0" presId="urn:microsoft.com/office/officeart/2005/8/layout/default"/>
    <dgm:cxn modelId="{44941122-0AA2-436D-A8FC-5C7F421F82A4}" srcId="{35BD8715-4115-4DE3-92E6-48931940BAED}" destId="{E1351AF3-D9CF-412C-93B9-119D451FEA62}" srcOrd="2" destOrd="0" parTransId="{AE4F535E-BBE6-4FDA-BA90-FBEE0B77CA27}" sibTransId="{49D83919-0879-4666-953E-7122ADACF539}"/>
    <dgm:cxn modelId="{E885ED29-26F3-41D7-831F-CC340F6178C5}" type="presOf" srcId="{99C42EBF-FA2D-453C-AC4A-E6F9A1CD794D}" destId="{B5C8218A-9B82-4FE0-9021-6A6F3827CAE1}" srcOrd="0" destOrd="0" presId="urn:microsoft.com/office/officeart/2005/8/layout/default"/>
    <dgm:cxn modelId="{6A800F38-5206-4D7A-8374-CAEADA3E5961}" type="presOf" srcId="{35BD8715-4115-4DE3-92E6-48931940BAED}" destId="{7E046639-84E2-4992-8F2A-8828425FC063}" srcOrd="0" destOrd="0" presId="urn:microsoft.com/office/officeart/2005/8/layout/default"/>
    <dgm:cxn modelId="{396E7F84-CB28-4EED-AC88-959BBF69BA65}" type="presOf" srcId="{89D4F7AA-634F-429C-878C-3E738822AF5A}" destId="{C41A46F9-3053-419D-8B55-64F7ED1F75F5}" srcOrd="0" destOrd="0" presId="urn:microsoft.com/office/officeart/2005/8/layout/default"/>
    <dgm:cxn modelId="{0F6BBD88-9989-47E8-B25B-B3774629F21B}" srcId="{35BD8715-4115-4DE3-92E6-48931940BAED}" destId="{89D4F7AA-634F-429C-878C-3E738822AF5A}" srcOrd="0" destOrd="0" parTransId="{307BC05F-7AC3-490C-8F21-FEFEA9BC2E2A}" sibTransId="{E8EB41DA-79F1-4E16-8D0F-DD91E7B2252D}"/>
    <dgm:cxn modelId="{DF2A5B90-860F-434D-B866-39E709EA7996}" type="presOf" srcId="{E1351AF3-D9CF-412C-93B9-119D451FEA62}" destId="{5465690F-14A8-4604-B81B-07AFFB445A54}" srcOrd="0" destOrd="0" presId="urn:microsoft.com/office/officeart/2005/8/layout/default"/>
    <dgm:cxn modelId="{2AA434A7-1BF0-491E-AA40-283C827F17FE}" srcId="{35BD8715-4115-4DE3-92E6-48931940BAED}" destId="{5CF577F0-C3B2-4ED0-BD68-03A1AE85A808}" srcOrd="3" destOrd="0" parTransId="{C857E3CD-D88F-4896-AAE4-A6EB454DAF02}" sibTransId="{6F05C4AC-9ED1-43E8-BE78-4A871625EE62}"/>
    <dgm:cxn modelId="{A30443B4-3480-4D3F-B799-6D7E4FB775E0}" srcId="{35BD8715-4115-4DE3-92E6-48931940BAED}" destId="{C98758BC-4687-488F-8FFF-38073A1F0973}" srcOrd="1" destOrd="0" parTransId="{65893429-0062-420F-9B2D-E38DCD8C8839}" sibTransId="{A126E87D-2B7A-4139-B464-63E6068536A7}"/>
    <dgm:cxn modelId="{1B70F2B7-893B-4AB6-88CD-927B834F4CD4}" srcId="{35BD8715-4115-4DE3-92E6-48931940BAED}" destId="{99C42EBF-FA2D-453C-AC4A-E6F9A1CD794D}" srcOrd="5" destOrd="0" parTransId="{4A80C420-5523-4826-9674-C2BF11F50B4F}" sibTransId="{B651AEF1-B391-4C6D-877F-F7FFA89C73B1}"/>
    <dgm:cxn modelId="{4E68F2E7-6D14-41D1-B1C8-F303A1FA0801}" srcId="{35BD8715-4115-4DE3-92E6-48931940BAED}" destId="{D6DBDDA8-F399-4426-A115-B96FFB92A729}" srcOrd="4" destOrd="0" parTransId="{CB891D8F-B345-459F-A401-2E54E0F1E849}" sibTransId="{08CAABAD-2F5D-4C5A-85BC-01FCE1241051}"/>
    <dgm:cxn modelId="{950047A9-587E-493A-98F5-A6636EED0815}" type="presParOf" srcId="{7E046639-84E2-4992-8F2A-8828425FC063}" destId="{C41A46F9-3053-419D-8B55-64F7ED1F75F5}" srcOrd="0" destOrd="0" presId="urn:microsoft.com/office/officeart/2005/8/layout/default"/>
    <dgm:cxn modelId="{DECC3AAC-8639-4EDA-9B3D-535D31052380}" type="presParOf" srcId="{7E046639-84E2-4992-8F2A-8828425FC063}" destId="{677043E6-997A-4CF5-BA15-E648533A2AF1}" srcOrd="1" destOrd="0" presId="urn:microsoft.com/office/officeart/2005/8/layout/default"/>
    <dgm:cxn modelId="{71333761-C042-4EB9-85A8-4AEADB94969C}" type="presParOf" srcId="{7E046639-84E2-4992-8F2A-8828425FC063}" destId="{041CCE57-8168-4238-A4FC-29A6E6519CC7}" srcOrd="2" destOrd="0" presId="urn:microsoft.com/office/officeart/2005/8/layout/default"/>
    <dgm:cxn modelId="{69469678-8AB3-46EC-8B6D-BD74E4E628CC}" type="presParOf" srcId="{7E046639-84E2-4992-8F2A-8828425FC063}" destId="{1C74C3B9-9312-44EA-8153-6CCDC5772F9E}" srcOrd="3" destOrd="0" presId="urn:microsoft.com/office/officeart/2005/8/layout/default"/>
    <dgm:cxn modelId="{215C8476-CC60-44FA-943F-6A85AB5ECB7B}" type="presParOf" srcId="{7E046639-84E2-4992-8F2A-8828425FC063}" destId="{5465690F-14A8-4604-B81B-07AFFB445A54}" srcOrd="4" destOrd="0" presId="urn:microsoft.com/office/officeart/2005/8/layout/default"/>
    <dgm:cxn modelId="{D827D2F6-510E-4680-9EAD-D4DD30E18B81}" type="presParOf" srcId="{7E046639-84E2-4992-8F2A-8828425FC063}" destId="{7DA0392A-C20C-4D57-B96D-5BD398C7DB87}" srcOrd="5" destOrd="0" presId="urn:microsoft.com/office/officeart/2005/8/layout/default"/>
    <dgm:cxn modelId="{A68505FA-12D7-4DD4-B1C3-8ABA008FD381}" type="presParOf" srcId="{7E046639-84E2-4992-8F2A-8828425FC063}" destId="{4EDE3988-9DD4-4EB8-BE99-259E37E70AF3}" srcOrd="6" destOrd="0" presId="urn:microsoft.com/office/officeart/2005/8/layout/default"/>
    <dgm:cxn modelId="{915F638C-A1A4-499D-A272-6A6EBDA124B5}" type="presParOf" srcId="{7E046639-84E2-4992-8F2A-8828425FC063}" destId="{7661F6E6-C133-4A77-9B2E-66B4ADF9714D}" srcOrd="7" destOrd="0" presId="urn:microsoft.com/office/officeart/2005/8/layout/default"/>
    <dgm:cxn modelId="{0ABB1490-A82A-4C72-AEE1-52C8F48548C8}" type="presParOf" srcId="{7E046639-84E2-4992-8F2A-8828425FC063}" destId="{CD3E0662-ADEC-4AB1-803F-095C14DDBEC3}" srcOrd="8" destOrd="0" presId="urn:microsoft.com/office/officeart/2005/8/layout/default"/>
    <dgm:cxn modelId="{4BD5BE08-611E-457D-81CD-05102AC7AD9F}" type="presParOf" srcId="{7E046639-84E2-4992-8F2A-8828425FC063}" destId="{5C89E95F-887C-4B02-B4F8-8BF1DAB06562}" srcOrd="9" destOrd="0" presId="urn:microsoft.com/office/officeart/2005/8/layout/default"/>
    <dgm:cxn modelId="{D3102B50-1BA8-4BF2-BC91-AB6B02D86099}" type="presParOf" srcId="{7E046639-84E2-4992-8F2A-8828425FC063}" destId="{B5C8218A-9B82-4FE0-9021-6A6F3827CAE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F3D476-B148-4427-BCD9-BCBCEBB26B0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3706F348-F65A-467A-91F4-ADAC612866F1}">
      <dgm:prSet/>
      <dgm:spPr/>
      <dgm:t>
        <a:bodyPr/>
        <a:lstStyle/>
        <a:p>
          <a:r>
            <a:rPr lang="en-GB"/>
            <a:t>1, Class Teacher </a:t>
          </a:r>
          <a:endParaRPr lang="en-US"/>
        </a:p>
      </dgm:t>
    </dgm:pt>
    <dgm:pt modelId="{864CC0B2-69EC-428B-9FC6-27D2C33C8806}" type="parTrans" cxnId="{410DF38A-B1F3-4723-BAA2-12B4A998F0DE}">
      <dgm:prSet/>
      <dgm:spPr/>
      <dgm:t>
        <a:bodyPr/>
        <a:lstStyle/>
        <a:p>
          <a:endParaRPr lang="en-US"/>
        </a:p>
      </dgm:t>
    </dgm:pt>
    <dgm:pt modelId="{D232EA48-E749-44B7-B987-7402152879D6}" type="sibTrans" cxnId="{410DF38A-B1F3-4723-BAA2-12B4A998F0DE}">
      <dgm:prSet/>
      <dgm:spPr/>
      <dgm:t>
        <a:bodyPr/>
        <a:lstStyle/>
        <a:p>
          <a:endParaRPr lang="en-US"/>
        </a:p>
      </dgm:t>
    </dgm:pt>
    <dgm:pt modelId="{C6C2A4AD-69A2-422B-9FA8-4B3F8C3F699E}">
      <dgm:prSet/>
      <dgm:spPr/>
      <dgm:t>
        <a:bodyPr/>
        <a:lstStyle/>
        <a:p>
          <a:r>
            <a:rPr lang="en-GB"/>
            <a:t>2, Phase Leader (Mrs Munt or Ms Kelly)</a:t>
          </a:r>
          <a:endParaRPr lang="en-US"/>
        </a:p>
      </dgm:t>
    </dgm:pt>
    <dgm:pt modelId="{9CE242C9-2121-4F1C-93E4-676990D5641B}" type="parTrans" cxnId="{231766AB-EAEC-4499-8817-E914999DD0B7}">
      <dgm:prSet/>
      <dgm:spPr/>
      <dgm:t>
        <a:bodyPr/>
        <a:lstStyle/>
        <a:p>
          <a:endParaRPr lang="en-US"/>
        </a:p>
      </dgm:t>
    </dgm:pt>
    <dgm:pt modelId="{02388008-C465-45C9-8FE5-C4A40052AEFE}" type="sibTrans" cxnId="{231766AB-EAEC-4499-8817-E914999DD0B7}">
      <dgm:prSet/>
      <dgm:spPr/>
      <dgm:t>
        <a:bodyPr/>
        <a:lstStyle/>
        <a:p>
          <a:endParaRPr lang="en-US"/>
        </a:p>
      </dgm:t>
    </dgm:pt>
    <dgm:pt modelId="{7176834C-BCA5-4390-9FB5-90C0A0D058D6}">
      <dgm:prSet/>
      <dgm:spPr/>
      <dgm:t>
        <a:bodyPr/>
        <a:lstStyle/>
        <a:p>
          <a:r>
            <a:rPr lang="en-GB"/>
            <a:t>3, Senior Leadership Team- Ms Wilson and Mr Pennock</a:t>
          </a:r>
          <a:endParaRPr lang="en-US"/>
        </a:p>
      </dgm:t>
    </dgm:pt>
    <dgm:pt modelId="{899FAC98-A4FC-4AE2-A20D-06993C8EFCF5}" type="parTrans" cxnId="{BB193AC5-789B-4D1E-96CE-963FB494EDFC}">
      <dgm:prSet/>
      <dgm:spPr/>
      <dgm:t>
        <a:bodyPr/>
        <a:lstStyle/>
        <a:p>
          <a:endParaRPr lang="en-US"/>
        </a:p>
      </dgm:t>
    </dgm:pt>
    <dgm:pt modelId="{8E75E45A-F0C0-42A8-ADCC-647D86ECF48E}" type="sibTrans" cxnId="{BB193AC5-789B-4D1E-96CE-963FB494EDFC}">
      <dgm:prSet/>
      <dgm:spPr/>
      <dgm:t>
        <a:bodyPr/>
        <a:lstStyle/>
        <a:p>
          <a:endParaRPr lang="en-US"/>
        </a:p>
      </dgm:t>
    </dgm:pt>
    <dgm:pt modelId="{9D1B2327-1677-4797-BE6F-52B50AB3C401}" type="pres">
      <dgm:prSet presAssocID="{4EF3D476-B148-4427-BCD9-BCBCEBB26B04}" presName="outerComposite" presStyleCnt="0">
        <dgm:presLayoutVars>
          <dgm:chMax val="5"/>
          <dgm:dir/>
          <dgm:resizeHandles val="exact"/>
        </dgm:presLayoutVars>
      </dgm:prSet>
      <dgm:spPr/>
    </dgm:pt>
    <dgm:pt modelId="{A8D490D0-1C4A-4DDF-A926-16F7B3FAE3EC}" type="pres">
      <dgm:prSet presAssocID="{4EF3D476-B148-4427-BCD9-BCBCEBB26B04}" presName="dummyMaxCanvas" presStyleCnt="0">
        <dgm:presLayoutVars/>
      </dgm:prSet>
      <dgm:spPr/>
    </dgm:pt>
    <dgm:pt modelId="{DA468476-CA5D-4304-B1DE-54FEBD277AAB}" type="pres">
      <dgm:prSet presAssocID="{4EF3D476-B148-4427-BCD9-BCBCEBB26B04}" presName="ThreeNodes_1" presStyleLbl="node1" presStyleIdx="0" presStyleCnt="3">
        <dgm:presLayoutVars>
          <dgm:bulletEnabled val="1"/>
        </dgm:presLayoutVars>
      </dgm:prSet>
      <dgm:spPr/>
    </dgm:pt>
    <dgm:pt modelId="{09E6235F-C628-4564-9B36-5787B2453164}" type="pres">
      <dgm:prSet presAssocID="{4EF3D476-B148-4427-BCD9-BCBCEBB26B04}" presName="ThreeNodes_2" presStyleLbl="node1" presStyleIdx="1" presStyleCnt="3">
        <dgm:presLayoutVars>
          <dgm:bulletEnabled val="1"/>
        </dgm:presLayoutVars>
      </dgm:prSet>
      <dgm:spPr/>
    </dgm:pt>
    <dgm:pt modelId="{583D69F0-A900-4C08-9FAF-1D553F00C956}" type="pres">
      <dgm:prSet presAssocID="{4EF3D476-B148-4427-BCD9-BCBCEBB26B04}" presName="ThreeNodes_3" presStyleLbl="node1" presStyleIdx="2" presStyleCnt="3">
        <dgm:presLayoutVars>
          <dgm:bulletEnabled val="1"/>
        </dgm:presLayoutVars>
      </dgm:prSet>
      <dgm:spPr/>
    </dgm:pt>
    <dgm:pt modelId="{51E4FF53-AB24-4F1F-8D51-4531742A6CF8}" type="pres">
      <dgm:prSet presAssocID="{4EF3D476-B148-4427-BCD9-BCBCEBB26B04}" presName="ThreeConn_1-2" presStyleLbl="fgAccFollowNode1" presStyleIdx="0" presStyleCnt="2">
        <dgm:presLayoutVars>
          <dgm:bulletEnabled val="1"/>
        </dgm:presLayoutVars>
      </dgm:prSet>
      <dgm:spPr/>
    </dgm:pt>
    <dgm:pt modelId="{71A31EC9-A60E-4780-910D-392744AEB720}" type="pres">
      <dgm:prSet presAssocID="{4EF3D476-B148-4427-BCD9-BCBCEBB26B04}" presName="ThreeConn_2-3" presStyleLbl="fgAccFollowNode1" presStyleIdx="1" presStyleCnt="2">
        <dgm:presLayoutVars>
          <dgm:bulletEnabled val="1"/>
        </dgm:presLayoutVars>
      </dgm:prSet>
      <dgm:spPr/>
    </dgm:pt>
    <dgm:pt modelId="{13B5EF90-8B46-43F3-A22A-7C8FF1ABA49F}" type="pres">
      <dgm:prSet presAssocID="{4EF3D476-B148-4427-BCD9-BCBCEBB26B04}" presName="ThreeNodes_1_text" presStyleLbl="node1" presStyleIdx="2" presStyleCnt="3">
        <dgm:presLayoutVars>
          <dgm:bulletEnabled val="1"/>
        </dgm:presLayoutVars>
      </dgm:prSet>
      <dgm:spPr/>
    </dgm:pt>
    <dgm:pt modelId="{8A74C0C4-6F9F-49D2-8A38-F6C8D376C3AC}" type="pres">
      <dgm:prSet presAssocID="{4EF3D476-B148-4427-BCD9-BCBCEBB26B04}" presName="ThreeNodes_2_text" presStyleLbl="node1" presStyleIdx="2" presStyleCnt="3">
        <dgm:presLayoutVars>
          <dgm:bulletEnabled val="1"/>
        </dgm:presLayoutVars>
      </dgm:prSet>
      <dgm:spPr/>
    </dgm:pt>
    <dgm:pt modelId="{672D8E3B-76EE-434B-B7B8-288F04E297CE}" type="pres">
      <dgm:prSet presAssocID="{4EF3D476-B148-4427-BCD9-BCBCEBB26B04}" presName="ThreeNodes_3_text" presStyleLbl="node1" presStyleIdx="2" presStyleCnt="3">
        <dgm:presLayoutVars>
          <dgm:bulletEnabled val="1"/>
        </dgm:presLayoutVars>
      </dgm:prSet>
      <dgm:spPr/>
    </dgm:pt>
  </dgm:ptLst>
  <dgm:cxnLst>
    <dgm:cxn modelId="{6233BA08-608C-4BC9-8BC1-8495E3B9787A}" type="presOf" srcId="{C6C2A4AD-69A2-422B-9FA8-4B3F8C3F699E}" destId="{09E6235F-C628-4564-9B36-5787B2453164}" srcOrd="0" destOrd="0" presId="urn:microsoft.com/office/officeart/2005/8/layout/vProcess5"/>
    <dgm:cxn modelId="{5F345542-EA28-476B-BDBE-9B93814EFEF9}" type="presOf" srcId="{7176834C-BCA5-4390-9FB5-90C0A0D058D6}" destId="{583D69F0-A900-4C08-9FAF-1D553F00C956}" srcOrd="0" destOrd="0" presId="urn:microsoft.com/office/officeart/2005/8/layout/vProcess5"/>
    <dgm:cxn modelId="{7F100A6C-BCE0-4E6D-A5BB-A8A0B5BDED74}" type="presOf" srcId="{C6C2A4AD-69A2-422B-9FA8-4B3F8C3F699E}" destId="{8A74C0C4-6F9F-49D2-8A38-F6C8D376C3AC}" srcOrd="1" destOrd="0" presId="urn:microsoft.com/office/officeart/2005/8/layout/vProcess5"/>
    <dgm:cxn modelId="{E54AB071-F12A-4D01-A90D-2A72F068254E}" type="presOf" srcId="{D232EA48-E749-44B7-B987-7402152879D6}" destId="{51E4FF53-AB24-4F1F-8D51-4531742A6CF8}" srcOrd="0" destOrd="0" presId="urn:microsoft.com/office/officeart/2005/8/layout/vProcess5"/>
    <dgm:cxn modelId="{415A7D74-A9E2-40D7-97C3-43F566C082F6}" type="presOf" srcId="{7176834C-BCA5-4390-9FB5-90C0A0D058D6}" destId="{672D8E3B-76EE-434B-B7B8-288F04E297CE}" srcOrd="1" destOrd="0" presId="urn:microsoft.com/office/officeart/2005/8/layout/vProcess5"/>
    <dgm:cxn modelId="{B33CA57D-E1B9-402D-ADCD-5E9D6868D48A}" type="presOf" srcId="{3706F348-F65A-467A-91F4-ADAC612866F1}" destId="{13B5EF90-8B46-43F3-A22A-7C8FF1ABA49F}" srcOrd="1" destOrd="0" presId="urn:microsoft.com/office/officeart/2005/8/layout/vProcess5"/>
    <dgm:cxn modelId="{410DF38A-B1F3-4723-BAA2-12B4A998F0DE}" srcId="{4EF3D476-B148-4427-BCD9-BCBCEBB26B04}" destId="{3706F348-F65A-467A-91F4-ADAC612866F1}" srcOrd="0" destOrd="0" parTransId="{864CC0B2-69EC-428B-9FC6-27D2C33C8806}" sibTransId="{D232EA48-E749-44B7-B987-7402152879D6}"/>
    <dgm:cxn modelId="{231766AB-EAEC-4499-8817-E914999DD0B7}" srcId="{4EF3D476-B148-4427-BCD9-BCBCEBB26B04}" destId="{C6C2A4AD-69A2-422B-9FA8-4B3F8C3F699E}" srcOrd="1" destOrd="0" parTransId="{9CE242C9-2121-4F1C-93E4-676990D5641B}" sibTransId="{02388008-C465-45C9-8FE5-C4A40052AEFE}"/>
    <dgm:cxn modelId="{1298C3BE-8716-427F-8AFF-1E65EF408282}" type="presOf" srcId="{3706F348-F65A-467A-91F4-ADAC612866F1}" destId="{DA468476-CA5D-4304-B1DE-54FEBD277AAB}" srcOrd="0" destOrd="0" presId="urn:microsoft.com/office/officeart/2005/8/layout/vProcess5"/>
    <dgm:cxn modelId="{BB193AC5-789B-4D1E-96CE-963FB494EDFC}" srcId="{4EF3D476-B148-4427-BCD9-BCBCEBB26B04}" destId="{7176834C-BCA5-4390-9FB5-90C0A0D058D6}" srcOrd="2" destOrd="0" parTransId="{899FAC98-A4FC-4AE2-A20D-06993C8EFCF5}" sibTransId="{8E75E45A-F0C0-42A8-ADCC-647D86ECF48E}"/>
    <dgm:cxn modelId="{4A08F2D0-F893-4184-9602-B5E59DC3CCFD}" type="presOf" srcId="{4EF3D476-B148-4427-BCD9-BCBCEBB26B04}" destId="{9D1B2327-1677-4797-BE6F-52B50AB3C401}" srcOrd="0" destOrd="0" presId="urn:microsoft.com/office/officeart/2005/8/layout/vProcess5"/>
    <dgm:cxn modelId="{128E00F6-77A4-42E9-8167-B0B96A8FC894}" type="presOf" srcId="{02388008-C465-45C9-8FE5-C4A40052AEFE}" destId="{71A31EC9-A60E-4780-910D-392744AEB720}" srcOrd="0" destOrd="0" presId="urn:microsoft.com/office/officeart/2005/8/layout/vProcess5"/>
    <dgm:cxn modelId="{F05C6E3A-593E-4484-B555-B98C7C1D97ED}" type="presParOf" srcId="{9D1B2327-1677-4797-BE6F-52B50AB3C401}" destId="{A8D490D0-1C4A-4DDF-A926-16F7B3FAE3EC}" srcOrd="0" destOrd="0" presId="urn:microsoft.com/office/officeart/2005/8/layout/vProcess5"/>
    <dgm:cxn modelId="{C1B222EA-EB0C-40C8-8357-4EE7485BA7B6}" type="presParOf" srcId="{9D1B2327-1677-4797-BE6F-52B50AB3C401}" destId="{DA468476-CA5D-4304-B1DE-54FEBD277AAB}" srcOrd="1" destOrd="0" presId="urn:microsoft.com/office/officeart/2005/8/layout/vProcess5"/>
    <dgm:cxn modelId="{227A1605-F1D5-4134-8CF1-27FC17822E93}" type="presParOf" srcId="{9D1B2327-1677-4797-BE6F-52B50AB3C401}" destId="{09E6235F-C628-4564-9B36-5787B2453164}" srcOrd="2" destOrd="0" presId="urn:microsoft.com/office/officeart/2005/8/layout/vProcess5"/>
    <dgm:cxn modelId="{342DFC66-5049-445C-BD60-7741A556D21F}" type="presParOf" srcId="{9D1B2327-1677-4797-BE6F-52B50AB3C401}" destId="{583D69F0-A900-4C08-9FAF-1D553F00C956}" srcOrd="3" destOrd="0" presId="urn:microsoft.com/office/officeart/2005/8/layout/vProcess5"/>
    <dgm:cxn modelId="{27C91EDE-3081-42E6-BD02-1A59D0DA5186}" type="presParOf" srcId="{9D1B2327-1677-4797-BE6F-52B50AB3C401}" destId="{51E4FF53-AB24-4F1F-8D51-4531742A6CF8}" srcOrd="4" destOrd="0" presId="urn:microsoft.com/office/officeart/2005/8/layout/vProcess5"/>
    <dgm:cxn modelId="{1EEDC9FD-271E-43AD-B3FB-AEB154C1CE93}" type="presParOf" srcId="{9D1B2327-1677-4797-BE6F-52B50AB3C401}" destId="{71A31EC9-A60E-4780-910D-392744AEB720}" srcOrd="5" destOrd="0" presId="urn:microsoft.com/office/officeart/2005/8/layout/vProcess5"/>
    <dgm:cxn modelId="{72A04112-FD02-4CA5-B13B-F6CFC0DBE9CF}" type="presParOf" srcId="{9D1B2327-1677-4797-BE6F-52B50AB3C401}" destId="{13B5EF90-8B46-43F3-A22A-7C8FF1ABA49F}" srcOrd="6" destOrd="0" presId="urn:microsoft.com/office/officeart/2005/8/layout/vProcess5"/>
    <dgm:cxn modelId="{4C0CB290-53C5-4880-B0A5-7FA530051099}" type="presParOf" srcId="{9D1B2327-1677-4797-BE6F-52B50AB3C401}" destId="{8A74C0C4-6F9F-49D2-8A38-F6C8D376C3AC}" srcOrd="7" destOrd="0" presId="urn:microsoft.com/office/officeart/2005/8/layout/vProcess5"/>
    <dgm:cxn modelId="{24FE3BBD-5E4F-464C-B40E-B7A11E84E028}" type="presParOf" srcId="{9D1B2327-1677-4797-BE6F-52B50AB3C401}" destId="{672D8E3B-76EE-434B-B7B8-288F04E297CE}"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A46F9-3053-419D-8B55-64F7ED1F75F5}">
      <dsp:nvSpPr>
        <dsp:cNvPr id="0" name=""/>
        <dsp:cNvSpPr/>
      </dsp:nvSpPr>
      <dsp:spPr>
        <a:xfrm>
          <a:off x="307345" y="1546"/>
          <a:ext cx="3222855" cy="193371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On the gate/in the playground, before and after-school</a:t>
          </a:r>
          <a:endParaRPr lang="en-US" sz="3000" kern="1200"/>
        </a:p>
      </dsp:txBody>
      <dsp:txXfrm>
        <a:off x="307345" y="1546"/>
        <a:ext cx="3222855" cy="1933713"/>
      </dsp:txXfrm>
    </dsp:sp>
    <dsp:sp modelId="{041CCE57-8168-4238-A4FC-29A6E6519CC7}">
      <dsp:nvSpPr>
        <dsp:cNvPr id="0" name=""/>
        <dsp:cNvSpPr/>
      </dsp:nvSpPr>
      <dsp:spPr>
        <a:xfrm>
          <a:off x="3852486" y="1546"/>
          <a:ext cx="3222855" cy="1933713"/>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Phone calls</a:t>
          </a:r>
          <a:endParaRPr lang="en-US" sz="3000" kern="1200"/>
        </a:p>
      </dsp:txBody>
      <dsp:txXfrm>
        <a:off x="3852486" y="1546"/>
        <a:ext cx="3222855" cy="1933713"/>
      </dsp:txXfrm>
    </dsp:sp>
    <dsp:sp modelId="{5465690F-14A8-4604-B81B-07AFFB445A54}">
      <dsp:nvSpPr>
        <dsp:cNvPr id="0" name=""/>
        <dsp:cNvSpPr/>
      </dsp:nvSpPr>
      <dsp:spPr>
        <a:xfrm>
          <a:off x="7397627" y="1546"/>
          <a:ext cx="3222855" cy="1933713"/>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Emails</a:t>
          </a:r>
          <a:endParaRPr lang="en-US" sz="3000" kern="1200"/>
        </a:p>
      </dsp:txBody>
      <dsp:txXfrm>
        <a:off x="7397627" y="1546"/>
        <a:ext cx="3222855" cy="1933713"/>
      </dsp:txXfrm>
    </dsp:sp>
    <dsp:sp modelId="{4EDE3988-9DD4-4EB8-BE99-259E37E70AF3}">
      <dsp:nvSpPr>
        <dsp:cNvPr id="0" name=""/>
        <dsp:cNvSpPr/>
      </dsp:nvSpPr>
      <dsp:spPr>
        <a:xfrm>
          <a:off x="307345" y="2257545"/>
          <a:ext cx="3222855" cy="1933713"/>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Letters</a:t>
          </a:r>
          <a:endParaRPr lang="en-US" sz="3000" kern="1200"/>
        </a:p>
      </dsp:txBody>
      <dsp:txXfrm>
        <a:off x="307345" y="2257545"/>
        <a:ext cx="3222855" cy="1933713"/>
      </dsp:txXfrm>
    </dsp:sp>
    <dsp:sp modelId="{CD3E0662-ADEC-4AB1-803F-095C14DDBEC3}">
      <dsp:nvSpPr>
        <dsp:cNvPr id="0" name=""/>
        <dsp:cNvSpPr/>
      </dsp:nvSpPr>
      <dsp:spPr>
        <a:xfrm>
          <a:off x="3852486" y="2257545"/>
          <a:ext cx="3222855" cy="1933713"/>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Newsletters</a:t>
          </a:r>
          <a:endParaRPr lang="en-US" sz="3000" kern="1200"/>
        </a:p>
      </dsp:txBody>
      <dsp:txXfrm>
        <a:off x="3852486" y="2257545"/>
        <a:ext cx="3222855" cy="1933713"/>
      </dsp:txXfrm>
    </dsp:sp>
    <dsp:sp modelId="{B5C8218A-9B82-4FE0-9021-6A6F3827CAE1}">
      <dsp:nvSpPr>
        <dsp:cNvPr id="0" name=""/>
        <dsp:cNvSpPr/>
      </dsp:nvSpPr>
      <dsp:spPr>
        <a:xfrm>
          <a:off x="7397627" y="2257545"/>
          <a:ext cx="3222855" cy="1933713"/>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Instagram</a:t>
          </a:r>
          <a:endParaRPr lang="en-US" sz="3000" kern="1200"/>
        </a:p>
      </dsp:txBody>
      <dsp:txXfrm>
        <a:off x="7397627" y="2257545"/>
        <a:ext cx="3222855" cy="19337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68476-CA5D-4304-B1DE-54FEBD277AAB}">
      <dsp:nvSpPr>
        <dsp:cNvPr id="0" name=""/>
        <dsp:cNvSpPr/>
      </dsp:nvSpPr>
      <dsp:spPr>
        <a:xfrm>
          <a:off x="0" y="0"/>
          <a:ext cx="9288654" cy="110682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1, Class Teacher </a:t>
          </a:r>
          <a:endParaRPr lang="en-US" sz="2900" kern="1200"/>
        </a:p>
      </dsp:txBody>
      <dsp:txXfrm>
        <a:off x="32418" y="32418"/>
        <a:ext cx="8094307" cy="1041985"/>
      </dsp:txXfrm>
    </dsp:sp>
    <dsp:sp modelId="{09E6235F-C628-4564-9B36-5787B2453164}">
      <dsp:nvSpPr>
        <dsp:cNvPr id="0" name=""/>
        <dsp:cNvSpPr/>
      </dsp:nvSpPr>
      <dsp:spPr>
        <a:xfrm>
          <a:off x="819587" y="1291291"/>
          <a:ext cx="9288654" cy="1106821"/>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2, Phase Leader (Mrs Munt or Ms Kelly)</a:t>
          </a:r>
          <a:endParaRPr lang="en-US" sz="2900" kern="1200"/>
        </a:p>
      </dsp:txBody>
      <dsp:txXfrm>
        <a:off x="852005" y="1323709"/>
        <a:ext cx="7684797" cy="1041985"/>
      </dsp:txXfrm>
    </dsp:sp>
    <dsp:sp modelId="{583D69F0-A900-4C08-9FAF-1D553F00C956}">
      <dsp:nvSpPr>
        <dsp:cNvPr id="0" name=""/>
        <dsp:cNvSpPr/>
      </dsp:nvSpPr>
      <dsp:spPr>
        <a:xfrm>
          <a:off x="1639174" y="2582583"/>
          <a:ext cx="9288654" cy="1106821"/>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3, Senior Leadership Team- Ms Wilson and Mr Pennock</a:t>
          </a:r>
          <a:endParaRPr lang="en-US" sz="2900" kern="1200"/>
        </a:p>
      </dsp:txBody>
      <dsp:txXfrm>
        <a:off x="1671592" y="2615001"/>
        <a:ext cx="7684797" cy="1041985"/>
      </dsp:txXfrm>
    </dsp:sp>
    <dsp:sp modelId="{51E4FF53-AB24-4F1F-8D51-4531742A6CF8}">
      <dsp:nvSpPr>
        <dsp:cNvPr id="0" name=""/>
        <dsp:cNvSpPr/>
      </dsp:nvSpPr>
      <dsp:spPr>
        <a:xfrm>
          <a:off x="8569220" y="839339"/>
          <a:ext cx="719433" cy="719433"/>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8731092" y="839339"/>
        <a:ext cx="395689" cy="541373"/>
      </dsp:txXfrm>
    </dsp:sp>
    <dsp:sp modelId="{71A31EC9-A60E-4780-910D-392744AEB720}">
      <dsp:nvSpPr>
        <dsp:cNvPr id="0" name=""/>
        <dsp:cNvSpPr/>
      </dsp:nvSpPr>
      <dsp:spPr>
        <a:xfrm>
          <a:off x="9388807" y="2123252"/>
          <a:ext cx="719433" cy="719433"/>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9550679" y="2123252"/>
        <a:ext cx="395689" cy="54137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30/06/2026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30/06/2026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30/06/2026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30/06/2026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ffee mug and a notepad on a table&#10;&#10;AI-generated content may be incorrect.">
            <a:extLst>
              <a:ext uri="{FF2B5EF4-FFF2-40B4-BE49-F238E27FC236}">
                <a16:creationId xmlns:a16="http://schemas.microsoft.com/office/drawing/2014/main" id="{7E821FA5-134A-5633-2D01-69EFA612F56F}"/>
              </a:ext>
            </a:extLst>
          </p:cNvPr>
          <p:cNvPicPr>
            <a:picLocks noChangeAspect="1"/>
          </p:cNvPicPr>
          <p:nvPr/>
        </p:nvPicPr>
        <p:blipFill>
          <a:blip r:embed="rId2"/>
          <a:srcRect t="3879" b="14303"/>
          <a:stretch>
            <a:fillRect/>
          </a:stretch>
        </p:blipFill>
        <p:spPr>
          <a:xfrm>
            <a:off x="20" y="-22"/>
            <a:ext cx="12191977" cy="6836251"/>
          </a:xfrm>
          <a:prstGeom prst="rect">
            <a:avLst/>
          </a:prstGeom>
        </p:spPr>
      </p:pic>
      <p:sp>
        <p:nvSpPr>
          <p:cNvPr id="23" name="Rectangle 22">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6" y="643467"/>
            <a:ext cx="1054701" cy="680900"/>
          </a:xfrm>
        </p:spPr>
        <p:txBody>
          <a:bodyPr anchor="t">
            <a:normAutofit fontScale="90000"/>
          </a:bodyPr>
          <a:lstStyle/>
          <a:p>
            <a:pPr algn="l"/>
            <a:endParaRPr lang="en-GB" sz="5200">
              <a:solidFill>
                <a:srgbClr val="FFFFFF"/>
              </a:solidFill>
            </a:endParaRPr>
          </a:p>
        </p:txBody>
      </p:sp>
      <p:sp>
        <p:nvSpPr>
          <p:cNvPr id="24" name="Rectangle 23">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66F45-EF40-E64D-C592-60C2D93EA52D}"/>
              </a:ext>
            </a:extLst>
          </p:cNvPr>
          <p:cNvSpPr>
            <a:spLocks noGrp="1"/>
          </p:cNvSpPr>
          <p:nvPr>
            <p:ph type="title"/>
          </p:nvPr>
        </p:nvSpPr>
        <p:spPr/>
        <p:txBody>
          <a:bodyPr/>
          <a:lstStyle/>
          <a:p>
            <a:endParaRPr lang="en-GB"/>
          </a:p>
        </p:txBody>
      </p:sp>
      <p:pic>
        <p:nvPicPr>
          <p:cNvPr id="4" name="Content Placeholder 3" descr="A screen shot of a computer&#10;&#10;AI-generated content may be incorrect.">
            <a:extLst>
              <a:ext uri="{FF2B5EF4-FFF2-40B4-BE49-F238E27FC236}">
                <a16:creationId xmlns:a16="http://schemas.microsoft.com/office/drawing/2014/main" id="{03A1C99B-DCE7-4BAF-8782-652B472E648E}"/>
              </a:ext>
            </a:extLst>
          </p:cNvPr>
          <p:cNvPicPr>
            <a:picLocks noGrp="1" noChangeAspect="1"/>
          </p:cNvPicPr>
          <p:nvPr>
            <p:ph idx="1"/>
          </p:nvPr>
        </p:nvPicPr>
        <p:blipFill>
          <a:blip r:embed="rId2"/>
          <a:srcRect l="-26551" t="-42982" r="-92" b="167"/>
          <a:stretch>
            <a:fillRect/>
          </a:stretch>
        </p:blipFill>
        <p:spPr>
          <a:xfrm>
            <a:off x="-1448846" y="-1932786"/>
            <a:ext cx="12201087" cy="7600490"/>
          </a:xfrm>
          <a:prstGeom prst="rect">
            <a:avLst/>
          </a:prstGeom>
        </p:spPr>
      </p:pic>
    </p:spTree>
    <p:extLst>
      <p:ext uri="{BB962C8B-B14F-4D97-AF65-F5344CB8AC3E}">
        <p14:creationId xmlns:p14="http://schemas.microsoft.com/office/powerpoint/2010/main" val="185773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EC6E3F-1F32-1CAB-6B8A-5AB7F1944100}"/>
              </a:ext>
            </a:extLst>
          </p:cNvPr>
          <p:cNvSpPr>
            <a:spLocks noGrp="1"/>
          </p:cNvSpPr>
          <p:nvPr>
            <p:ph type="title"/>
          </p:nvPr>
        </p:nvSpPr>
        <p:spPr>
          <a:xfrm>
            <a:off x="686834" y="1153572"/>
            <a:ext cx="3200400" cy="4461163"/>
          </a:xfrm>
        </p:spPr>
        <p:txBody>
          <a:bodyPr>
            <a:normAutofit/>
          </a:bodyPr>
          <a:lstStyle/>
          <a:p>
            <a:r>
              <a:rPr lang="en-GB" b="1">
                <a:solidFill>
                  <a:srgbClr val="FFFFFF"/>
                </a:solidFill>
              </a:rPr>
              <a:t>Updates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51EC12E-5DB9-EF26-5F24-FD6DCCEE4B31}"/>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b="1"/>
              <a:t>Behaviour</a:t>
            </a:r>
          </a:p>
          <a:p>
            <a:pPr>
              <a:buFont typeface="Calibri" panose="020B0604020202020204" pitchFamily="34" charset="0"/>
              <a:buChar char="-"/>
            </a:pPr>
            <a:r>
              <a:rPr lang="en-GB"/>
              <a:t>Updated our behaviour policy, including routines, rewards and sanctions</a:t>
            </a:r>
          </a:p>
          <a:p>
            <a:pPr>
              <a:buFont typeface="Calibri" panose="020B0604020202020204" pitchFamily="34" charset="0"/>
              <a:buChar char="-"/>
            </a:pPr>
            <a:r>
              <a:rPr lang="en-GB" dirty="0"/>
              <a:t>Bespoke Class Expecta</a:t>
            </a:r>
            <a:r>
              <a:rPr lang="en-GB"/>
              <a:t>tion posters</a:t>
            </a:r>
          </a:p>
          <a:p>
            <a:pPr>
              <a:buFont typeface="Calibri" panose="020B0604020202020204" pitchFamily="34" charset="0"/>
              <a:buChar char="-"/>
            </a:pPr>
            <a:r>
              <a:rPr lang="en-GB"/>
              <a:t>Staff CPD</a:t>
            </a:r>
          </a:p>
          <a:p>
            <a:pPr>
              <a:buFont typeface="Calibri" panose="020B0604020202020204" pitchFamily="34" charset="0"/>
              <a:buChar char="-"/>
            </a:pPr>
            <a:r>
              <a:rPr lang="en-GB"/>
              <a:t>Class Dojos</a:t>
            </a:r>
          </a:p>
          <a:p>
            <a:pPr>
              <a:buFont typeface="Calibri" panose="020B0604020202020204" pitchFamily="34" charset="0"/>
              <a:buChar char="-"/>
            </a:pPr>
            <a:r>
              <a:rPr lang="en-GB"/>
              <a:t>End of term, whole class treats</a:t>
            </a:r>
          </a:p>
          <a:p>
            <a:pPr>
              <a:buFont typeface="Calibri" panose="020B0604020202020204" pitchFamily="34" charset="0"/>
              <a:buChar char="-"/>
            </a:pPr>
            <a:r>
              <a:rPr lang="en-GB" dirty="0"/>
              <a:t>Weekly achievement </a:t>
            </a:r>
            <a:r>
              <a:rPr lang="en-GB"/>
              <a:t>assemblies</a:t>
            </a:r>
            <a:endParaRPr lang="en-GB" dirty="0"/>
          </a:p>
          <a:p>
            <a:pPr>
              <a:buFont typeface="Calibri" panose="020B0604020202020204" pitchFamily="34" charset="0"/>
              <a:buChar char="-"/>
            </a:pPr>
            <a:r>
              <a:rPr lang="en-GB"/>
              <a:t>Headteacher brunch</a:t>
            </a:r>
          </a:p>
          <a:p>
            <a:pPr>
              <a:buFont typeface="Calibri" panose="020B0604020202020204" pitchFamily="34" charset="0"/>
              <a:buChar char="-"/>
            </a:pPr>
            <a:r>
              <a:rPr lang="en-GB" dirty="0"/>
              <a:t>Attenda</a:t>
            </a:r>
            <a:r>
              <a:rPr lang="en-GB"/>
              <a:t>nce parties and rewards</a:t>
            </a:r>
          </a:p>
          <a:p>
            <a:pPr>
              <a:buFont typeface="Calibri" panose="020B0604020202020204" pitchFamily="34" charset="0"/>
              <a:buChar char="-"/>
            </a:pPr>
            <a:endParaRPr lang="en-GB" dirty="0"/>
          </a:p>
        </p:txBody>
      </p:sp>
    </p:spTree>
    <p:extLst>
      <p:ext uri="{BB962C8B-B14F-4D97-AF65-F5344CB8AC3E}">
        <p14:creationId xmlns:p14="http://schemas.microsoft.com/office/powerpoint/2010/main" val="4088514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0D6CCE-42D2-4371-16D3-8967743DDAF5}"/>
              </a:ext>
            </a:extLst>
          </p:cNvPr>
          <p:cNvSpPr>
            <a:spLocks noGrp="1"/>
          </p:cNvSpPr>
          <p:nvPr>
            <p:ph type="title"/>
          </p:nvPr>
        </p:nvSpPr>
        <p:spPr>
          <a:xfrm>
            <a:off x="686834" y="1153572"/>
            <a:ext cx="3200400" cy="4461163"/>
          </a:xfrm>
        </p:spPr>
        <p:txBody>
          <a:bodyPr>
            <a:normAutofit/>
          </a:bodyPr>
          <a:lstStyle/>
          <a:p>
            <a:r>
              <a:rPr lang="en-GB" b="1">
                <a:solidFill>
                  <a:srgbClr val="FFFFFF"/>
                </a:solidFill>
              </a:rPr>
              <a:t>Updates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69DF619-E138-963C-99EE-CD2ECCEC94E8}"/>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b="1"/>
              <a:t>Inclusion </a:t>
            </a:r>
          </a:p>
          <a:p>
            <a:pPr marL="0" indent="0">
              <a:buNone/>
            </a:pPr>
            <a:r>
              <a:rPr lang="en-GB"/>
              <a:t>-Early identification process</a:t>
            </a:r>
          </a:p>
          <a:p>
            <a:pPr marL="0" indent="0">
              <a:buNone/>
            </a:pPr>
            <a:r>
              <a:rPr lang="en-GB"/>
              <a:t>-More class observations</a:t>
            </a:r>
            <a:endParaRPr lang="en-GB" dirty="0"/>
          </a:p>
          <a:p>
            <a:pPr marL="0" indent="0">
              <a:buNone/>
            </a:pPr>
            <a:r>
              <a:rPr lang="en-GB"/>
              <a:t>-Audit of resources</a:t>
            </a:r>
            <a:endParaRPr lang="en-GB" dirty="0"/>
          </a:p>
          <a:p>
            <a:pPr marL="0" indent="0">
              <a:buNone/>
            </a:pPr>
            <a:r>
              <a:rPr lang="en-GB" b="1"/>
              <a:t>Curriculum</a:t>
            </a:r>
            <a:endParaRPr lang="en-GB" dirty="0"/>
          </a:p>
          <a:p>
            <a:pPr>
              <a:buFont typeface="Calibri" panose="020B0604020202020204" pitchFamily="34" charset="0"/>
              <a:buChar char="-"/>
            </a:pPr>
            <a:r>
              <a:rPr lang="en-GB" dirty="0"/>
              <a:t>Subje</a:t>
            </a:r>
            <a:r>
              <a:rPr lang="en-GB"/>
              <a:t>ct leaders release time</a:t>
            </a:r>
          </a:p>
          <a:p>
            <a:pPr>
              <a:buFont typeface="Calibri" panose="020B0604020202020204" pitchFamily="34" charset="0"/>
              <a:buChar char="-"/>
            </a:pPr>
            <a:r>
              <a:rPr lang="en-GB"/>
              <a:t>Pupil voice</a:t>
            </a:r>
          </a:p>
          <a:p>
            <a:pPr>
              <a:buFont typeface="Calibri" panose="020B0604020202020204" pitchFamily="34" charset="0"/>
              <a:buChar char="-"/>
            </a:pPr>
            <a:r>
              <a:rPr lang="en-GB" dirty="0"/>
              <a:t>Change of </a:t>
            </a:r>
            <a:r>
              <a:rPr lang="en-GB"/>
              <a:t>curriculum</a:t>
            </a:r>
            <a:r>
              <a:rPr lang="en-GB" dirty="0"/>
              <a:t> programmes</a:t>
            </a:r>
          </a:p>
        </p:txBody>
      </p:sp>
    </p:spTree>
    <p:extLst>
      <p:ext uri="{BB962C8B-B14F-4D97-AF65-F5344CB8AC3E}">
        <p14:creationId xmlns:p14="http://schemas.microsoft.com/office/powerpoint/2010/main" val="80387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65184D-A516-EF2A-70C4-4C2D423AEABD}"/>
              </a:ext>
            </a:extLst>
          </p:cNvPr>
          <p:cNvSpPr>
            <a:spLocks noGrp="1"/>
          </p:cNvSpPr>
          <p:nvPr>
            <p:ph type="title"/>
          </p:nvPr>
        </p:nvSpPr>
        <p:spPr>
          <a:xfrm>
            <a:off x="1171074" y="1396686"/>
            <a:ext cx="3240506" cy="4064628"/>
          </a:xfrm>
        </p:spPr>
        <p:txBody>
          <a:bodyPr>
            <a:normAutofit/>
          </a:bodyPr>
          <a:lstStyle/>
          <a:p>
            <a:r>
              <a:rPr lang="en-GB">
                <a:solidFill>
                  <a:srgbClr val="FFFFFF"/>
                </a:solidFill>
              </a:rPr>
              <a:t>New Staff</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76FFC51-061A-BE7A-3273-4BD49CCC611D}"/>
              </a:ext>
            </a:extLst>
          </p:cNvPr>
          <p:cNvSpPr>
            <a:spLocks noGrp="1"/>
          </p:cNvSpPr>
          <p:nvPr>
            <p:ph idx="1"/>
          </p:nvPr>
        </p:nvSpPr>
        <p:spPr>
          <a:xfrm>
            <a:off x="5370153" y="1526033"/>
            <a:ext cx="5536397" cy="3935281"/>
          </a:xfrm>
        </p:spPr>
        <p:txBody>
          <a:bodyPr vert="horz" lIns="91440" tIns="45720" rIns="91440" bIns="45720" rtlCol="0">
            <a:normAutofit/>
          </a:bodyPr>
          <a:lstStyle/>
          <a:p>
            <a:pPr>
              <a:buNone/>
            </a:pPr>
            <a:r>
              <a:rPr lang="en-GB" sz="1300" b="1">
                <a:latin typeface="Segoe UI"/>
                <a:cs typeface="Segoe UI"/>
              </a:rPr>
              <a:t>Ms Pritchard (Nursery)</a:t>
            </a:r>
            <a:r>
              <a:rPr lang="en-GB" sz="1300">
                <a:latin typeface="Segoe UI"/>
                <a:cs typeface="Segoe UI"/>
              </a:rPr>
              <a:t> – You may already recognise Ms Pritchard’s name, as she completed her training year in Nursery with us last year and already knows the school well. She is delighted to be returning as our Nursery teacher.</a:t>
            </a:r>
            <a:endParaRPr lang="en-US" sz="1300"/>
          </a:p>
          <a:p>
            <a:pPr>
              <a:buNone/>
            </a:pPr>
            <a:endParaRPr lang="en-GB" sz="1300">
              <a:latin typeface="Segoe UI"/>
              <a:cs typeface="Segoe UI"/>
            </a:endParaRPr>
          </a:p>
          <a:p>
            <a:pPr>
              <a:buNone/>
            </a:pPr>
            <a:r>
              <a:rPr lang="en-GB" sz="1300" b="1">
                <a:latin typeface="Segoe UI"/>
                <a:cs typeface="Segoe UI"/>
              </a:rPr>
              <a:t>Ms Kelly (Year 3)</a:t>
            </a:r>
            <a:r>
              <a:rPr lang="en-GB" sz="1300">
                <a:latin typeface="Segoe UI"/>
                <a:cs typeface="Segoe UI"/>
              </a:rPr>
              <a:t> – Ms Kelly is an experienced teacher and phase leader, with a strong background in Church of England schools. She will be joining us as our new Key Stage 2 Phase Leader and is looking forward to getting to know our school community.</a:t>
            </a:r>
            <a:endParaRPr lang="en-GB" sz="1300"/>
          </a:p>
          <a:p>
            <a:pPr>
              <a:buNone/>
            </a:pPr>
            <a:endParaRPr lang="en-GB" sz="1300">
              <a:latin typeface="Segoe UI"/>
              <a:cs typeface="Segoe UI"/>
            </a:endParaRPr>
          </a:p>
          <a:p>
            <a:pPr>
              <a:buNone/>
            </a:pPr>
            <a:r>
              <a:rPr lang="en-GB" sz="1300" b="1">
                <a:latin typeface="Segoe UI"/>
                <a:cs typeface="Segoe UI"/>
              </a:rPr>
              <a:t>Ms Barrett (Year 4)</a:t>
            </a:r>
            <a:r>
              <a:rPr lang="en-GB" sz="1300">
                <a:latin typeface="Segoe UI"/>
                <a:cs typeface="Segoe UI"/>
              </a:rPr>
              <a:t> – Ms Barrett is overjoyed to be joining our team. She is excited to take on the opportunity of working in a Church of England school and teaching in Year 4.</a:t>
            </a:r>
            <a:endParaRPr lang="en-GB" sz="1300"/>
          </a:p>
          <a:p>
            <a:pPr>
              <a:buNone/>
            </a:pPr>
            <a:endParaRPr lang="en-GB" sz="1300">
              <a:latin typeface="Segoe UI"/>
              <a:cs typeface="Segoe UI"/>
            </a:endParaRPr>
          </a:p>
          <a:p>
            <a:pPr>
              <a:buNone/>
            </a:pPr>
            <a:r>
              <a:rPr lang="en-GB" sz="1300" b="1">
                <a:latin typeface="Segoe UI"/>
                <a:cs typeface="Segoe UI"/>
              </a:rPr>
              <a:t>Miss Reid (Year 6)</a:t>
            </a:r>
            <a:r>
              <a:rPr lang="en-GB" sz="1300">
                <a:latin typeface="Segoe UI"/>
                <a:cs typeface="Segoe UI"/>
              </a:rPr>
              <a:t> – Miss Reid is an experienced Key Stage 2 teacher who is looking forward to joining us and bringing her expertise to the school. She is particularly passionate about dance.</a:t>
            </a:r>
            <a:endParaRPr lang="en-GB" sz="1300"/>
          </a:p>
          <a:p>
            <a:pPr marL="0" indent="0">
              <a:buNone/>
            </a:pPr>
            <a:endParaRPr lang="en-GB" sz="1300"/>
          </a:p>
        </p:txBody>
      </p:sp>
    </p:spTree>
    <p:extLst>
      <p:ext uri="{BB962C8B-B14F-4D97-AF65-F5344CB8AC3E}">
        <p14:creationId xmlns:p14="http://schemas.microsoft.com/office/powerpoint/2010/main" val="1128483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106933-A801-FF18-850E-EBD80A70B0B8}"/>
              </a:ext>
            </a:extLst>
          </p:cNvPr>
          <p:cNvSpPr>
            <a:spLocks noGrp="1"/>
          </p:cNvSpPr>
          <p:nvPr>
            <p:ph type="title"/>
          </p:nvPr>
        </p:nvSpPr>
        <p:spPr>
          <a:xfrm>
            <a:off x="686834" y="591344"/>
            <a:ext cx="3200400" cy="5585619"/>
          </a:xfrm>
        </p:spPr>
        <p:txBody>
          <a:bodyPr>
            <a:normAutofit/>
          </a:bodyPr>
          <a:lstStyle/>
          <a:p>
            <a:r>
              <a:rPr lang="en-GB">
                <a:solidFill>
                  <a:srgbClr val="FFFFFF"/>
                </a:solidFill>
              </a:rPr>
              <a:t>Leavers</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010FF4A-D2EB-9809-CDB2-2B9ED39FB40E}"/>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2000">
                <a:ea typeface="+mn-lt"/>
                <a:cs typeface="+mn-lt"/>
              </a:rPr>
              <a:t>Our wonderful Year 2 teacher Ms Wisbey is moving on to take up a role within a specialist school. </a:t>
            </a:r>
          </a:p>
          <a:p>
            <a:r>
              <a:rPr lang="en-GB" sz="2000">
                <a:ea typeface="+mn-lt"/>
                <a:cs typeface="+mn-lt"/>
              </a:rPr>
              <a:t>Mr Kansara in Year 4 is taking time out from teaching to travel across Australia.</a:t>
            </a:r>
          </a:p>
          <a:p>
            <a:r>
              <a:rPr lang="en-GB" sz="2000">
                <a:ea typeface="+mn-lt"/>
                <a:cs typeface="+mn-lt"/>
              </a:rPr>
              <a:t> Miss Garcia is leaving to seek new teaching opportunities.</a:t>
            </a:r>
          </a:p>
          <a:p>
            <a:r>
              <a:rPr lang="en-GB" sz="2000">
                <a:ea typeface="+mn-lt"/>
                <a:cs typeface="+mn-lt"/>
              </a:rPr>
              <a:t>Ms Dale in Year 6 is moving out of the area to be closer to her family.</a:t>
            </a:r>
            <a:endParaRPr lang="en-GB" sz="2000"/>
          </a:p>
          <a:p>
            <a:r>
              <a:rPr lang="en-GB" sz="2000">
                <a:ea typeface="+mn-lt"/>
                <a:cs typeface="+mn-lt"/>
              </a:rPr>
              <a:t>Mrs Brewer and Mrs Watson are both retiring and looking forward to spending more time with their families as well as enjoying their free time of course. </a:t>
            </a:r>
          </a:p>
          <a:p>
            <a:r>
              <a:rPr lang="en-GB" sz="2000">
                <a:ea typeface="+mn-lt"/>
                <a:cs typeface="+mn-lt"/>
              </a:rPr>
              <a:t>Mrs Vial is also reducing her days, moving towards fully retiring in the future. However, we are thankful that she will still be with us, even on a reduced timetable. With this in mind, we are delighted to share that Ms Bishop (currently working in Year 4) will be added to the team in the office on a Monday and Tuesday from September.</a:t>
            </a:r>
            <a:endParaRPr lang="en-GB" sz="2000"/>
          </a:p>
          <a:p>
            <a:endParaRPr lang="en-GB" sz="2000"/>
          </a:p>
        </p:txBody>
      </p:sp>
    </p:spTree>
    <p:extLst>
      <p:ext uri="{BB962C8B-B14F-4D97-AF65-F5344CB8AC3E}">
        <p14:creationId xmlns:p14="http://schemas.microsoft.com/office/powerpoint/2010/main" val="3361404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1C4BF4-76DF-8326-528D-9152E8FC7244}"/>
              </a:ext>
            </a:extLst>
          </p:cNvPr>
          <p:cNvSpPr>
            <a:spLocks noGrp="1"/>
          </p:cNvSpPr>
          <p:nvPr>
            <p:ph type="title"/>
          </p:nvPr>
        </p:nvSpPr>
        <p:spPr>
          <a:xfrm>
            <a:off x="1171074" y="1396686"/>
            <a:ext cx="3240506" cy="4064628"/>
          </a:xfrm>
        </p:spPr>
        <p:txBody>
          <a:bodyPr>
            <a:normAutofit/>
          </a:bodyPr>
          <a:lstStyle/>
          <a:p>
            <a:r>
              <a:rPr lang="en-GB">
                <a:solidFill>
                  <a:srgbClr val="FFFFFF"/>
                </a:solidFill>
              </a:rPr>
              <a:t>Transitions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914AC46-A20A-19B8-00E4-00A90A5BF8EB}"/>
              </a:ext>
            </a:extLst>
          </p:cNvPr>
          <p:cNvSpPr>
            <a:spLocks noGrp="1"/>
          </p:cNvSpPr>
          <p:nvPr>
            <p:ph idx="1"/>
          </p:nvPr>
        </p:nvSpPr>
        <p:spPr>
          <a:xfrm>
            <a:off x="5370153" y="1526033"/>
            <a:ext cx="5536397" cy="3935281"/>
          </a:xfrm>
        </p:spPr>
        <p:txBody>
          <a:bodyPr vert="horz" lIns="91440" tIns="45720" rIns="91440" bIns="45720" rtlCol="0">
            <a:normAutofit/>
          </a:bodyPr>
          <a:lstStyle/>
          <a:p>
            <a:r>
              <a:rPr lang="en-GB"/>
              <a:t>Meet the teacher – 6th or 8th July</a:t>
            </a:r>
          </a:p>
          <a:p>
            <a:r>
              <a:rPr lang="en-GB" dirty="0"/>
              <a:t>SEND transition books and one page profiles</a:t>
            </a:r>
          </a:p>
          <a:p>
            <a:r>
              <a:rPr lang="en-GB" dirty="0"/>
              <a:t>Teacher meetin</a:t>
            </a:r>
            <a:r>
              <a:rPr lang="en-GB"/>
              <a:t>gs</a:t>
            </a:r>
            <a:endParaRPr lang="en-GB" dirty="0"/>
          </a:p>
          <a:p>
            <a:endParaRPr lang="en-GB" dirty="0"/>
          </a:p>
        </p:txBody>
      </p:sp>
    </p:spTree>
    <p:extLst>
      <p:ext uri="{BB962C8B-B14F-4D97-AF65-F5344CB8AC3E}">
        <p14:creationId xmlns:p14="http://schemas.microsoft.com/office/powerpoint/2010/main" val="3909885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7C54F2-92B9-BCF7-8B2B-9C27F0F5C886}"/>
              </a:ext>
            </a:extLst>
          </p:cNvPr>
          <p:cNvSpPr>
            <a:spLocks noGrp="1"/>
          </p:cNvSpPr>
          <p:nvPr>
            <p:ph type="title"/>
          </p:nvPr>
        </p:nvSpPr>
        <p:spPr>
          <a:xfrm>
            <a:off x="686834" y="1153572"/>
            <a:ext cx="3200400" cy="4461163"/>
          </a:xfrm>
        </p:spPr>
        <p:txBody>
          <a:bodyPr>
            <a:normAutofit/>
          </a:bodyPr>
          <a:lstStyle/>
          <a:p>
            <a:r>
              <a:rPr lang="en-GB">
                <a:solidFill>
                  <a:srgbClr val="FFFFFF"/>
                </a:solidFill>
              </a:rPr>
              <a:t>September 2026</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2E1BB4C-1F6E-9797-C70B-FBD1F82CC7B1}"/>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a:t>Homework, will consist of weekly spellings, English and Maths activities (in homework books)</a:t>
            </a:r>
            <a:endParaRPr lang="en-US"/>
          </a:p>
          <a:p>
            <a:r>
              <a:rPr lang="en-GB" dirty="0"/>
              <a:t>Use of reading records and an emphasis of supporting the </a:t>
            </a:r>
            <a:r>
              <a:rPr lang="en-GB"/>
              <a:t>lowest 20% of readers</a:t>
            </a:r>
            <a:endParaRPr lang="en-GB" dirty="0"/>
          </a:p>
          <a:p>
            <a:r>
              <a:rPr lang="en-GB"/>
              <a:t>New marking policy and supporting staff with live marking</a:t>
            </a:r>
            <a:endParaRPr lang="en-GB" dirty="0"/>
          </a:p>
          <a:p>
            <a:r>
              <a:rPr lang="en-GB"/>
              <a:t>Active learning CPD</a:t>
            </a:r>
            <a:endParaRPr lang="en-GB" dirty="0"/>
          </a:p>
          <a:p>
            <a:r>
              <a:rPr lang="en-GB"/>
              <a:t>More after </a:t>
            </a:r>
            <a:r>
              <a:rPr lang="en-GB" dirty="0"/>
              <a:t>school clubs</a:t>
            </a:r>
          </a:p>
          <a:p>
            <a:endParaRPr lang="en-GB" dirty="0"/>
          </a:p>
        </p:txBody>
      </p:sp>
    </p:spTree>
    <p:extLst>
      <p:ext uri="{BB962C8B-B14F-4D97-AF65-F5344CB8AC3E}">
        <p14:creationId xmlns:p14="http://schemas.microsoft.com/office/powerpoint/2010/main" val="3314306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AB68EF-9ABB-6ACC-98FA-0008F9F76C4F}"/>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Communication with parents</a:t>
            </a:r>
          </a:p>
        </p:txBody>
      </p:sp>
      <p:graphicFrame>
        <p:nvGraphicFramePr>
          <p:cNvPr id="5" name="Content Placeholder 2">
            <a:extLst>
              <a:ext uri="{FF2B5EF4-FFF2-40B4-BE49-F238E27FC236}">
                <a16:creationId xmlns:a16="http://schemas.microsoft.com/office/drawing/2014/main" id="{3CB4DBE2-E9EE-0BFE-9548-F63C27FC4163}"/>
              </a:ext>
            </a:extLst>
          </p:cNvPr>
          <p:cNvGraphicFramePr>
            <a:graphicFrameLocks noGrp="1"/>
          </p:cNvGraphicFramePr>
          <p:nvPr>
            <p:ph idx="1"/>
            <p:extLst>
              <p:ext uri="{D42A27DB-BD31-4B8C-83A1-F6EECF244321}">
                <p14:modId xmlns:p14="http://schemas.microsoft.com/office/powerpoint/2010/main" val="426928112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1483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DED4ED7-8DC9-D853-32D2-6782805562C7}"/>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Parents communicating with Staff</a:t>
            </a:r>
          </a:p>
        </p:txBody>
      </p:sp>
      <p:graphicFrame>
        <p:nvGraphicFramePr>
          <p:cNvPr id="5" name="Content Placeholder 2">
            <a:extLst>
              <a:ext uri="{FF2B5EF4-FFF2-40B4-BE49-F238E27FC236}">
                <a16:creationId xmlns:a16="http://schemas.microsoft.com/office/drawing/2014/main" id="{90051E43-482F-BBF8-18EF-6E36A28519F2}"/>
              </a:ext>
            </a:extLst>
          </p:cNvPr>
          <p:cNvGraphicFramePr>
            <a:graphicFrameLocks noGrp="1"/>
          </p:cNvGraphicFramePr>
          <p:nvPr>
            <p:ph idx="1"/>
            <p:extLst>
              <p:ext uri="{D42A27DB-BD31-4B8C-83A1-F6EECF244321}">
                <p14:modId xmlns:p14="http://schemas.microsoft.com/office/powerpoint/2010/main" val="346667709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0513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1B2B030-4738-4359-9E46-144B7C8BFF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 y="8300"/>
            <a:ext cx="12193117" cy="68497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group of question marks around a word&#10;&#10;AI-generated content may be incorrect.">
            <a:extLst>
              <a:ext uri="{FF2B5EF4-FFF2-40B4-BE49-F238E27FC236}">
                <a16:creationId xmlns:a16="http://schemas.microsoft.com/office/drawing/2014/main" id="{CE5748FE-DD77-50F2-2E25-26634010C927}"/>
              </a:ext>
            </a:extLst>
          </p:cNvPr>
          <p:cNvPicPr>
            <a:picLocks noGrp="1" noChangeAspect="1"/>
          </p:cNvPicPr>
          <p:nvPr>
            <p:ph idx="1"/>
          </p:nvPr>
        </p:nvPicPr>
        <p:blipFill>
          <a:blip r:embed="rId2"/>
          <a:srcRect t="8304" b="6688"/>
          <a:stretch>
            <a:fillRect/>
          </a:stretch>
        </p:blipFill>
        <p:spPr>
          <a:xfrm>
            <a:off x="20" y="10"/>
            <a:ext cx="12191980" cy="6866290"/>
          </a:xfrm>
          <a:prstGeom prst="rect">
            <a:avLst/>
          </a:prstGeom>
        </p:spPr>
      </p:pic>
    </p:spTree>
    <p:extLst>
      <p:ext uri="{BB962C8B-B14F-4D97-AF65-F5344CB8AC3E}">
        <p14:creationId xmlns:p14="http://schemas.microsoft.com/office/powerpoint/2010/main" val="2661898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Updates</vt:lpstr>
      <vt:lpstr>Updates</vt:lpstr>
      <vt:lpstr>New Staff</vt:lpstr>
      <vt:lpstr>Leavers</vt:lpstr>
      <vt:lpstr>Transitions</vt:lpstr>
      <vt:lpstr>September 2026</vt:lpstr>
      <vt:lpstr>Communication with parents</vt:lpstr>
      <vt:lpstr>Parents communicating with Staff</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264</cp:revision>
  <dcterms:created xsi:type="dcterms:W3CDTF">2026-06-24T11:44:04Z</dcterms:created>
  <dcterms:modified xsi:type="dcterms:W3CDTF">2026-06-30T13:44:18Z</dcterms:modified>
</cp:coreProperties>
</file>