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 id="2147483648" r:id="rId5"/>
  </p:sldMasterIdLst>
  <p:notesMasterIdLst>
    <p:notesMasterId r:id="rId32"/>
  </p:notesMasterIdLst>
  <p:sldIdLst>
    <p:sldId id="257" r:id="rId6"/>
    <p:sldId id="304" r:id="rId7"/>
    <p:sldId id="328" r:id="rId8"/>
    <p:sldId id="295" r:id="rId9"/>
    <p:sldId id="276" r:id="rId10"/>
    <p:sldId id="321" r:id="rId11"/>
    <p:sldId id="320" r:id="rId12"/>
    <p:sldId id="322" r:id="rId13"/>
    <p:sldId id="303" r:id="rId14"/>
    <p:sldId id="259" r:id="rId15"/>
    <p:sldId id="272" r:id="rId16"/>
    <p:sldId id="327" r:id="rId17"/>
    <p:sldId id="306" r:id="rId18"/>
    <p:sldId id="307" r:id="rId19"/>
    <p:sldId id="308" r:id="rId20"/>
    <p:sldId id="309" r:id="rId21"/>
    <p:sldId id="329" r:id="rId22"/>
    <p:sldId id="323" r:id="rId23"/>
    <p:sldId id="326" r:id="rId24"/>
    <p:sldId id="286" r:id="rId25"/>
    <p:sldId id="325" r:id="rId26"/>
    <p:sldId id="299" r:id="rId27"/>
    <p:sldId id="301" r:id="rId28"/>
    <p:sldId id="317" r:id="rId29"/>
    <p:sldId id="318" r:id="rId30"/>
    <p:sldId id="273"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1AF5BB-DAEC-38F9-22EB-05427DC7FFBC}" v="809" dt="2025-09-03T22:56:13.7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Saunders" userId="S::lsaunders34.308@o365.fortyhill.enfield.sch.uk::fe8dd990-5f10-493c-838b-feed93c65457" providerId="AD" clId="Web-{A5B75622-C23C-2979-400F-0907A312E61D}"/>
    <pc:docChg chg="addSld">
      <pc:chgData name="L Saunders" userId="S::lsaunders34.308@o365.fortyhill.enfield.sch.uk::fe8dd990-5f10-493c-838b-feed93c65457" providerId="AD" clId="Web-{A5B75622-C23C-2979-400F-0907A312E61D}" dt="2024-09-02T08:05:51.128" v="0"/>
      <pc:docMkLst>
        <pc:docMk/>
      </pc:docMkLst>
      <pc:sldChg chg="add">
        <pc:chgData name="L Saunders" userId="S::lsaunders34.308@o365.fortyhill.enfield.sch.uk::fe8dd990-5f10-493c-838b-feed93c65457" providerId="AD" clId="Web-{A5B75622-C23C-2979-400F-0907A312E61D}" dt="2024-09-02T08:05:51.128" v="0"/>
        <pc:sldMkLst>
          <pc:docMk/>
          <pc:sldMk cId="3196245944" sldId="272"/>
        </pc:sldMkLst>
      </pc:sldChg>
    </pc:docChg>
  </pc:docChgLst>
  <pc:docChgLst>
    <pc:chgData name="L Saunders" userId="S::lsaunders34.308@o365.fortyhill.enfield.sch.uk::fe8dd990-5f10-493c-838b-feed93c65457" providerId="AD" clId="Web-{6828B6E2-8735-0C9D-AD49-4DE0FA6C1F2D}"/>
    <pc:docChg chg="addSld addMainMaster modMainMaster">
      <pc:chgData name="L Saunders" userId="S::lsaunders34.308@o365.fortyhill.enfield.sch.uk::fe8dd990-5f10-493c-838b-feed93c65457" providerId="AD" clId="Web-{6828B6E2-8735-0C9D-AD49-4DE0FA6C1F2D}" dt="2024-09-02T13:27:31.001" v="0"/>
      <pc:docMkLst>
        <pc:docMk/>
      </pc:docMkLst>
      <pc:sldChg chg="add">
        <pc:chgData name="L Saunders" userId="S::lsaunders34.308@o365.fortyhill.enfield.sch.uk::fe8dd990-5f10-493c-838b-feed93c65457" providerId="AD" clId="Web-{6828B6E2-8735-0C9D-AD49-4DE0FA6C1F2D}" dt="2024-09-02T13:27:31.001" v="0"/>
        <pc:sldMkLst>
          <pc:docMk/>
          <pc:sldMk cId="1718542964" sldId="327"/>
        </pc:sldMkLst>
      </pc:sldChg>
      <pc:sldMasterChg chg="add addSldLayout">
        <pc:chgData name="L Saunders" userId="S::lsaunders34.308@o365.fortyhill.enfield.sch.uk::fe8dd990-5f10-493c-838b-feed93c65457" providerId="AD" clId="Web-{6828B6E2-8735-0C9D-AD49-4DE0FA6C1F2D}" dt="2024-09-02T13:27:31.001" v="0"/>
        <pc:sldMasterMkLst>
          <pc:docMk/>
          <pc:sldMasterMk cId="3054252815" sldId="2147483648"/>
        </pc:sldMasterMkLst>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3797591456" sldId="2147483649"/>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791168720" sldId="2147483651"/>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4278057648" sldId="2147483653"/>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415434355" sldId="2147483654"/>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3916245888" sldId="2147483655"/>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1201349291" sldId="2147483658"/>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748925606" sldId="2147483659"/>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388208483" sldId="2147483660"/>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2884380138" sldId="2147483661"/>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2266006856" sldId="2147483662"/>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3939377238" sldId="2147483663"/>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222061796" sldId="2147483664"/>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4248316883" sldId="2147483665"/>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2427231208" sldId="2147483666"/>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70235617" sldId="2147483667"/>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1274941928" sldId="2147483668"/>
          </pc:sldLayoutMkLst>
        </pc:sldLayoutChg>
        <pc:sldLayoutChg chg="add">
          <pc:chgData name="L Saunders" userId="S::lsaunders34.308@o365.fortyhill.enfield.sch.uk::fe8dd990-5f10-493c-838b-feed93c65457" providerId="AD" clId="Web-{6828B6E2-8735-0C9D-AD49-4DE0FA6C1F2D}" dt="2024-09-02T13:27:31.001" v="0"/>
          <pc:sldLayoutMkLst>
            <pc:docMk/>
            <pc:sldMasterMk cId="3054252815" sldId="2147483648"/>
            <pc:sldLayoutMk cId="4189090766" sldId="2147483669"/>
          </pc:sldLayoutMkLst>
        </pc:sldLayoutChg>
      </pc:sldMasterChg>
      <pc:sldMasterChg chg="replId modSldLayout">
        <pc:chgData name="L Saunders" userId="S::lsaunders34.308@o365.fortyhill.enfield.sch.uk::fe8dd990-5f10-493c-838b-feed93c65457" providerId="AD" clId="Web-{6828B6E2-8735-0C9D-AD49-4DE0FA6C1F2D}" dt="2024-09-02T13:27:31.001" v="0"/>
        <pc:sldMasterMkLst>
          <pc:docMk/>
          <pc:sldMasterMk cId="659682078" sldId="2147483670"/>
        </pc:sldMasterMkLst>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228773554" sldId="2147483671"/>
          </pc:sldLayoutMkLst>
        </pc:sldLayoutChg>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2285820494" sldId="2147483672"/>
          </pc:sldLayoutMkLst>
        </pc:sldLayoutChg>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1681412483" sldId="2147483673"/>
          </pc:sldLayoutMkLst>
        </pc:sldLayoutChg>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3706533155" sldId="2147483674"/>
          </pc:sldLayoutMkLst>
        </pc:sldLayoutChg>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2559073336" sldId="2147483675"/>
          </pc:sldLayoutMkLst>
        </pc:sldLayoutChg>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568195522" sldId="2147483676"/>
          </pc:sldLayoutMkLst>
        </pc:sldLayoutChg>
        <pc:sldLayoutChg chg="replId">
          <pc:chgData name="L Saunders" userId="S::lsaunders34.308@o365.fortyhill.enfield.sch.uk::fe8dd990-5f10-493c-838b-feed93c65457" providerId="AD" clId="Web-{6828B6E2-8735-0C9D-AD49-4DE0FA6C1F2D}" dt="2024-09-02T13:27:31.001" v="0"/>
          <pc:sldLayoutMkLst>
            <pc:docMk/>
            <pc:sldMasterMk cId="659682078" sldId="2147483670"/>
            <pc:sldLayoutMk cId="3917347039" sldId="2147483677"/>
          </pc:sldLayoutMkLst>
        </pc:sldLayoutChg>
      </pc:sldMasterChg>
    </pc:docChg>
  </pc:docChgLst>
  <pc:docChgLst>
    <pc:chgData name="E Campion" userId="S::ecampion.308@o365.fortyhill.enfield.sch.uk::37be1c8b-39db-48cf-8fd5-bfaf598f357a" providerId="AD" clId="Web-{96E38340-C388-9451-4F1F-D574D8FC7FCD}"/>
    <pc:docChg chg="modSld">
      <pc:chgData name="E Campion" userId="S::ecampion.308@o365.fortyhill.enfield.sch.uk::37be1c8b-39db-48cf-8fd5-bfaf598f357a" providerId="AD" clId="Web-{96E38340-C388-9451-4F1F-D574D8FC7FCD}" dt="2023-09-10T09:01:05.615" v="4" actId="20577"/>
      <pc:docMkLst>
        <pc:docMk/>
      </pc:docMkLst>
      <pc:sldChg chg="modSp">
        <pc:chgData name="E Campion" userId="S::ecampion.308@o365.fortyhill.enfield.sch.uk::37be1c8b-39db-48cf-8fd5-bfaf598f357a" providerId="AD" clId="Web-{96E38340-C388-9451-4F1F-D574D8FC7FCD}" dt="2023-09-10T09:01:05.615" v="4" actId="20577"/>
        <pc:sldMkLst>
          <pc:docMk/>
          <pc:sldMk cId="281240804" sldId="311"/>
        </pc:sldMkLst>
      </pc:sldChg>
    </pc:docChg>
  </pc:docChgLst>
  <pc:docChgLst>
    <pc:chgData name="A Kansara" userId="S::akansara1.308@o365.fortyhill.enfield.sch.uk::a7bfb43b-2e05-4846-aecf-ea1d38036dc1" providerId="AD" clId="Web-{541AF5BB-DAEC-38F9-22EB-05427DC7FFBC}"/>
    <pc:docChg chg="addSld modSld">
      <pc:chgData name="A Kansara" userId="S::akansara1.308@o365.fortyhill.enfield.sch.uk::a7bfb43b-2e05-4846-aecf-ea1d38036dc1" providerId="AD" clId="Web-{541AF5BB-DAEC-38F9-22EB-05427DC7FFBC}" dt="2025-09-03T22:56:13.797" v="476" actId="20577"/>
      <pc:docMkLst>
        <pc:docMk/>
      </pc:docMkLst>
      <pc:sldChg chg="addSp delSp modSp">
        <pc:chgData name="A Kansara" userId="S::akansara1.308@o365.fortyhill.enfield.sch.uk::a7bfb43b-2e05-4846-aecf-ea1d38036dc1" providerId="AD" clId="Web-{541AF5BB-DAEC-38F9-22EB-05427DC7FFBC}" dt="2025-09-03T22:00:02.480" v="10" actId="20577"/>
        <pc:sldMkLst>
          <pc:docMk/>
          <pc:sldMk cId="0" sldId="257"/>
        </pc:sldMkLst>
        <pc:spChg chg="mod">
          <ac:chgData name="A Kansara" userId="S::akansara1.308@o365.fortyhill.enfield.sch.uk::a7bfb43b-2e05-4846-aecf-ea1d38036dc1" providerId="AD" clId="Web-{541AF5BB-DAEC-38F9-22EB-05427DC7FFBC}" dt="2025-09-03T22:00:02.480" v="10" actId="20577"/>
          <ac:spMkLst>
            <pc:docMk/>
            <pc:sldMk cId="0" sldId="257"/>
            <ac:spMk id="15" creationId="{AD818CEC-36F5-41C3-B80F-097E3E149195}"/>
          </ac:spMkLst>
        </pc:spChg>
        <pc:picChg chg="add mod">
          <ac:chgData name="A Kansara" userId="S::akansara1.308@o365.fortyhill.enfield.sch.uk::a7bfb43b-2e05-4846-aecf-ea1d38036dc1" providerId="AD" clId="Web-{541AF5BB-DAEC-38F9-22EB-05427DC7FFBC}" dt="2025-09-03T21:59:42.323" v="3" actId="14100"/>
          <ac:picMkLst>
            <pc:docMk/>
            <pc:sldMk cId="0" sldId="257"/>
            <ac:picMk id="3" creationId="{D2F03AF0-8128-DA9E-839A-EF6DE597D8BA}"/>
          </ac:picMkLst>
        </pc:picChg>
        <pc:picChg chg="del">
          <ac:chgData name="A Kansara" userId="S::akansara1.308@o365.fortyhill.enfield.sch.uk::a7bfb43b-2e05-4846-aecf-ea1d38036dc1" providerId="AD" clId="Web-{541AF5BB-DAEC-38F9-22EB-05427DC7FFBC}" dt="2025-09-03T21:59:20.822" v="0"/>
          <ac:picMkLst>
            <pc:docMk/>
            <pc:sldMk cId="0" sldId="257"/>
            <ac:picMk id="4" creationId="{F1A95ABD-8263-ED6F-833C-8FA09FE40080}"/>
          </ac:picMkLst>
        </pc:picChg>
      </pc:sldChg>
      <pc:sldChg chg="addSp delSp modSp">
        <pc:chgData name="A Kansara" userId="S::akansara1.308@o365.fortyhill.enfield.sch.uk::a7bfb43b-2e05-4846-aecf-ea1d38036dc1" providerId="AD" clId="Web-{541AF5BB-DAEC-38F9-22EB-05427DC7FFBC}" dt="2025-09-03T22:44:56.723" v="150" actId="14100"/>
        <pc:sldMkLst>
          <pc:docMk/>
          <pc:sldMk cId="1390143600" sldId="259"/>
        </pc:sldMkLst>
        <pc:spChg chg="mod">
          <ac:chgData name="A Kansara" userId="S::akansara1.308@o365.fortyhill.enfield.sch.uk::a7bfb43b-2e05-4846-aecf-ea1d38036dc1" providerId="AD" clId="Web-{541AF5BB-DAEC-38F9-22EB-05427DC7FFBC}" dt="2025-09-03T22:44:44.270" v="148"/>
          <ac:spMkLst>
            <pc:docMk/>
            <pc:sldMk cId="1390143600" sldId="259"/>
            <ac:spMk id="3" creationId="{00000000-0000-0000-0000-000000000000}"/>
          </ac:spMkLst>
        </pc:spChg>
        <pc:spChg chg="add del">
          <ac:chgData name="A Kansara" userId="S::akansara1.308@o365.fortyhill.enfield.sch.uk::a7bfb43b-2e05-4846-aecf-ea1d38036dc1" providerId="AD" clId="Web-{541AF5BB-DAEC-38F9-22EB-05427DC7FFBC}" dt="2025-09-03T22:44:44.270" v="148"/>
          <ac:spMkLst>
            <pc:docMk/>
            <pc:sldMk cId="1390143600" sldId="259"/>
            <ac:spMk id="1031" creationId="{D1942232-83D0-49E2-AF9B-1F97E3C1EF8E}"/>
          </ac:spMkLst>
        </pc:spChg>
        <pc:spChg chg="add del">
          <ac:chgData name="A Kansara" userId="S::akansara1.308@o365.fortyhill.enfield.sch.uk::a7bfb43b-2e05-4846-aecf-ea1d38036dc1" providerId="AD" clId="Web-{541AF5BB-DAEC-38F9-22EB-05427DC7FFBC}" dt="2025-09-03T22:44:44.270" v="148"/>
          <ac:spMkLst>
            <pc:docMk/>
            <pc:sldMk cId="1390143600" sldId="259"/>
            <ac:spMk id="1033" creationId="{E9E70D72-6E23-4015-A4A6-85C120C19167}"/>
          </ac:spMkLst>
        </pc:spChg>
        <pc:spChg chg="add del">
          <ac:chgData name="A Kansara" userId="S::akansara1.308@o365.fortyhill.enfield.sch.uk::a7bfb43b-2e05-4846-aecf-ea1d38036dc1" providerId="AD" clId="Web-{541AF5BB-DAEC-38F9-22EB-05427DC7FFBC}" dt="2025-09-03T22:44:44.270" v="147"/>
          <ac:spMkLst>
            <pc:docMk/>
            <pc:sldMk cId="1390143600" sldId="259"/>
            <ac:spMk id="1050" creationId="{D4771268-CB57-404A-9271-370EB28F6090}"/>
          </ac:spMkLst>
        </pc:spChg>
        <pc:spChg chg="add">
          <ac:chgData name="A Kansara" userId="S::akansara1.308@o365.fortyhill.enfield.sch.uk::a7bfb43b-2e05-4846-aecf-ea1d38036dc1" providerId="AD" clId="Web-{541AF5BB-DAEC-38F9-22EB-05427DC7FFBC}" dt="2025-09-03T22:44:44.270" v="148"/>
          <ac:spMkLst>
            <pc:docMk/>
            <pc:sldMk cId="1390143600" sldId="259"/>
            <ac:spMk id="1052" creationId="{53F29798-D584-4792-9B62-3F5F5C36D619}"/>
          </ac:spMkLst>
        </pc:spChg>
        <pc:grpChg chg="add del">
          <ac:chgData name="A Kansara" userId="S::akansara1.308@o365.fortyhill.enfield.sch.uk::a7bfb43b-2e05-4846-aecf-ea1d38036dc1" providerId="AD" clId="Web-{541AF5BB-DAEC-38F9-22EB-05427DC7FFBC}" dt="2025-09-03T22:44:44.270" v="148"/>
          <ac:grpSpMkLst>
            <pc:docMk/>
            <pc:sldMk cId="1390143600" sldId="259"/>
            <ac:grpSpMk id="1035" creationId="{C28A977F-B603-4D81-B0FC-C8DE048A7931}"/>
          </ac:grpSpMkLst>
        </pc:grpChg>
        <pc:grpChg chg="add del">
          <ac:chgData name="A Kansara" userId="S::akansara1.308@o365.fortyhill.enfield.sch.uk::a7bfb43b-2e05-4846-aecf-ea1d38036dc1" providerId="AD" clId="Web-{541AF5BB-DAEC-38F9-22EB-05427DC7FFBC}" dt="2025-09-03T22:44:44.270" v="148"/>
          <ac:grpSpMkLst>
            <pc:docMk/>
            <pc:sldMk cId="1390143600" sldId="259"/>
            <ac:grpSpMk id="1041" creationId="{C78D9229-E61D-4FEE-8321-2F8B64A8CADF}"/>
          </ac:grpSpMkLst>
        </pc:grpChg>
        <pc:picChg chg="add mod">
          <ac:chgData name="A Kansara" userId="S::akansara1.308@o365.fortyhill.enfield.sch.uk::a7bfb43b-2e05-4846-aecf-ea1d38036dc1" providerId="AD" clId="Web-{541AF5BB-DAEC-38F9-22EB-05427DC7FFBC}" dt="2025-09-03T22:44:56.723" v="150" actId="14100"/>
          <ac:picMkLst>
            <pc:docMk/>
            <pc:sldMk cId="1390143600" sldId="259"/>
            <ac:picMk id="2" creationId="{8FB706FA-D05C-91EF-594A-1715A9B00D62}"/>
          </ac:picMkLst>
        </pc:picChg>
        <pc:picChg chg="del">
          <ac:chgData name="A Kansara" userId="S::akansara1.308@o365.fortyhill.enfield.sch.uk::a7bfb43b-2e05-4846-aecf-ea1d38036dc1" providerId="AD" clId="Web-{541AF5BB-DAEC-38F9-22EB-05427DC7FFBC}" dt="2025-09-03T22:44:35.301" v="144"/>
          <ac:picMkLst>
            <pc:docMk/>
            <pc:sldMk cId="1390143600" sldId="259"/>
            <ac:picMk id="1026" creationId="{00000000-0000-0000-0000-000000000000}"/>
          </ac:picMkLst>
        </pc:picChg>
      </pc:sldChg>
      <pc:sldChg chg="modSp">
        <pc:chgData name="A Kansara" userId="S::akansara1.308@o365.fortyhill.enfield.sch.uk::a7bfb43b-2e05-4846-aecf-ea1d38036dc1" providerId="AD" clId="Web-{541AF5BB-DAEC-38F9-22EB-05427DC7FFBC}" dt="2025-09-03T22:23:56.442" v="131"/>
        <pc:sldMkLst>
          <pc:docMk/>
          <pc:sldMk cId="0" sldId="286"/>
        </pc:sldMkLst>
        <pc:graphicFrameChg chg="mod modGraphic">
          <ac:chgData name="A Kansara" userId="S::akansara1.308@o365.fortyhill.enfield.sch.uk::a7bfb43b-2e05-4846-aecf-ea1d38036dc1" providerId="AD" clId="Web-{541AF5BB-DAEC-38F9-22EB-05427DC7FFBC}" dt="2025-09-03T22:23:56.442" v="131"/>
          <ac:graphicFrameMkLst>
            <pc:docMk/>
            <pc:sldMk cId="0" sldId="286"/>
            <ac:graphicFrameMk id="3" creationId="{00000000-0000-0000-0000-000000000000}"/>
          </ac:graphicFrameMkLst>
        </pc:graphicFrameChg>
      </pc:sldChg>
      <pc:sldChg chg="addSp delSp modSp">
        <pc:chgData name="A Kansara" userId="S::akansara1.308@o365.fortyhill.enfield.sch.uk::a7bfb43b-2e05-4846-aecf-ea1d38036dc1" providerId="AD" clId="Web-{541AF5BB-DAEC-38F9-22EB-05427DC7FFBC}" dt="2025-09-03T22:08:21.181" v="23" actId="14100"/>
        <pc:sldMkLst>
          <pc:docMk/>
          <pc:sldMk cId="3036054675" sldId="295"/>
        </pc:sldMkLst>
        <pc:picChg chg="del">
          <ac:chgData name="A Kansara" userId="S::akansara1.308@o365.fortyhill.enfield.sch.uk::a7bfb43b-2e05-4846-aecf-ea1d38036dc1" providerId="AD" clId="Web-{541AF5BB-DAEC-38F9-22EB-05427DC7FFBC}" dt="2025-09-03T22:07:04.993" v="18"/>
          <ac:picMkLst>
            <pc:docMk/>
            <pc:sldMk cId="3036054675" sldId="295"/>
            <ac:picMk id="2" creationId="{63FFC7D4-3BCC-2921-7890-E7C8A837EBB2}"/>
          </ac:picMkLst>
        </pc:picChg>
        <pc:picChg chg="add mod">
          <ac:chgData name="A Kansara" userId="S::akansara1.308@o365.fortyhill.enfield.sch.uk::a7bfb43b-2e05-4846-aecf-ea1d38036dc1" providerId="AD" clId="Web-{541AF5BB-DAEC-38F9-22EB-05427DC7FFBC}" dt="2025-09-03T22:08:21.181" v="23" actId="14100"/>
          <ac:picMkLst>
            <pc:docMk/>
            <pc:sldMk cId="3036054675" sldId="295"/>
            <ac:picMk id="3" creationId="{8F10A483-5526-4B86-9A2E-6B08DBE1455D}"/>
          </ac:picMkLst>
        </pc:picChg>
      </pc:sldChg>
      <pc:sldChg chg="modSp">
        <pc:chgData name="A Kansara" userId="S::akansara1.308@o365.fortyhill.enfield.sch.uk::a7bfb43b-2e05-4846-aecf-ea1d38036dc1" providerId="AD" clId="Web-{541AF5BB-DAEC-38F9-22EB-05427DC7FFBC}" dt="2025-09-03T22:46:08.927" v="176" actId="20577"/>
        <pc:sldMkLst>
          <pc:docMk/>
          <pc:sldMk cId="1523296468" sldId="299"/>
        </pc:sldMkLst>
        <pc:spChg chg="mod">
          <ac:chgData name="A Kansara" userId="S::akansara1.308@o365.fortyhill.enfield.sch.uk::a7bfb43b-2e05-4846-aecf-ea1d38036dc1" providerId="AD" clId="Web-{541AF5BB-DAEC-38F9-22EB-05427DC7FFBC}" dt="2025-09-03T22:46:08.927" v="176" actId="20577"/>
          <ac:spMkLst>
            <pc:docMk/>
            <pc:sldMk cId="1523296468" sldId="299"/>
            <ac:spMk id="15364" creationId="{00000000-0000-0000-0000-000000000000}"/>
          </ac:spMkLst>
        </pc:spChg>
      </pc:sldChg>
      <pc:sldChg chg="modSp">
        <pc:chgData name="A Kansara" userId="S::akansara1.308@o365.fortyhill.enfield.sch.uk::a7bfb43b-2e05-4846-aecf-ea1d38036dc1" providerId="AD" clId="Web-{541AF5BB-DAEC-38F9-22EB-05427DC7FFBC}" dt="2025-09-03T22:38:35.733" v="143" actId="20577"/>
        <pc:sldMkLst>
          <pc:docMk/>
          <pc:sldMk cId="0" sldId="303"/>
        </pc:sldMkLst>
        <pc:spChg chg="mod">
          <ac:chgData name="A Kansara" userId="S::akansara1.308@o365.fortyhill.enfield.sch.uk::a7bfb43b-2e05-4846-aecf-ea1d38036dc1" providerId="AD" clId="Web-{541AF5BB-DAEC-38F9-22EB-05427DC7FFBC}" dt="2025-09-03T22:38:35.733" v="143" actId="20577"/>
          <ac:spMkLst>
            <pc:docMk/>
            <pc:sldMk cId="0" sldId="303"/>
            <ac:spMk id="11268" creationId="{00000000-0000-0000-0000-000000000000}"/>
          </ac:spMkLst>
        </pc:spChg>
      </pc:sldChg>
      <pc:sldChg chg="modSp">
        <pc:chgData name="A Kansara" userId="S::akansara1.308@o365.fortyhill.enfield.sch.uk::a7bfb43b-2e05-4846-aecf-ea1d38036dc1" providerId="AD" clId="Web-{541AF5BB-DAEC-38F9-22EB-05427DC7FFBC}" dt="2025-09-03T22:00:11.745" v="11" actId="20577"/>
        <pc:sldMkLst>
          <pc:docMk/>
          <pc:sldMk cId="1487412990" sldId="304"/>
        </pc:sldMkLst>
        <pc:spChg chg="mod">
          <ac:chgData name="A Kansara" userId="S::akansara1.308@o365.fortyhill.enfield.sch.uk::a7bfb43b-2e05-4846-aecf-ea1d38036dc1" providerId="AD" clId="Web-{541AF5BB-DAEC-38F9-22EB-05427DC7FFBC}" dt="2025-09-03T22:00:11.745" v="11" actId="20577"/>
          <ac:spMkLst>
            <pc:docMk/>
            <pc:sldMk cId="1487412990" sldId="304"/>
            <ac:spMk id="2" creationId="{00000000-0000-0000-0000-000000000000}"/>
          </ac:spMkLst>
        </pc:spChg>
      </pc:sldChg>
      <pc:sldChg chg="modSp">
        <pc:chgData name="A Kansara" userId="S::akansara1.308@o365.fortyhill.enfield.sch.uk::a7bfb43b-2e05-4846-aecf-ea1d38036dc1" providerId="AD" clId="Web-{541AF5BB-DAEC-38F9-22EB-05427DC7FFBC}" dt="2025-09-03T22:21:42.047" v="37" actId="20577"/>
        <pc:sldMkLst>
          <pc:docMk/>
          <pc:sldMk cId="2894153319" sldId="306"/>
        </pc:sldMkLst>
        <pc:spChg chg="mod">
          <ac:chgData name="A Kansara" userId="S::akansara1.308@o365.fortyhill.enfield.sch.uk::a7bfb43b-2e05-4846-aecf-ea1d38036dc1" providerId="AD" clId="Web-{541AF5BB-DAEC-38F9-22EB-05427DC7FFBC}" dt="2025-09-03T22:21:42.047" v="37" actId="20577"/>
          <ac:spMkLst>
            <pc:docMk/>
            <pc:sldMk cId="2894153319" sldId="306"/>
            <ac:spMk id="6" creationId="{00000000-0000-0000-0000-000000000000}"/>
          </ac:spMkLst>
        </pc:spChg>
      </pc:sldChg>
      <pc:sldChg chg="modSp">
        <pc:chgData name="A Kansara" userId="S::akansara1.308@o365.fortyhill.enfield.sch.uk::a7bfb43b-2e05-4846-aecf-ea1d38036dc1" providerId="AD" clId="Web-{541AF5BB-DAEC-38F9-22EB-05427DC7FFBC}" dt="2025-09-03T22:28:56.650" v="137" actId="20577"/>
        <pc:sldMkLst>
          <pc:docMk/>
          <pc:sldMk cId="3184907890" sldId="321"/>
        </pc:sldMkLst>
        <pc:spChg chg="mod">
          <ac:chgData name="A Kansara" userId="S::akansara1.308@o365.fortyhill.enfield.sch.uk::a7bfb43b-2e05-4846-aecf-ea1d38036dc1" providerId="AD" clId="Web-{541AF5BB-DAEC-38F9-22EB-05427DC7FFBC}" dt="2025-09-03T22:28:56.650" v="137" actId="20577"/>
          <ac:spMkLst>
            <pc:docMk/>
            <pc:sldMk cId="3184907890" sldId="321"/>
            <ac:spMk id="10244" creationId="{00000000-0000-0000-0000-000000000000}"/>
          </ac:spMkLst>
        </pc:spChg>
      </pc:sldChg>
      <pc:sldChg chg="addSp delSp modSp">
        <pc:chgData name="A Kansara" userId="S::akansara1.308@o365.fortyhill.enfield.sch.uk::a7bfb43b-2e05-4846-aecf-ea1d38036dc1" providerId="AD" clId="Web-{541AF5BB-DAEC-38F9-22EB-05427DC7FFBC}" dt="2025-09-03T22:30:05.777" v="141" actId="14100"/>
        <pc:sldMkLst>
          <pc:docMk/>
          <pc:sldMk cId="1704167433" sldId="322"/>
        </pc:sldMkLst>
        <pc:spChg chg="mod">
          <ac:chgData name="A Kansara" userId="S::akansara1.308@o365.fortyhill.enfield.sch.uk::a7bfb43b-2e05-4846-aecf-ea1d38036dc1" providerId="AD" clId="Web-{541AF5BB-DAEC-38F9-22EB-05427DC7FFBC}" dt="2025-09-03T22:11:42.620" v="34" actId="20577"/>
          <ac:spMkLst>
            <pc:docMk/>
            <pc:sldMk cId="1704167433" sldId="322"/>
            <ac:spMk id="4" creationId="{00000000-0000-0000-0000-000000000000}"/>
          </ac:spMkLst>
        </pc:spChg>
        <pc:spChg chg="mod">
          <ac:chgData name="A Kansara" userId="S::akansara1.308@o365.fortyhill.enfield.sch.uk::a7bfb43b-2e05-4846-aecf-ea1d38036dc1" providerId="AD" clId="Web-{541AF5BB-DAEC-38F9-22EB-05427DC7FFBC}" dt="2025-09-03T22:09:23.119" v="31" actId="20577"/>
          <ac:spMkLst>
            <pc:docMk/>
            <pc:sldMk cId="1704167433" sldId="322"/>
            <ac:spMk id="10243" creationId="{00000000-0000-0000-0000-000000000000}"/>
          </ac:spMkLst>
        </pc:spChg>
        <pc:grpChg chg="del">
          <ac:chgData name="A Kansara" userId="S::akansara1.308@o365.fortyhill.enfield.sch.uk::a7bfb43b-2e05-4846-aecf-ea1d38036dc1" providerId="AD" clId="Web-{541AF5BB-DAEC-38F9-22EB-05427DC7FFBC}" dt="2025-09-03T22:29:14.135" v="138"/>
          <ac:grpSpMkLst>
            <pc:docMk/>
            <pc:sldMk cId="1704167433" sldId="322"/>
            <ac:grpSpMk id="8" creationId="{00000000-0000-0000-0000-000000000000}"/>
          </ac:grpSpMkLst>
        </pc:grpChg>
        <pc:picChg chg="add mod">
          <ac:chgData name="A Kansara" userId="S::akansara1.308@o365.fortyhill.enfield.sch.uk::a7bfb43b-2e05-4846-aecf-ea1d38036dc1" providerId="AD" clId="Web-{541AF5BB-DAEC-38F9-22EB-05427DC7FFBC}" dt="2025-09-03T22:30:05.777" v="141" actId="14100"/>
          <ac:picMkLst>
            <pc:docMk/>
            <pc:sldMk cId="1704167433" sldId="322"/>
            <ac:picMk id="2" creationId="{ADDFACC4-A925-75E4-8994-F2422544E17C}"/>
          </ac:picMkLst>
        </pc:picChg>
      </pc:sldChg>
      <pc:sldChg chg="modSp">
        <pc:chgData name="A Kansara" userId="S::akansara1.308@o365.fortyhill.enfield.sch.uk::a7bfb43b-2e05-4846-aecf-ea1d38036dc1" providerId="AD" clId="Web-{541AF5BB-DAEC-38F9-22EB-05427DC7FFBC}" dt="2025-09-03T22:49:25.666" v="182" actId="20577"/>
        <pc:sldMkLst>
          <pc:docMk/>
          <pc:sldMk cId="997533533" sldId="323"/>
        </pc:sldMkLst>
        <pc:spChg chg="mod">
          <ac:chgData name="A Kansara" userId="S::akansara1.308@o365.fortyhill.enfield.sch.uk::a7bfb43b-2e05-4846-aecf-ea1d38036dc1" providerId="AD" clId="Web-{541AF5BB-DAEC-38F9-22EB-05427DC7FFBC}" dt="2025-09-03T22:47:06.460" v="180" actId="20577"/>
          <ac:spMkLst>
            <pc:docMk/>
            <pc:sldMk cId="997533533" sldId="323"/>
            <ac:spMk id="11267" creationId="{00000000-0000-0000-0000-000000000000}"/>
          </ac:spMkLst>
        </pc:spChg>
        <pc:spChg chg="mod">
          <ac:chgData name="A Kansara" userId="S::akansara1.308@o365.fortyhill.enfield.sch.uk::a7bfb43b-2e05-4846-aecf-ea1d38036dc1" providerId="AD" clId="Web-{541AF5BB-DAEC-38F9-22EB-05427DC7FFBC}" dt="2025-09-03T22:49:25.666" v="182" actId="20577"/>
          <ac:spMkLst>
            <pc:docMk/>
            <pc:sldMk cId="997533533" sldId="323"/>
            <ac:spMk id="11268" creationId="{00000000-0000-0000-0000-000000000000}"/>
          </ac:spMkLst>
        </pc:spChg>
      </pc:sldChg>
      <pc:sldChg chg="modSp">
        <pc:chgData name="A Kansara" userId="S::akansara1.308@o365.fortyhill.enfield.sch.uk::a7bfb43b-2e05-4846-aecf-ea1d38036dc1" providerId="AD" clId="Web-{541AF5BB-DAEC-38F9-22EB-05427DC7FFBC}" dt="2025-09-03T22:45:57.896" v="175" actId="20577"/>
        <pc:sldMkLst>
          <pc:docMk/>
          <pc:sldMk cId="2857809551" sldId="326"/>
        </pc:sldMkLst>
        <pc:spChg chg="mod">
          <ac:chgData name="A Kansara" userId="S::akansara1.308@o365.fortyhill.enfield.sch.uk::a7bfb43b-2e05-4846-aecf-ea1d38036dc1" providerId="AD" clId="Web-{541AF5BB-DAEC-38F9-22EB-05427DC7FFBC}" dt="2025-09-03T22:45:57.896" v="175" actId="20577"/>
          <ac:spMkLst>
            <pc:docMk/>
            <pc:sldMk cId="2857809551" sldId="326"/>
            <ac:spMk id="12" creationId="{00000000-0000-0000-0000-000000000000}"/>
          </ac:spMkLst>
        </pc:spChg>
      </pc:sldChg>
      <pc:sldChg chg="addSp delSp modSp">
        <pc:chgData name="A Kansara" userId="S::akansara1.308@o365.fortyhill.enfield.sch.uk::a7bfb43b-2e05-4846-aecf-ea1d38036dc1" providerId="AD" clId="Web-{541AF5BB-DAEC-38F9-22EB-05427DC7FFBC}" dt="2025-09-03T22:01:56.624" v="17" actId="1076"/>
        <pc:sldMkLst>
          <pc:docMk/>
          <pc:sldMk cId="2165555592" sldId="328"/>
        </pc:sldMkLst>
        <pc:spChg chg="mod">
          <ac:chgData name="A Kansara" userId="S::akansara1.308@o365.fortyhill.enfield.sch.uk::a7bfb43b-2e05-4846-aecf-ea1d38036dc1" providerId="AD" clId="Web-{541AF5BB-DAEC-38F9-22EB-05427DC7FFBC}" dt="2025-09-03T22:00:24.933" v="13" actId="20577"/>
          <ac:spMkLst>
            <pc:docMk/>
            <pc:sldMk cId="2165555592" sldId="328"/>
            <ac:spMk id="2" creationId="{00000000-0000-0000-0000-000000000000}"/>
          </ac:spMkLst>
        </pc:spChg>
        <pc:picChg chg="del">
          <ac:chgData name="A Kansara" userId="S::akansara1.308@o365.fortyhill.enfield.sch.uk::a7bfb43b-2e05-4846-aecf-ea1d38036dc1" providerId="AD" clId="Web-{541AF5BB-DAEC-38F9-22EB-05427DC7FFBC}" dt="2025-09-03T22:01:39.123" v="14"/>
          <ac:picMkLst>
            <pc:docMk/>
            <pc:sldMk cId="2165555592" sldId="328"/>
            <ac:picMk id="3" creationId="{38B4E89E-B06D-0603-D0BC-AFBEDD3FDD16}"/>
          </ac:picMkLst>
        </pc:picChg>
        <pc:picChg chg="add mod">
          <ac:chgData name="A Kansara" userId="S::akansara1.308@o365.fortyhill.enfield.sch.uk::a7bfb43b-2e05-4846-aecf-ea1d38036dc1" providerId="AD" clId="Web-{541AF5BB-DAEC-38F9-22EB-05427DC7FFBC}" dt="2025-09-03T22:01:56.624" v="17" actId="1076"/>
          <ac:picMkLst>
            <pc:docMk/>
            <pc:sldMk cId="2165555592" sldId="328"/>
            <ac:picMk id="4" creationId="{03C60C41-FED0-FFE3-4AB0-678F405B28DE}"/>
          </ac:picMkLst>
        </pc:picChg>
      </pc:sldChg>
      <pc:sldChg chg="addSp delSp modSp new">
        <pc:chgData name="A Kansara" userId="S::akansara1.308@o365.fortyhill.enfield.sch.uk::a7bfb43b-2e05-4846-aecf-ea1d38036dc1" providerId="AD" clId="Web-{541AF5BB-DAEC-38F9-22EB-05427DC7FFBC}" dt="2025-09-03T22:56:13.797" v="476" actId="20577"/>
        <pc:sldMkLst>
          <pc:docMk/>
          <pc:sldMk cId="2769798867" sldId="329"/>
        </pc:sldMkLst>
        <pc:spChg chg="mod">
          <ac:chgData name="A Kansara" userId="S::akansara1.308@o365.fortyhill.enfield.sch.uk::a7bfb43b-2e05-4846-aecf-ea1d38036dc1" providerId="AD" clId="Web-{541AF5BB-DAEC-38F9-22EB-05427DC7FFBC}" dt="2025-09-03T22:50:42.182" v="190" actId="20577"/>
          <ac:spMkLst>
            <pc:docMk/>
            <pc:sldMk cId="2769798867" sldId="329"/>
            <ac:spMk id="2" creationId="{C3E59B04-C67E-EF3D-6ADF-4F0601E675CF}"/>
          </ac:spMkLst>
        </pc:spChg>
        <pc:spChg chg="add del mod">
          <ac:chgData name="A Kansara" userId="S::akansara1.308@o365.fortyhill.enfield.sch.uk::a7bfb43b-2e05-4846-aecf-ea1d38036dc1" providerId="AD" clId="Web-{541AF5BB-DAEC-38F9-22EB-05427DC7FFBC}" dt="2025-09-03T22:50:58.823" v="196"/>
          <ac:spMkLst>
            <pc:docMk/>
            <pc:sldMk cId="2769798867" sldId="329"/>
            <ac:spMk id="3" creationId="{D99721AD-1A72-17DF-4845-5B984906CDAF}"/>
          </ac:spMkLst>
        </pc:spChg>
        <pc:spChg chg="add mod">
          <ac:chgData name="A Kansara" userId="S::akansara1.308@o365.fortyhill.enfield.sch.uk::a7bfb43b-2e05-4846-aecf-ea1d38036dc1" providerId="AD" clId="Web-{541AF5BB-DAEC-38F9-22EB-05427DC7FFBC}" dt="2025-09-03T22:56:13.797" v="476" actId="20577"/>
          <ac:spMkLst>
            <pc:docMk/>
            <pc:sldMk cId="2769798867" sldId="329"/>
            <ac:spMk id="7" creationId="{98085942-4CEF-3F74-CA61-9D8FC5CAB102}"/>
          </ac:spMkLst>
        </pc:spChg>
        <pc:picChg chg="add del mod ord">
          <ac:chgData name="A Kansara" userId="S::akansara1.308@o365.fortyhill.enfield.sch.uk::a7bfb43b-2e05-4846-aecf-ea1d38036dc1" providerId="AD" clId="Web-{541AF5BB-DAEC-38F9-22EB-05427DC7FFBC}" dt="2025-09-03T22:50:55.323" v="195"/>
          <ac:picMkLst>
            <pc:docMk/>
            <pc:sldMk cId="2769798867" sldId="329"/>
            <ac:picMk id="4" creationId="{7DA1B75A-6D3E-4A19-268A-880004AF8038}"/>
          </ac:picMkLst>
        </pc:picChg>
        <pc:picChg chg="add mod ord">
          <ac:chgData name="A Kansara" userId="S::akansara1.308@o365.fortyhill.enfield.sch.uk::a7bfb43b-2e05-4846-aecf-ea1d38036dc1" providerId="AD" clId="Web-{541AF5BB-DAEC-38F9-22EB-05427DC7FFBC}" dt="2025-09-03T22:51:04.777" v="197" actId="1076"/>
          <ac:picMkLst>
            <pc:docMk/>
            <pc:sldMk cId="2769798867" sldId="329"/>
            <ac:picMk id="5" creationId="{7E91F820-4C57-32A2-B55A-8F284E3C9A6E}"/>
          </ac:picMkLst>
        </pc:picChg>
        <pc:picChg chg="add mod">
          <ac:chgData name="A Kansara" userId="S::akansara1.308@o365.fortyhill.enfield.sch.uk::a7bfb43b-2e05-4846-aecf-ea1d38036dc1" providerId="AD" clId="Web-{541AF5BB-DAEC-38F9-22EB-05427DC7FFBC}" dt="2025-09-03T22:52:47.425" v="201" actId="1076"/>
          <ac:picMkLst>
            <pc:docMk/>
            <pc:sldMk cId="2769798867" sldId="329"/>
            <ac:picMk id="6" creationId="{83693825-6CC2-E6FA-F49E-0270F08BCE24}"/>
          </ac:picMkLst>
        </pc:picChg>
      </pc:sldChg>
    </pc:docChg>
  </pc:docChgLst>
  <pc:docChgLst>
    <pc:chgData name="L Saunders" userId="S::lsaunders34.308@o365.fortyhill.enfield.sch.uk::fe8dd990-5f10-493c-838b-feed93c65457" providerId="AD" clId="Web-{4D14016C-9B47-9184-AD41-183E595F7678}"/>
    <pc:docChg chg="addSld delSld modSld">
      <pc:chgData name="L Saunders" userId="S::lsaunders34.308@o365.fortyhill.enfield.sch.uk::fe8dd990-5f10-493c-838b-feed93c65457" providerId="AD" clId="Web-{4D14016C-9B47-9184-AD41-183E595F7678}" dt="2024-08-29T08:33:01.841" v="88"/>
      <pc:docMkLst>
        <pc:docMk/>
      </pc:docMkLst>
      <pc:sldChg chg="addSp delSp modSp add del">
        <pc:chgData name="L Saunders" userId="S::lsaunders34.308@o365.fortyhill.enfield.sch.uk::fe8dd990-5f10-493c-838b-feed93c65457" providerId="AD" clId="Web-{4D14016C-9B47-9184-AD41-183E595F7678}" dt="2024-08-29T06:51:09.990" v="82"/>
        <pc:sldMkLst>
          <pc:docMk/>
          <pc:sldMk cId="0" sldId="257"/>
        </pc:sldMkLst>
      </pc:sldChg>
      <pc:sldChg chg="delSp">
        <pc:chgData name="L Saunders" userId="S::lsaunders34.308@o365.fortyhill.enfield.sch.uk::fe8dd990-5f10-493c-838b-feed93c65457" providerId="AD" clId="Web-{4D14016C-9B47-9184-AD41-183E595F7678}" dt="2024-08-29T06:50:50.802" v="77"/>
        <pc:sldMkLst>
          <pc:docMk/>
          <pc:sldMk cId="0" sldId="273"/>
        </pc:sldMkLst>
      </pc:sldChg>
      <pc:sldChg chg="delSp add del">
        <pc:chgData name="L Saunders" userId="S::lsaunders34.308@o365.fortyhill.enfield.sch.uk::fe8dd990-5f10-493c-838b-feed93c65457" providerId="AD" clId="Web-{4D14016C-9B47-9184-AD41-183E595F7678}" dt="2024-08-29T06:51:35.069" v="85"/>
        <pc:sldMkLst>
          <pc:docMk/>
          <pc:sldMk cId="0" sldId="276"/>
        </pc:sldMkLst>
      </pc:sldChg>
      <pc:sldChg chg="delSp">
        <pc:chgData name="L Saunders" userId="S::lsaunders34.308@o365.fortyhill.enfield.sch.uk::fe8dd990-5f10-493c-838b-feed93c65457" providerId="AD" clId="Web-{4D14016C-9B47-9184-AD41-183E595F7678}" dt="2024-08-29T06:48:24.173" v="57"/>
        <pc:sldMkLst>
          <pc:docMk/>
          <pc:sldMk cId="0" sldId="285"/>
        </pc:sldMkLst>
      </pc:sldChg>
      <pc:sldChg chg="delSp add del">
        <pc:chgData name="L Saunders" userId="S::lsaunders34.308@o365.fortyhill.enfield.sch.uk::fe8dd990-5f10-493c-838b-feed93c65457" providerId="AD" clId="Web-{4D14016C-9B47-9184-AD41-183E595F7678}" dt="2024-08-29T06:51:35.053" v="84"/>
        <pc:sldMkLst>
          <pc:docMk/>
          <pc:sldMk cId="3036054675" sldId="295"/>
        </pc:sldMkLst>
      </pc:sldChg>
      <pc:sldChg chg="del">
        <pc:chgData name="L Saunders" userId="S::lsaunders34.308@o365.fortyhill.enfield.sch.uk::fe8dd990-5f10-493c-838b-feed93c65457" providerId="AD" clId="Web-{4D14016C-9B47-9184-AD41-183E595F7678}" dt="2024-08-29T06:48:06.642" v="49"/>
        <pc:sldMkLst>
          <pc:docMk/>
          <pc:sldMk cId="1903874416" sldId="298"/>
        </pc:sldMkLst>
      </pc:sldChg>
      <pc:sldChg chg="add del">
        <pc:chgData name="L Saunders" userId="S::lsaunders34.308@o365.fortyhill.enfield.sch.uk::fe8dd990-5f10-493c-838b-feed93c65457" providerId="AD" clId="Web-{4D14016C-9B47-9184-AD41-183E595F7678}" dt="2024-08-29T06:50:29.036" v="70"/>
        <pc:sldMkLst>
          <pc:docMk/>
          <pc:sldMk cId="1523296468" sldId="299"/>
        </pc:sldMkLst>
      </pc:sldChg>
      <pc:sldChg chg="add">
        <pc:chgData name="L Saunders" userId="S::lsaunders34.308@o365.fortyhill.enfield.sch.uk::fe8dd990-5f10-493c-838b-feed93c65457" providerId="AD" clId="Web-{4D14016C-9B47-9184-AD41-183E595F7678}" dt="2024-08-29T08:33:01.841" v="88"/>
        <pc:sldMkLst>
          <pc:docMk/>
          <pc:sldMk cId="150994029" sldId="301"/>
        </pc:sldMkLst>
      </pc:sldChg>
      <pc:sldChg chg="add del">
        <pc:chgData name="L Saunders" userId="S::lsaunders34.308@o365.fortyhill.enfield.sch.uk::fe8dd990-5f10-493c-838b-feed93c65457" providerId="AD" clId="Web-{4D14016C-9B47-9184-AD41-183E595F7678}" dt="2024-08-29T06:47:58.766" v="45"/>
        <pc:sldMkLst>
          <pc:docMk/>
          <pc:sldMk cId="0" sldId="303"/>
        </pc:sldMkLst>
      </pc:sldChg>
      <pc:sldChg chg="add del">
        <pc:chgData name="L Saunders" userId="S::lsaunders34.308@o365.fortyhill.enfield.sch.uk::fe8dd990-5f10-493c-838b-feed93c65457" providerId="AD" clId="Web-{4D14016C-9B47-9184-AD41-183E595F7678}" dt="2024-08-29T06:51:24.209" v="83"/>
        <pc:sldMkLst>
          <pc:docMk/>
          <pc:sldMk cId="1487412990" sldId="304"/>
        </pc:sldMkLst>
      </pc:sldChg>
      <pc:sldChg chg="delSp del">
        <pc:chgData name="L Saunders" userId="S::lsaunders34.308@o365.fortyhill.enfield.sch.uk::fe8dd990-5f10-493c-838b-feed93c65457" providerId="AD" clId="Web-{4D14016C-9B47-9184-AD41-183E595F7678}" dt="2024-08-29T08:08:30.859" v="86"/>
        <pc:sldMkLst>
          <pc:docMk/>
          <pc:sldMk cId="1124916303" sldId="305"/>
        </pc:sldMkLst>
      </pc:sldChg>
      <pc:sldChg chg="delSp">
        <pc:chgData name="L Saunders" userId="S::lsaunders34.308@o365.fortyhill.enfield.sch.uk::fe8dd990-5f10-493c-838b-feed93c65457" providerId="AD" clId="Web-{4D14016C-9B47-9184-AD41-183E595F7678}" dt="2024-08-29T06:48:14.111" v="53"/>
        <pc:sldMkLst>
          <pc:docMk/>
          <pc:sldMk cId="2894153319" sldId="306"/>
        </pc:sldMkLst>
      </pc:sldChg>
      <pc:sldChg chg="delSp">
        <pc:chgData name="L Saunders" userId="S::lsaunders34.308@o365.fortyhill.enfield.sch.uk::fe8dd990-5f10-493c-838b-feed93c65457" providerId="AD" clId="Web-{4D14016C-9B47-9184-AD41-183E595F7678}" dt="2024-08-29T06:48:17.486" v="54"/>
        <pc:sldMkLst>
          <pc:docMk/>
          <pc:sldMk cId="3669987328" sldId="307"/>
        </pc:sldMkLst>
      </pc:sldChg>
      <pc:sldChg chg="delSp">
        <pc:chgData name="L Saunders" userId="S::lsaunders34.308@o365.fortyhill.enfield.sch.uk::fe8dd990-5f10-493c-838b-feed93c65457" providerId="AD" clId="Web-{4D14016C-9B47-9184-AD41-183E595F7678}" dt="2024-08-29T06:48:19.736" v="55"/>
        <pc:sldMkLst>
          <pc:docMk/>
          <pc:sldMk cId="463891478" sldId="308"/>
        </pc:sldMkLst>
      </pc:sldChg>
      <pc:sldChg chg="delSp">
        <pc:chgData name="L Saunders" userId="S::lsaunders34.308@o365.fortyhill.enfield.sch.uk::fe8dd990-5f10-493c-838b-feed93c65457" providerId="AD" clId="Web-{4D14016C-9B47-9184-AD41-183E595F7678}" dt="2024-08-29T06:48:21.861" v="56"/>
        <pc:sldMkLst>
          <pc:docMk/>
          <pc:sldMk cId="2049693105" sldId="309"/>
        </pc:sldMkLst>
      </pc:sldChg>
      <pc:sldChg chg="delSp modSp del">
        <pc:chgData name="L Saunders" userId="S::lsaunders34.308@o365.fortyhill.enfield.sch.uk::fe8dd990-5f10-493c-838b-feed93c65457" providerId="AD" clId="Web-{4D14016C-9B47-9184-AD41-183E595F7678}" dt="2024-08-29T06:48:04.063" v="46"/>
        <pc:sldMkLst>
          <pc:docMk/>
          <pc:sldMk cId="3259682305" sldId="310"/>
        </pc:sldMkLst>
      </pc:sldChg>
      <pc:sldChg chg="del">
        <pc:chgData name="L Saunders" userId="S::lsaunders34.308@o365.fortyhill.enfield.sch.uk::fe8dd990-5f10-493c-838b-feed93c65457" providerId="AD" clId="Web-{4D14016C-9B47-9184-AD41-183E595F7678}" dt="2024-08-29T06:48:07.220" v="50"/>
        <pc:sldMkLst>
          <pc:docMk/>
          <pc:sldMk cId="281240804" sldId="311"/>
        </pc:sldMkLst>
      </pc:sldChg>
      <pc:sldChg chg="del">
        <pc:chgData name="L Saunders" userId="S::lsaunders34.308@o365.fortyhill.enfield.sch.uk::fe8dd990-5f10-493c-838b-feed93c65457" providerId="AD" clId="Web-{4D14016C-9B47-9184-AD41-183E595F7678}" dt="2024-08-29T06:48:08.251" v="51"/>
        <pc:sldMkLst>
          <pc:docMk/>
          <pc:sldMk cId="1900249659" sldId="312"/>
        </pc:sldMkLst>
      </pc:sldChg>
      <pc:sldChg chg="del">
        <pc:chgData name="L Saunders" userId="S::lsaunders34.308@o365.fortyhill.enfield.sch.uk::fe8dd990-5f10-493c-838b-feed93c65457" providerId="AD" clId="Web-{4D14016C-9B47-9184-AD41-183E595F7678}" dt="2024-08-29T06:49:04.768" v="62"/>
        <pc:sldMkLst>
          <pc:docMk/>
          <pc:sldMk cId="1708540536" sldId="313"/>
        </pc:sldMkLst>
      </pc:sldChg>
      <pc:sldChg chg="del">
        <pc:chgData name="L Saunders" userId="S::lsaunders34.308@o365.fortyhill.enfield.sch.uk::fe8dd990-5f10-493c-838b-feed93c65457" providerId="AD" clId="Web-{4D14016C-9B47-9184-AD41-183E595F7678}" dt="2024-08-29T06:49:05.940" v="63"/>
        <pc:sldMkLst>
          <pc:docMk/>
          <pc:sldMk cId="283894403" sldId="314"/>
        </pc:sldMkLst>
      </pc:sldChg>
      <pc:sldChg chg="del">
        <pc:chgData name="L Saunders" userId="S::lsaunders34.308@o365.fortyhill.enfield.sch.uk::fe8dd990-5f10-493c-838b-feed93c65457" providerId="AD" clId="Web-{4D14016C-9B47-9184-AD41-183E595F7678}" dt="2024-08-29T06:49:06.409" v="64"/>
        <pc:sldMkLst>
          <pc:docMk/>
          <pc:sldMk cId="2322238027" sldId="315"/>
        </pc:sldMkLst>
      </pc:sldChg>
      <pc:sldChg chg="delSp del">
        <pc:chgData name="L Saunders" userId="S::lsaunders34.308@o365.fortyhill.enfield.sch.uk::fe8dd990-5f10-493c-838b-feed93c65457" providerId="AD" clId="Web-{4D14016C-9B47-9184-AD41-183E595F7678}" dt="2024-08-29T08:32:51.700" v="87"/>
        <pc:sldMkLst>
          <pc:docMk/>
          <pc:sldMk cId="3467870790" sldId="316"/>
        </pc:sldMkLst>
      </pc:sldChg>
      <pc:sldChg chg="delSp">
        <pc:chgData name="L Saunders" userId="S::lsaunders34.308@o365.fortyhill.enfield.sch.uk::fe8dd990-5f10-493c-838b-feed93c65457" providerId="AD" clId="Web-{4D14016C-9B47-9184-AD41-183E595F7678}" dt="2024-08-29T06:50:34.536" v="72"/>
        <pc:sldMkLst>
          <pc:docMk/>
          <pc:sldMk cId="3408006330" sldId="317"/>
        </pc:sldMkLst>
      </pc:sldChg>
      <pc:sldChg chg="addSp delSp modSp">
        <pc:chgData name="L Saunders" userId="S::lsaunders34.308@o365.fortyhill.enfield.sch.uk::fe8dd990-5f10-493c-838b-feed93c65457" providerId="AD" clId="Web-{4D14016C-9B47-9184-AD41-183E595F7678}" dt="2024-08-29T06:50:46.880" v="76" actId="1076"/>
        <pc:sldMkLst>
          <pc:docMk/>
          <pc:sldMk cId="3793076602" sldId="318"/>
        </pc:sldMkLst>
      </pc:sldChg>
      <pc:sldChg chg="add del">
        <pc:chgData name="L Saunders" userId="S::lsaunders34.308@o365.fortyhill.enfield.sch.uk::fe8dd990-5f10-493c-838b-feed93c65457" providerId="AD" clId="Web-{4D14016C-9B47-9184-AD41-183E595F7678}" dt="2024-08-29T06:47:43.766" v="39"/>
        <pc:sldMkLst>
          <pc:docMk/>
          <pc:sldMk cId="424933633" sldId="319"/>
        </pc:sldMkLst>
      </pc:sldChg>
      <pc:sldChg chg="add del">
        <pc:chgData name="L Saunders" userId="S::lsaunders34.308@o365.fortyhill.enfield.sch.uk::fe8dd990-5f10-493c-838b-feed93c65457" providerId="AD" clId="Web-{4D14016C-9B47-9184-AD41-183E595F7678}" dt="2024-08-29T06:51:01.709" v="78"/>
        <pc:sldMkLst>
          <pc:docMk/>
          <pc:sldMk cId="3076594006" sldId="319"/>
        </pc:sldMkLst>
      </pc:sldChg>
      <pc:sldChg chg="add del">
        <pc:chgData name="L Saunders" userId="S::lsaunders34.308@o365.fortyhill.enfield.sch.uk::fe8dd990-5f10-493c-838b-feed93c65457" providerId="AD" clId="Web-{4D14016C-9B47-9184-AD41-183E595F7678}" dt="2024-08-29T06:51:04.287" v="80"/>
        <pc:sldMkLst>
          <pc:docMk/>
          <pc:sldMk cId="2817576905" sldId="320"/>
        </pc:sldMkLst>
      </pc:sldChg>
      <pc:sldChg chg="add del">
        <pc:chgData name="L Saunders" userId="S::lsaunders34.308@o365.fortyhill.enfield.sch.uk::fe8dd990-5f10-493c-838b-feed93c65457" providerId="AD" clId="Web-{4D14016C-9B47-9184-AD41-183E595F7678}" dt="2024-08-29T06:47:43.766" v="38"/>
        <pc:sldMkLst>
          <pc:docMk/>
          <pc:sldMk cId="3103387631" sldId="320"/>
        </pc:sldMkLst>
      </pc:sldChg>
      <pc:sldChg chg="add del">
        <pc:chgData name="L Saunders" userId="S::lsaunders34.308@o365.fortyhill.enfield.sch.uk::fe8dd990-5f10-493c-838b-feed93c65457" providerId="AD" clId="Web-{4D14016C-9B47-9184-AD41-183E595F7678}" dt="2024-08-29T06:47:43.766" v="37"/>
        <pc:sldMkLst>
          <pc:docMk/>
          <pc:sldMk cId="79992302" sldId="321"/>
        </pc:sldMkLst>
      </pc:sldChg>
      <pc:sldChg chg="add">
        <pc:chgData name="L Saunders" userId="S::lsaunders34.308@o365.fortyhill.enfield.sch.uk::fe8dd990-5f10-493c-838b-feed93c65457" providerId="AD" clId="Web-{4D14016C-9B47-9184-AD41-183E595F7678}" dt="2024-08-29T06:47:58.719" v="43"/>
        <pc:sldMkLst>
          <pc:docMk/>
          <pc:sldMk cId="3184907890" sldId="321"/>
        </pc:sldMkLst>
      </pc:sldChg>
      <pc:sldChg chg="add del">
        <pc:chgData name="L Saunders" userId="S::lsaunders34.308@o365.fortyhill.enfield.sch.uk::fe8dd990-5f10-493c-838b-feed93c65457" providerId="AD" clId="Web-{4D14016C-9B47-9184-AD41-183E595F7678}" dt="2024-08-29T06:47:58.735" v="44"/>
        <pc:sldMkLst>
          <pc:docMk/>
          <pc:sldMk cId="1704167433" sldId="322"/>
        </pc:sldMkLst>
      </pc:sldChg>
      <pc:sldChg chg="add">
        <pc:chgData name="L Saunders" userId="S::lsaunders34.308@o365.fortyhill.enfield.sch.uk::fe8dd990-5f10-493c-838b-feed93c65457" providerId="AD" clId="Web-{4D14016C-9B47-9184-AD41-183E595F7678}" dt="2024-08-29T06:48:39.986" v="58"/>
        <pc:sldMkLst>
          <pc:docMk/>
          <pc:sldMk cId="997533533" sldId="323"/>
        </pc:sldMkLst>
      </pc:sldChg>
      <pc:sldChg chg="add del">
        <pc:chgData name="L Saunders" userId="S::lsaunders34.308@o365.fortyhill.enfield.sch.uk::fe8dd990-5f10-493c-838b-feed93c65457" providerId="AD" clId="Web-{4D14016C-9B47-9184-AD41-183E595F7678}" dt="2024-08-29T06:50:16.708" v="68"/>
        <pc:sldMkLst>
          <pc:docMk/>
          <pc:sldMk cId="1593894853" sldId="324"/>
        </pc:sldMkLst>
      </pc:sldChg>
      <pc:sldChg chg="add del">
        <pc:chgData name="L Saunders" userId="S::lsaunders34.308@o365.fortyhill.enfield.sch.uk::fe8dd990-5f10-493c-838b-feed93c65457" providerId="AD" clId="Web-{4D14016C-9B47-9184-AD41-183E595F7678}" dt="2024-08-29T06:50:29.020" v="69"/>
        <pc:sldMkLst>
          <pc:docMk/>
          <pc:sldMk cId="3355668097" sldId="325"/>
        </pc:sldMkLst>
      </pc:sldChg>
    </pc:docChg>
  </pc:docChgLst>
  <pc:docChgLst>
    <pc:chgData name="E Campion" userId="S::ecampion.308@o365.fortyhill.enfield.sch.uk::37be1c8b-39db-48cf-8fd5-bfaf598f357a" providerId="AD" clId="Web-{CE7079A7-07BA-0DB6-3430-7F827B14187B}"/>
    <pc:docChg chg="addSld delSld modSld sldOrd">
      <pc:chgData name="E Campion" userId="S::ecampion.308@o365.fortyhill.enfield.sch.uk::37be1c8b-39db-48cf-8fd5-bfaf598f357a" providerId="AD" clId="Web-{CE7079A7-07BA-0DB6-3430-7F827B14187B}" dt="2023-08-30T20:08:19.961" v="179"/>
      <pc:docMkLst>
        <pc:docMk/>
      </pc:docMkLst>
      <pc:sldChg chg="addSp delSp modSp">
        <pc:chgData name="E Campion" userId="S::ecampion.308@o365.fortyhill.enfield.sch.uk::37be1c8b-39db-48cf-8fd5-bfaf598f357a" providerId="AD" clId="Web-{CE7079A7-07BA-0DB6-3430-7F827B14187B}" dt="2023-08-30T20:06:45.067" v="153"/>
        <pc:sldMkLst>
          <pc:docMk/>
          <pc:sldMk cId="0" sldId="257"/>
        </pc:sldMkLst>
      </pc:sldChg>
      <pc:sldChg chg="del">
        <pc:chgData name="E Campion" userId="S::ecampion.308@o365.fortyhill.enfield.sch.uk::37be1c8b-39db-48cf-8fd5-bfaf598f357a" providerId="AD" clId="Web-{CE7079A7-07BA-0DB6-3430-7F827B14187B}" dt="2023-08-30T20:04:48.033" v="137"/>
        <pc:sldMkLst>
          <pc:docMk/>
          <pc:sldMk cId="0" sldId="271"/>
        </pc:sldMkLst>
      </pc:sldChg>
      <pc:sldChg chg="addSp delSp modSp">
        <pc:chgData name="E Campion" userId="S::ecampion.308@o365.fortyhill.enfield.sch.uk::37be1c8b-39db-48cf-8fd5-bfaf598f357a" providerId="AD" clId="Web-{CE7079A7-07BA-0DB6-3430-7F827B14187B}" dt="2023-08-30T19:56:57.254" v="68" actId="1076"/>
        <pc:sldMkLst>
          <pc:docMk/>
          <pc:sldMk cId="0" sldId="276"/>
        </pc:sldMkLst>
      </pc:sldChg>
      <pc:sldChg chg="addSp delSp modSp">
        <pc:chgData name="E Campion" userId="S::ecampion.308@o365.fortyhill.enfield.sch.uk::37be1c8b-39db-48cf-8fd5-bfaf598f357a" providerId="AD" clId="Web-{CE7079A7-07BA-0DB6-3430-7F827B14187B}" dt="2023-08-30T20:04:08.125" v="130" actId="1076"/>
        <pc:sldMkLst>
          <pc:docMk/>
          <pc:sldMk cId="0" sldId="285"/>
        </pc:sldMkLst>
      </pc:sldChg>
      <pc:sldChg chg="del">
        <pc:chgData name="E Campion" userId="S::ecampion.308@o365.fortyhill.enfield.sch.uk::37be1c8b-39db-48cf-8fd5-bfaf598f357a" providerId="AD" clId="Web-{CE7079A7-07BA-0DB6-3430-7F827B14187B}" dt="2023-08-30T20:04:35.001" v="131"/>
        <pc:sldMkLst>
          <pc:docMk/>
          <pc:sldMk cId="0" sldId="286"/>
        </pc:sldMkLst>
      </pc:sldChg>
      <pc:sldChg chg="del">
        <pc:chgData name="E Campion" userId="S::ecampion.308@o365.fortyhill.enfield.sch.uk::37be1c8b-39db-48cf-8fd5-bfaf598f357a" providerId="AD" clId="Web-{CE7079A7-07BA-0DB6-3430-7F827B14187B}" dt="2023-08-30T20:04:46.095" v="136"/>
        <pc:sldMkLst>
          <pc:docMk/>
          <pc:sldMk cId="0" sldId="287"/>
        </pc:sldMkLst>
      </pc:sldChg>
      <pc:sldChg chg="addSp delSp modSp">
        <pc:chgData name="E Campion" userId="S::ecampion.308@o365.fortyhill.enfield.sch.uk::37be1c8b-39db-48cf-8fd5-bfaf598f357a" providerId="AD" clId="Web-{CE7079A7-07BA-0DB6-3430-7F827B14187B}" dt="2023-08-30T20:07:01.396" v="157"/>
        <pc:sldMkLst>
          <pc:docMk/>
          <pc:sldMk cId="3036054675" sldId="295"/>
        </pc:sldMkLst>
      </pc:sldChg>
      <pc:sldChg chg="addSp delSp modSp">
        <pc:chgData name="E Campion" userId="S::ecampion.308@o365.fortyhill.enfield.sch.uk::37be1c8b-39db-48cf-8fd5-bfaf598f357a" providerId="AD" clId="Web-{CE7079A7-07BA-0DB6-3430-7F827B14187B}" dt="2023-08-30T20:07:06.927" v="159"/>
        <pc:sldMkLst>
          <pc:docMk/>
          <pc:sldMk cId="1903874416" sldId="298"/>
        </pc:sldMkLst>
      </pc:sldChg>
      <pc:sldChg chg="del">
        <pc:chgData name="E Campion" userId="S::ecampion.308@o365.fortyhill.enfield.sch.uk::37be1c8b-39db-48cf-8fd5-bfaf598f357a" providerId="AD" clId="Web-{CE7079A7-07BA-0DB6-3430-7F827B14187B}" dt="2023-08-30T20:04:41.689" v="134"/>
        <pc:sldMkLst>
          <pc:docMk/>
          <pc:sldMk cId="1523296468" sldId="299"/>
        </pc:sldMkLst>
      </pc:sldChg>
      <pc:sldChg chg="del">
        <pc:chgData name="E Campion" userId="S::ecampion.308@o365.fortyhill.enfield.sch.uk::37be1c8b-39db-48cf-8fd5-bfaf598f357a" providerId="AD" clId="Web-{CE7079A7-07BA-0DB6-3430-7F827B14187B}" dt="2023-08-30T20:04:44.361" v="135"/>
        <pc:sldMkLst>
          <pc:docMk/>
          <pc:sldMk cId="150994029" sldId="301"/>
        </pc:sldMkLst>
      </pc:sldChg>
      <pc:sldChg chg="del">
        <pc:chgData name="E Campion" userId="S::ecampion.308@o365.fortyhill.enfield.sch.uk::37be1c8b-39db-48cf-8fd5-bfaf598f357a" providerId="AD" clId="Web-{CE7079A7-07BA-0DB6-3430-7F827B14187B}" dt="2023-08-30T19:57:59.396" v="78"/>
        <pc:sldMkLst>
          <pc:docMk/>
          <pc:sldMk cId="0" sldId="303"/>
        </pc:sldMkLst>
      </pc:sldChg>
      <pc:sldChg chg="addSp delSp modSp">
        <pc:chgData name="E Campion" userId="S::ecampion.308@o365.fortyhill.enfield.sch.uk::37be1c8b-39db-48cf-8fd5-bfaf598f357a" providerId="AD" clId="Web-{CE7079A7-07BA-0DB6-3430-7F827B14187B}" dt="2023-08-30T20:06:00.207" v="144" actId="14100"/>
        <pc:sldMkLst>
          <pc:docMk/>
          <pc:sldMk cId="1487412990" sldId="304"/>
        </pc:sldMkLst>
      </pc:sldChg>
      <pc:sldChg chg="addSp delSp modSp">
        <pc:chgData name="E Campion" userId="S::ecampion.308@o365.fortyhill.enfield.sch.uk::37be1c8b-39db-48cf-8fd5-bfaf598f357a" providerId="AD" clId="Web-{CE7079A7-07BA-0DB6-3430-7F827B14187B}" dt="2023-08-30T20:07:48.022" v="171" actId="1076"/>
        <pc:sldMkLst>
          <pc:docMk/>
          <pc:sldMk cId="1124916303" sldId="305"/>
        </pc:sldMkLst>
      </pc:sldChg>
      <pc:sldChg chg="addSp delSp">
        <pc:chgData name="E Campion" userId="S::ecampion.308@o365.fortyhill.enfield.sch.uk::37be1c8b-39db-48cf-8fd5-bfaf598f357a" providerId="AD" clId="Web-{CE7079A7-07BA-0DB6-3430-7F827B14187B}" dt="2023-08-30T20:08:03.444" v="173"/>
        <pc:sldMkLst>
          <pc:docMk/>
          <pc:sldMk cId="2894153319" sldId="306"/>
        </pc:sldMkLst>
      </pc:sldChg>
      <pc:sldChg chg="addSp delSp">
        <pc:chgData name="E Campion" userId="S::ecampion.308@o365.fortyhill.enfield.sch.uk::37be1c8b-39db-48cf-8fd5-bfaf598f357a" providerId="AD" clId="Web-{CE7079A7-07BA-0DB6-3430-7F827B14187B}" dt="2023-08-30T20:08:08.616" v="175"/>
        <pc:sldMkLst>
          <pc:docMk/>
          <pc:sldMk cId="3669987328" sldId="307"/>
        </pc:sldMkLst>
      </pc:sldChg>
      <pc:sldChg chg="addSp delSp">
        <pc:chgData name="E Campion" userId="S::ecampion.308@o365.fortyhill.enfield.sch.uk::37be1c8b-39db-48cf-8fd5-bfaf598f357a" providerId="AD" clId="Web-{CE7079A7-07BA-0DB6-3430-7F827B14187B}" dt="2023-08-30T20:08:13.320" v="177"/>
        <pc:sldMkLst>
          <pc:docMk/>
          <pc:sldMk cId="463891478" sldId="308"/>
        </pc:sldMkLst>
      </pc:sldChg>
      <pc:sldChg chg="addSp delSp">
        <pc:chgData name="E Campion" userId="S::ecampion.308@o365.fortyhill.enfield.sch.uk::37be1c8b-39db-48cf-8fd5-bfaf598f357a" providerId="AD" clId="Web-{CE7079A7-07BA-0DB6-3430-7F827B14187B}" dt="2023-08-30T20:08:19.961" v="179"/>
        <pc:sldMkLst>
          <pc:docMk/>
          <pc:sldMk cId="2049693105" sldId="309"/>
        </pc:sldMkLst>
      </pc:sldChg>
      <pc:sldChg chg="addSp delSp modSp new ord">
        <pc:chgData name="E Campion" userId="S::ecampion.308@o365.fortyhill.enfield.sch.uk::37be1c8b-39db-48cf-8fd5-bfaf598f357a" providerId="AD" clId="Web-{CE7079A7-07BA-0DB6-3430-7F827B14187B}" dt="2023-08-30T20:06:54.489" v="155"/>
        <pc:sldMkLst>
          <pc:docMk/>
          <pc:sldMk cId="3259682305" sldId="310"/>
        </pc:sldMkLst>
      </pc:sldChg>
      <pc:sldChg chg="add">
        <pc:chgData name="E Campion" userId="S::ecampion.308@o365.fortyhill.enfield.sch.uk::37be1c8b-39db-48cf-8fd5-bfaf598f357a" providerId="AD" clId="Web-{CE7079A7-07BA-0DB6-3430-7F827B14187B}" dt="2023-08-30T19:57:47.865" v="77"/>
        <pc:sldMkLst>
          <pc:docMk/>
          <pc:sldMk cId="281240804" sldId="311"/>
        </pc:sldMkLst>
      </pc:sldChg>
      <pc:sldChg chg="add ord">
        <pc:chgData name="E Campion" userId="S::ecampion.308@o365.fortyhill.enfield.sch.uk::37be1c8b-39db-48cf-8fd5-bfaf598f357a" providerId="AD" clId="Web-{CE7079A7-07BA-0DB6-3430-7F827B14187B}" dt="2023-08-30T19:58:10.068" v="80"/>
        <pc:sldMkLst>
          <pc:docMk/>
          <pc:sldMk cId="1900249659" sldId="312"/>
        </pc:sldMkLst>
      </pc:sldChg>
      <pc:sldChg chg="add ord">
        <pc:chgData name="E Campion" userId="S::ecampion.308@o365.fortyhill.enfield.sch.uk::37be1c8b-39db-48cf-8fd5-bfaf598f357a" providerId="AD" clId="Web-{CE7079A7-07BA-0DB6-3430-7F827B14187B}" dt="2023-08-30T20:04:38.954" v="133"/>
        <pc:sldMkLst>
          <pc:docMk/>
          <pc:sldMk cId="1708540536" sldId="313"/>
        </pc:sldMkLst>
      </pc:sldChg>
      <pc:sldChg chg="add ord">
        <pc:chgData name="E Campion" userId="S::ecampion.308@o365.fortyhill.enfield.sch.uk::37be1c8b-39db-48cf-8fd5-bfaf598f357a" providerId="AD" clId="Web-{CE7079A7-07BA-0DB6-3430-7F827B14187B}" dt="2023-08-30T20:05:02.564" v="139"/>
        <pc:sldMkLst>
          <pc:docMk/>
          <pc:sldMk cId="283894403" sldId="314"/>
        </pc:sldMkLst>
      </pc:sldChg>
      <pc:sldChg chg="add">
        <pc:chgData name="E Campion" userId="S::ecampion.308@o365.fortyhill.enfield.sch.uk::37be1c8b-39db-48cf-8fd5-bfaf598f357a" providerId="AD" clId="Web-{CE7079A7-07BA-0DB6-3430-7F827B14187B}" dt="2023-08-30T20:05:13.596" v="140"/>
        <pc:sldMkLst>
          <pc:docMk/>
          <pc:sldMk cId="2322238027" sldId="315"/>
        </pc:sldMkLst>
      </pc:sldChg>
      <pc:sldChg chg="add">
        <pc:chgData name="E Campion" userId="S::ecampion.308@o365.fortyhill.enfield.sch.uk::37be1c8b-39db-48cf-8fd5-bfaf598f357a" providerId="AD" clId="Web-{CE7079A7-07BA-0DB6-3430-7F827B14187B}" dt="2023-08-30T20:05:30.081" v="141"/>
        <pc:sldMkLst>
          <pc:docMk/>
          <pc:sldMk cId="3467870790" sldId="316"/>
        </pc:sldMkLst>
      </pc:sldChg>
      <pc:sldChg chg="add">
        <pc:chgData name="E Campion" userId="S::ecampion.308@o365.fortyhill.enfield.sch.uk::37be1c8b-39db-48cf-8fd5-bfaf598f357a" providerId="AD" clId="Web-{CE7079A7-07BA-0DB6-3430-7F827B14187B}" dt="2023-08-30T20:05:37.518" v="142"/>
        <pc:sldMkLst>
          <pc:docMk/>
          <pc:sldMk cId="3408006330" sldId="317"/>
        </pc:sldMkLst>
      </pc:sldChg>
      <pc:sldChg chg="add">
        <pc:chgData name="E Campion" userId="S::ecampion.308@o365.fortyhill.enfield.sch.uk::37be1c8b-39db-48cf-8fd5-bfaf598f357a" providerId="AD" clId="Web-{CE7079A7-07BA-0DB6-3430-7F827B14187B}" dt="2023-08-30T20:05:43.019" v="143"/>
        <pc:sldMkLst>
          <pc:docMk/>
          <pc:sldMk cId="3793076602" sldId="318"/>
        </pc:sldMkLst>
      </pc:sldChg>
    </pc:docChg>
  </pc:docChgLst>
  <pc:docChgLst>
    <pc:chgData name="A Kansara" userId="S::akansara1.308@o365.fortyhill.enfield.sch.uk::a7bfb43b-2e05-4846-aecf-ea1d38036dc1" providerId="AD" clId="Web-{82225C3E-0FA1-7B6F-C941-447AB41F6E7D}"/>
    <pc:docChg chg="modSld">
      <pc:chgData name="A Kansara" userId="S::akansara1.308@o365.fortyhill.enfield.sch.uk::a7bfb43b-2e05-4846-aecf-ea1d38036dc1" providerId="AD" clId="Web-{82225C3E-0FA1-7B6F-C941-447AB41F6E7D}" dt="2024-09-04T12:15:28.533" v="58" actId="14100"/>
      <pc:docMkLst>
        <pc:docMk/>
      </pc:docMkLst>
      <pc:sldChg chg="modSp">
        <pc:chgData name="A Kansara" userId="S::akansara1.308@o365.fortyhill.enfield.sch.uk::a7bfb43b-2e05-4846-aecf-ea1d38036dc1" providerId="AD" clId="Web-{82225C3E-0FA1-7B6F-C941-447AB41F6E7D}" dt="2024-09-04T12:15:28.533" v="58" actId="14100"/>
        <pc:sldMkLst>
          <pc:docMk/>
          <pc:sldMk cId="2857809551" sldId="326"/>
        </pc:sldMkLst>
      </pc:sldChg>
    </pc:docChg>
  </pc:docChgLst>
  <pc:docChgLst>
    <pc:chgData name="L Saunders" userId="S::lsaunders34.308@o365.fortyhill.enfield.sch.uk::fe8dd990-5f10-493c-838b-feed93c65457" providerId="AD" clId="Web-{8C6A21EC-207A-1E67-5790-3972022FF704}"/>
    <pc:docChg chg="addSld delSld modSld">
      <pc:chgData name="L Saunders" userId="S::lsaunders34.308@o365.fortyhill.enfield.sch.uk::fe8dd990-5f10-493c-838b-feed93c65457" providerId="AD" clId="Web-{8C6A21EC-207A-1E67-5790-3972022FF704}" dt="2024-08-30T10:16:07.847" v="13" actId="20577"/>
      <pc:docMkLst>
        <pc:docMk/>
      </pc:docMkLst>
      <pc:sldChg chg="del">
        <pc:chgData name="L Saunders" userId="S::lsaunders34.308@o365.fortyhill.enfield.sch.uk::fe8dd990-5f10-493c-838b-feed93c65457" providerId="AD" clId="Web-{8C6A21EC-207A-1E67-5790-3972022FF704}" dt="2024-08-30T10:10:16.448" v="4"/>
        <pc:sldMkLst>
          <pc:docMk/>
          <pc:sldMk cId="0" sldId="285"/>
        </pc:sldMkLst>
      </pc:sldChg>
      <pc:sldChg chg="add">
        <pc:chgData name="L Saunders" userId="S::lsaunders34.308@o365.fortyhill.enfield.sch.uk::fe8dd990-5f10-493c-838b-feed93c65457" providerId="AD" clId="Web-{8C6A21EC-207A-1E67-5790-3972022FF704}" dt="2024-08-30T10:10:37.370" v="7"/>
        <pc:sldMkLst>
          <pc:docMk/>
          <pc:sldMk cId="0" sldId="286"/>
        </pc:sldMkLst>
      </pc:sldChg>
      <pc:sldChg chg="modSp">
        <pc:chgData name="L Saunders" userId="S::lsaunders34.308@o365.fortyhill.enfield.sch.uk::fe8dd990-5f10-493c-838b-feed93c65457" providerId="AD" clId="Web-{8C6A21EC-207A-1E67-5790-3972022FF704}" dt="2024-08-30T10:11:26.840" v="11" actId="20577"/>
        <pc:sldMkLst>
          <pc:docMk/>
          <pc:sldMk cId="3408006330" sldId="317"/>
        </pc:sldMkLst>
      </pc:sldChg>
      <pc:sldChg chg="add">
        <pc:chgData name="L Saunders" userId="S::lsaunders34.308@o365.fortyhill.enfield.sch.uk::fe8dd990-5f10-493c-838b-feed93c65457" providerId="AD" clId="Web-{8C6A21EC-207A-1E67-5790-3972022FF704}" dt="2024-08-30T10:09:20.181" v="0"/>
        <pc:sldMkLst>
          <pc:docMk/>
          <pc:sldMk cId="304784427" sldId="319"/>
        </pc:sldMkLst>
      </pc:sldChg>
      <pc:sldChg chg="add">
        <pc:chgData name="L Saunders" userId="S::lsaunders34.308@o365.fortyhill.enfield.sch.uk::fe8dd990-5f10-493c-838b-feed93c65457" providerId="AD" clId="Web-{8C6A21EC-207A-1E67-5790-3972022FF704}" dt="2024-08-30T10:09:40.462" v="1"/>
        <pc:sldMkLst>
          <pc:docMk/>
          <pc:sldMk cId="4175715730" sldId="320"/>
        </pc:sldMkLst>
      </pc:sldChg>
      <pc:sldChg chg="modSp">
        <pc:chgData name="L Saunders" userId="S::lsaunders34.308@o365.fortyhill.enfield.sch.uk::fe8dd990-5f10-493c-838b-feed93c65457" providerId="AD" clId="Web-{8C6A21EC-207A-1E67-5790-3972022FF704}" dt="2024-08-30T10:10:10.776" v="3" actId="20577"/>
        <pc:sldMkLst>
          <pc:docMk/>
          <pc:sldMk cId="997533533" sldId="323"/>
        </pc:sldMkLst>
      </pc:sldChg>
      <pc:sldChg chg="del">
        <pc:chgData name="L Saunders" userId="S::lsaunders34.308@o365.fortyhill.enfield.sch.uk::fe8dd990-5f10-493c-838b-feed93c65457" providerId="AD" clId="Web-{8C6A21EC-207A-1E67-5790-3972022FF704}" dt="2024-08-30T10:10:26.370" v="6"/>
        <pc:sldMkLst>
          <pc:docMk/>
          <pc:sldMk cId="1593894853" sldId="324"/>
        </pc:sldMkLst>
      </pc:sldChg>
      <pc:sldChg chg="modSp add">
        <pc:chgData name="L Saunders" userId="S::lsaunders34.308@o365.fortyhill.enfield.sch.uk::fe8dd990-5f10-493c-838b-feed93c65457" providerId="AD" clId="Web-{8C6A21EC-207A-1E67-5790-3972022FF704}" dt="2024-08-30T10:16:07.847" v="13" actId="20577"/>
        <pc:sldMkLst>
          <pc:docMk/>
          <pc:sldMk cId="2857809551" sldId="326"/>
        </pc:sldMkLst>
      </pc:sldChg>
    </pc:docChg>
  </pc:docChgLst>
  <pc:docChgLst>
    <pc:chgData name="E Campion" userId="S::ecampion.308@o365.fortyhill.enfield.sch.uk::37be1c8b-39db-48cf-8fd5-bfaf598f357a" providerId="AD" clId="Web-{B1E801A8-B02F-332D-4BB6-438F131D213C}"/>
    <pc:docChg chg="modSld">
      <pc:chgData name="E Campion" userId="S::ecampion.308@o365.fortyhill.enfield.sch.uk::37be1c8b-39db-48cf-8fd5-bfaf598f357a" providerId="AD" clId="Web-{B1E801A8-B02F-332D-4BB6-438F131D213C}" dt="2023-07-27T14:27:03.783" v="7" actId="1076"/>
      <pc:docMkLst>
        <pc:docMk/>
      </pc:docMkLst>
      <pc:sldChg chg="addSp modSp">
        <pc:chgData name="E Campion" userId="S::ecampion.308@o365.fortyhill.enfield.sch.uk::37be1c8b-39db-48cf-8fd5-bfaf598f357a" providerId="AD" clId="Web-{B1E801A8-B02F-332D-4BB6-438F131D213C}" dt="2023-07-27T14:27:03.783" v="7" actId="1076"/>
        <pc:sldMkLst>
          <pc:docMk/>
          <pc:sldMk cId="0" sldId="257"/>
        </pc:sldMkLst>
      </pc:sldChg>
    </pc:docChg>
  </pc:docChgLst>
  <pc:docChgLst>
    <pc:chgData name="E Campion" userId="S::ecampion.308@o365.fortyhill.enfield.sch.uk::37be1c8b-39db-48cf-8fd5-bfaf598f357a" providerId="AD" clId="Web-{9F899A37-0183-235E-5F22-0AEA693E1971}"/>
    <pc:docChg chg="modSld">
      <pc:chgData name="E Campion" userId="S::ecampion.308@o365.fortyhill.enfield.sch.uk::37be1c8b-39db-48cf-8fd5-bfaf598f357a" providerId="AD" clId="Web-{9F899A37-0183-235E-5F22-0AEA693E1971}" dt="2023-09-05T20:57:09.480" v="61" actId="14100"/>
      <pc:docMkLst>
        <pc:docMk/>
      </pc:docMkLst>
      <pc:sldChg chg="addSp delSp modSp">
        <pc:chgData name="E Campion" userId="S::ecampion.308@o365.fortyhill.enfield.sch.uk::37be1c8b-39db-48cf-8fd5-bfaf598f357a" providerId="AD" clId="Web-{9F899A37-0183-235E-5F22-0AEA693E1971}" dt="2023-09-05T20:57:09.480" v="61" actId="14100"/>
        <pc:sldMkLst>
          <pc:docMk/>
          <pc:sldMk cId="3036054675" sldId="295"/>
        </pc:sldMkLst>
      </pc:sldChg>
      <pc:sldChg chg="modSp">
        <pc:chgData name="E Campion" userId="S::ecampion.308@o365.fortyhill.enfield.sch.uk::37be1c8b-39db-48cf-8fd5-bfaf598f357a" providerId="AD" clId="Web-{9F899A37-0183-235E-5F22-0AEA693E1971}" dt="2023-09-05T15:19:57.891" v="9" actId="20577"/>
        <pc:sldMkLst>
          <pc:docMk/>
          <pc:sldMk cId="1903874416" sldId="298"/>
        </pc:sldMkLst>
      </pc:sldChg>
      <pc:sldChg chg="modSp">
        <pc:chgData name="E Campion" userId="S::ecampion.308@o365.fortyhill.enfield.sch.uk::37be1c8b-39db-48cf-8fd5-bfaf598f357a" providerId="AD" clId="Web-{9F899A37-0183-235E-5F22-0AEA693E1971}" dt="2023-09-05T15:20:52.893" v="24" actId="1076"/>
        <pc:sldMkLst>
          <pc:docMk/>
          <pc:sldMk cId="281240804" sldId="311"/>
        </pc:sldMkLst>
      </pc:sldChg>
    </pc:docChg>
  </pc:docChgLst>
  <pc:docChgLst>
    <pc:chgData name="L Saunders" userId="S::lsaunders34.308@o365.fortyhill.enfield.sch.uk::fe8dd990-5f10-493c-838b-feed93c65457" providerId="AD" clId="Web-{B648F227-EA87-BD97-4ED8-850A0C366DF3}"/>
    <pc:docChg chg="addSld">
      <pc:chgData name="L Saunders" userId="S::lsaunders34.308@o365.fortyhill.enfield.sch.uk::fe8dd990-5f10-493c-838b-feed93c65457" providerId="AD" clId="Web-{B648F227-EA87-BD97-4ED8-850A0C366DF3}" dt="2024-09-01T14:55:36.714" v="0"/>
      <pc:docMkLst>
        <pc:docMk/>
      </pc:docMkLst>
      <pc:sldChg chg="add">
        <pc:chgData name="L Saunders" userId="S::lsaunders34.308@o365.fortyhill.enfield.sch.uk::fe8dd990-5f10-493c-838b-feed93c65457" providerId="AD" clId="Web-{B648F227-EA87-BD97-4ED8-850A0C366DF3}" dt="2024-09-01T14:55:36.714" v="0"/>
        <pc:sldMkLst>
          <pc:docMk/>
          <pc:sldMk cId="1390143600" sldId="259"/>
        </pc:sldMkLst>
      </pc:sldChg>
    </pc:docChg>
  </pc:docChgLst>
  <pc:docChgLst>
    <pc:chgData name="E Campion" userId="S::ecampion.308@o365.fortyhill.enfield.sch.uk::37be1c8b-39db-48cf-8fd5-bfaf598f357a" providerId="AD" clId="Web-{EDC67FB4-5561-6CB1-F165-8C5C3F4921EB}"/>
    <pc:docChg chg="modSld">
      <pc:chgData name="E Campion" userId="S::ecampion.308@o365.fortyhill.enfield.sch.uk::37be1c8b-39db-48cf-8fd5-bfaf598f357a" providerId="AD" clId="Web-{EDC67FB4-5561-6CB1-F165-8C5C3F4921EB}" dt="2023-09-12T06:24:47.018" v="16" actId="1076"/>
      <pc:docMkLst>
        <pc:docMk/>
      </pc:docMkLst>
      <pc:sldChg chg="modSp">
        <pc:chgData name="E Campion" userId="S::ecampion.308@o365.fortyhill.enfield.sch.uk::37be1c8b-39db-48cf-8fd5-bfaf598f357a" providerId="AD" clId="Web-{EDC67FB4-5561-6CB1-F165-8C5C3F4921EB}" dt="2023-09-12T06:23:23.168" v="14" actId="1076"/>
        <pc:sldMkLst>
          <pc:docMk/>
          <pc:sldMk cId="0" sldId="257"/>
        </pc:sldMkLst>
      </pc:sldChg>
      <pc:sldChg chg="modSp">
        <pc:chgData name="E Campion" userId="S::ecampion.308@o365.fortyhill.enfield.sch.uk::37be1c8b-39db-48cf-8fd5-bfaf598f357a" providerId="AD" clId="Web-{EDC67FB4-5561-6CB1-F165-8C5C3F4921EB}" dt="2023-09-11T17:02:39.888" v="11" actId="20577"/>
        <pc:sldMkLst>
          <pc:docMk/>
          <pc:sldMk cId="1124916303" sldId="305"/>
        </pc:sldMkLst>
      </pc:sldChg>
      <pc:sldChg chg="modSp">
        <pc:chgData name="E Campion" userId="S::ecampion.308@o365.fortyhill.enfield.sch.uk::37be1c8b-39db-48cf-8fd5-bfaf598f357a" providerId="AD" clId="Web-{EDC67FB4-5561-6CB1-F165-8C5C3F4921EB}" dt="2023-09-12T06:24:47.018" v="16" actId="1076"/>
        <pc:sldMkLst>
          <pc:docMk/>
          <pc:sldMk cId="3259682305" sldId="310"/>
        </pc:sldMkLst>
      </pc:sldChg>
      <pc:sldChg chg="modSp">
        <pc:chgData name="E Campion" userId="S::ecampion.308@o365.fortyhill.enfield.sch.uk::37be1c8b-39db-48cf-8fd5-bfaf598f357a" providerId="AD" clId="Web-{EDC67FB4-5561-6CB1-F165-8C5C3F4921EB}" dt="2023-09-11T17:02:01.996" v="3" actId="20577"/>
        <pc:sldMkLst>
          <pc:docMk/>
          <pc:sldMk cId="1900249659" sldId="312"/>
        </pc:sldMkLst>
      </pc:sldChg>
    </pc:docChg>
  </pc:docChgLst>
  <pc:docChgLst>
    <pc:chgData name="L Saunders" userId="S::lsaunders34.308@o365.fortyhill.enfield.sch.uk::fe8dd990-5f10-493c-838b-feed93c65457" providerId="AD" clId="Web-{828B5023-C323-5DCE-88CC-877D0F5B36B9}"/>
    <pc:docChg chg="addSld delSld">
      <pc:chgData name="L Saunders" userId="S::lsaunders34.308@o365.fortyhill.enfield.sch.uk::fe8dd990-5f10-493c-838b-feed93c65457" providerId="AD" clId="Web-{828B5023-C323-5DCE-88CC-877D0F5B36B9}" dt="2024-09-02T13:44:41.849" v="1"/>
      <pc:docMkLst>
        <pc:docMk/>
      </pc:docMkLst>
      <pc:sldChg chg="del">
        <pc:chgData name="L Saunders" userId="S::lsaunders34.308@o365.fortyhill.enfield.sch.uk::fe8dd990-5f10-493c-838b-feed93c65457" providerId="AD" clId="Web-{828B5023-C323-5DCE-88CC-877D0F5B36B9}" dt="2024-09-02T13:44:41.849" v="1"/>
        <pc:sldMkLst>
          <pc:docMk/>
          <pc:sldMk cId="304784427" sldId="319"/>
        </pc:sldMkLst>
      </pc:sldChg>
      <pc:sldChg chg="add">
        <pc:chgData name="L Saunders" userId="S::lsaunders34.308@o365.fortyhill.enfield.sch.uk::fe8dd990-5f10-493c-838b-feed93c65457" providerId="AD" clId="Web-{828B5023-C323-5DCE-88CC-877D0F5B36B9}" dt="2024-09-02T13:44:39.943" v="0"/>
        <pc:sldMkLst>
          <pc:docMk/>
          <pc:sldMk cId="2165555592" sldId="328"/>
        </pc:sldMkLst>
      </pc:sldChg>
    </pc:docChg>
  </pc:docChgLst>
  <pc:docChgLst>
    <pc:chgData name="A Kansara" userId="S::akansara1.308@o365.fortyhill.enfield.sch.uk::a7bfb43b-2e05-4846-aecf-ea1d38036dc1" providerId="AD" clId="Web-{EB2A3545-009E-C941-A7AC-D952B2DE5E7E}"/>
    <pc:docChg chg="modSld">
      <pc:chgData name="A Kansara" userId="S::akansara1.308@o365.fortyhill.enfield.sch.uk::a7bfb43b-2e05-4846-aecf-ea1d38036dc1" providerId="AD" clId="Web-{EB2A3545-009E-C941-A7AC-D952B2DE5E7E}" dt="2024-09-03T23:00:00.565" v="12" actId="20577"/>
      <pc:docMkLst>
        <pc:docMk/>
      </pc:docMkLst>
      <pc:sldChg chg="addSp modSp">
        <pc:chgData name="A Kansara" userId="S::akansara1.308@o365.fortyhill.enfield.sch.uk::a7bfb43b-2e05-4846-aecf-ea1d38036dc1" providerId="AD" clId="Web-{EB2A3545-009E-C941-A7AC-D952B2DE5E7E}" dt="2024-09-03T22:48:35.274" v="7" actId="14100"/>
        <pc:sldMkLst>
          <pc:docMk/>
          <pc:sldMk cId="3036054675" sldId="295"/>
        </pc:sldMkLst>
      </pc:sldChg>
      <pc:sldChg chg="modSp">
        <pc:chgData name="A Kansara" userId="S::akansara1.308@o365.fortyhill.enfield.sch.uk::a7bfb43b-2e05-4846-aecf-ea1d38036dc1" providerId="AD" clId="Web-{EB2A3545-009E-C941-A7AC-D952B2DE5E7E}" dt="2024-09-03T23:00:00.565" v="12" actId="20577"/>
        <pc:sldMkLst>
          <pc:docMk/>
          <pc:sldMk cId="2857809551" sldId="32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686B9-C52E-4F2F-98A5-835289D220F1}" type="datetimeFigureOut">
              <a:rPr lang="en-GB" smtClean="0"/>
              <a:t>03/09/2025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D7C04-F42F-433E-9CB0-0149CCAE954E}" type="slidenum">
              <a:rPr lang="en-GB" smtClean="0"/>
              <a:t>‹#›</a:t>
            </a:fld>
            <a:endParaRPr lang="en-GB"/>
          </a:p>
        </p:txBody>
      </p:sp>
    </p:spTree>
    <p:extLst>
      <p:ext uri="{BB962C8B-B14F-4D97-AF65-F5344CB8AC3E}">
        <p14:creationId xmlns:p14="http://schemas.microsoft.com/office/powerpoint/2010/main" val="110390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5CE841-C062-4C23-A37C-C011AC17AA04}" type="slidenum">
              <a:rPr lang="en-GB" smtClean="0"/>
              <a:t>1</a:t>
            </a:fld>
            <a:endParaRPr lang="en-GB"/>
          </a:p>
        </p:txBody>
      </p:sp>
    </p:spTree>
    <p:extLst>
      <p:ext uri="{BB962C8B-B14F-4D97-AF65-F5344CB8AC3E}">
        <p14:creationId xmlns:p14="http://schemas.microsoft.com/office/powerpoint/2010/main" val="705699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980D3DFC-11A7-4DDF-8AEE-A5ACE051EBF3}" type="slidenum">
              <a:rPr lang="en-GB" smtClean="0"/>
              <a:t>12</a:t>
            </a:fld>
            <a:endParaRPr lang="en-GB"/>
          </a:p>
        </p:txBody>
      </p:sp>
    </p:spTree>
    <p:extLst>
      <p:ext uri="{BB962C8B-B14F-4D97-AF65-F5344CB8AC3E}">
        <p14:creationId xmlns:p14="http://schemas.microsoft.com/office/powerpoint/2010/main" val="2321373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79A6-BD2B-452D-B47D-5236B561D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15C5E-4727-4CA2-B867-4B9103C571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B658EF-D986-4A70-9764-C829780A43C6}"/>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FAC47523-E04D-4807-BDA0-87CAA3999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3B008-2825-46E6-87C4-D26ECBE26CAC}"/>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77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1E3F-78EE-45D2-9FFA-F0E9725EE3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E07917-2883-45CD-94F6-C7B3FB87D5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C19BB-6EB5-4786-A56E-A210B7C04495}"/>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996DEF5C-8C1F-417B-A400-8712DBE0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DE590-69F6-4116-A1A8-959F1201458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57885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BAEE-CC81-4504-9E43-F5736EBEA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0F518-49E4-40D3-A77E-F8CCDA9540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A55A5-A40D-4579-9FC6-805F19E77F88}"/>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F1626B53-A4DA-4164-9A76-C0A228621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71899-3D51-4CC7-8E9A-124B1E04DCB7}"/>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68141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ADC9A-8334-40CE-BD53-C99123E11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9BB2AD-3939-4674-9ACF-8D1C7DA4C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10CFD-C40B-4DAF-80B9-3813560A58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6018C6-A25D-4C60-A84B-46F26E9B34A9}"/>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6" name="Footer Placeholder 5">
            <a:extLst>
              <a:ext uri="{FF2B5EF4-FFF2-40B4-BE49-F238E27FC236}">
                <a16:creationId xmlns:a16="http://schemas.microsoft.com/office/drawing/2014/main" id="{02D4FA41-DD47-442A-9801-5F760D1F1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FFEF6E-BBFF-4D51-B1EC-D9844BB50A5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1916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ABD0-AC2F-4755-B753-C6B1433F2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1E4999-BBC6-4CE9-BC9D-C12D803BF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14CBF1-94C3-4C10-B37F-033F3629A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A36721-5676-4D15-A57E-6E00CF54D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CED0F5-D98E-40E1-B600-94B7AD129F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14A337-434E-4717-89B2-F205E2519A7E}"/>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8" name="Footer Placeholder 7">
            <a:extLst>
              <a:ext uri="{FF2B5EF4-FFF2-40B4-BE49-F238E27FC236}">
                <a16:creationId xmlns:a16="http://schemas.microsoft.com/office/drawing/2014/main" id="{E0AA3F29-90AD-440D-A3D4-E062077441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F3ECC-19F0-43CB-888E-3219CA49C84A}"/>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55907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EF6-17F8-400B-8510-DAAD3EF04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46BE8-0119-495B-B1AC-F4230B9CD0D8}"/>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4" name="Footer Placeholder 3">
            <a:extLst>
              <a:ext uri="{FF2B5EF4-FFF2-40B4-BE49-F238E27FC236}">
                <a16:creationId xmlns:a16="http://schemas.microsoft.com/office/drawing/2014/main" id="{F27F8B9D-979C-443F-A957-A65E4617CA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7C2C1C-7D4D-428F-9473-6E30D368D26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568195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03F90-4D8A-486E-A41C-2878E587B366}"/>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3" name="Footer Placeholder 2">
            <a:extLst>
              <a:ext uri="{FF2B5EF4-FFF2-40B4-BE49-F238E27FC236}">
                <a16:creationId xmlns:a16="http://schemas.microsoft.com/office/drawing/2014/main" id="{1AD86797-9AE1-45BB-9AF9-341B520AC9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B9EAE-1955-42D7-B2BC-F334FE066885}"/>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173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001C-920F-4351-BB75-CC365071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1F4621-60E7-48B8-932E-6D5233550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8F2E75-484A-4233-9A28-5DCB472CF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76E663-D3AB-44B8-9CFA-59E911AB1881}"/>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6" name="Footer Placeholder 5">
            <a:extLst>
              <a:ext uri="{FF2B5EF4-FFF2-40B4-BE49-F238E27FC236}">
                <a16:creationId xmlns:a16="http://schemas.microsoft.com/office/drawing/2014/main" id="{4247D15D-A3C5-4E44-B560-9FBF8C69D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47B6BB-A4DD-4427-A21A-BE5F56FA2BB1}"/>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0347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68A46-24EA-4EAB-B53E-4FE924EB78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E10E74-BA54-4F9C-8737-DE17C8A66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DCBF0-ACAE-47C4-BF71-509AB96BA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E6785B-D8F4-4305-95B6-270BEED488E4}"/>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6" name="Footer Placeholder 5">
            <a:extLst>
              <a:ext uri="{FF2B5EF4-FFF2-40B4-BE49-F238E27FC236}">
                <a16:creationId xmlns:a16="http://schemas.microsoft.com/office/drawing/2014/main" id="{F4573781-49D7-4975-9363-A0AC899DA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549256-BD8C-442B-880F-9946B15427B0}"/>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8561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A667D-57FF-4737-A64A-AC2D0BBF1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2EFEEA-67AC-49B1-A928-1A05513A7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6E504-0D3E-49AE-8E6A-00089ED2DD72}"/>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179A3B34-48C2-493B-A4AE-BCA336E3B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4E5B9-9032-4EDE-B764-FB079D972218}"/>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70653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4DB96C-BB1D-425B-B041-A3A5E7EF53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19E6B6-81CC-4821-A624-55FD4E4A6D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E20C8-0BB7-40E8-BE98-07ECC1C06455}"/>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BEF90F22-A72D-42B6-81DB-39A9C5543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C08B3-F771-4F51-884B-E286F4C99784}"/>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5820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8" name="Google Shape;327;p33">
            <a:extLst>
              <a:ext uri="{FF2B5EF4-FFF2-40B4-BE49-F238E27FC236}">
                <a16:creationId xmlns:a16="http://schemas.microsoft.com/office/drawing/2014/main" id="{E09AA4F6-9CBF-53A8-8FE8-0BAB0E7DC989}"/>
              </a:ext>
            </a:extLst>
          </p:cNvPr>
          <p:cNvSpPr/>
          <p:nvPr userDrawn="1"/>
        </p:nvSpPr>
        <p:spPr>
          <a:xfrm>
            <a:off x="1062566" y="1161412"/>
            <a:ext cx="10221119" cy="4831742"/>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10" name="Google Shape;328;p33">
            <a:extLst>
              <a:ext uri="{FF2B5EF4-FFF2-40B4-BE49-F238E27FC236}">
                <a16:creationId xmlns:a16="http://schemas.microsoft.com/office/drawing/2014/main" id="{CBE4E0BD-29C0-46EA-4A2D-401DD12AEC12}"/>
              </a:ext>
            </a:extLst>
          </p:cNvPr>
          <p:cNvSpPr/>
          <p:nvPr userDrawn="1"/>
        </p:nvSpPr>
        <p:spPr>
          <a:xfrm>
            <a:off x="858371" y="800100"/>
            <a:ext cx="10221119" cy="4953001"/>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D27EDEC9-86BE-FDB1-3BAE-F5FF0934CA0A}"/>
              </a:ext>
            </a:extLst>
          </p:cNvPr>
          <p:cNvSpPr>
            <a:spLocks noGrp="1"/>
          </p:cNvSpPr>
          <p:nvPr>
            <p:ph type="ctrTitle"/>
          </p:nvPr>
        </p:nvSpPr>
        <p:spPr>
          <a:xfrm>
            <a:off x="1463040" y="2240280"/>
            <a:ext cx="4873752" cy="1709928"/>
          </a:xfrm>
        </p:spPr>
        <p:txBody>
          <a:bodyPr rtlCol="0" anchor="b">
            <a:noAutofit/>
          </a:bodyPr>
          <a:lstStyle>
            <a:lvl1pPr marL="0" indent="0" algn="l">
              <a:lnSpc>
                <a:spcPct val="90000"/>
              </a:lnSpc>
              <a:defRPr lang="en-GB" sz="60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1EF6069-AEE4-3455-508E-4B9EE30F0CB8}"/>
              </a:ext>
            </a:extLst>
          </p:cNvPr>
          <p:cNvSpPr>
            <a:spLocks noGrp="1"/>
          </p:cNvSpPr>
          <p:nvPr>
            <p:ph type="subTitle" idx="1"/>
          </p:nvPr>
        </p:nvSpPr>
        <p:spPr>
          <a:xfrm>
            <a:off x="1463040" y="4014216"/>
            <a:ext cx="4873752" cy="630936"/>
          </a:xfrm>
        </p:spPr>
        <p:txBody>
          <a:bodyPr rtlCol="0">
            <a:noAutofit/>
          </a:bodyPr>
          <a:lstStyle>
            <a:lvl1pPr marL="54864" indent="0" algn="l">
              <a:lnSpc>
                <a:spcPct val="120000"/>
              </a:lnSpc>
              <a:spcBef>
                <a:spcPts val="0"/>
              </a:spcBef>
              <a:buNone/>
              <a:defRPr lang="en-GB" sz="2000"/>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noProof="0"/>
              <a:t>Click to edit Master subtitle style</a:t>
            </a:r>
            <a:endParaRPr lang="en-GB" noProof="0"/>
          </a:p>
        </p:txBody>
      </p:sp>
      <p:sp>
        <p:nvSpPr>
          <p:cNvPr id="15" name="Picture Placeholder 13">
            <a:extLst>
              <a:ext uri="{FF2B5EF4-FFF2-40B4-BE49-F238E27FC236}">
                <a16:creationId xmlns:a16="http://schemas.microsoft.com/office/drawing/2014/main" id="{BEF410E3-CEC7-640A-C8FD-08419E6C3300}"/>
              </a:ext>
            </a:extLst>
          </p:cNvPr>
          <p:cNvSpPr>
            <a:spLocks noGrp="1"/>
          </p:cNvSpPr>
          <p:nvPr>
            <p:ph type="pic" sz="quarter" idx="10"/>
          </p:nvPr>
        </p:nvSpPr>
        <p:spPr>
          <a:xfrm>
            <a:off x="7246779" y="812292"/>
            <a:ext cx="3834628" cy="4928616"/>
          </a:xfr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a:buNone/>
              <a:defRPr lang="en-GB" sz="1800">
                <a:solidFill>
                  <a:schemeClr val="tx1"/>
                </a:solidFill>
              </a:defRPr>
            </a:lvl1pPr>
          </a:lstStyle>
          <a:p>
            <a:pPr marL="0" lvl="0" algn="ctr" rtl="0"/>
            <a:r>
              <a:rPr lang="en-US" noProof="0"/>
              <a:t>Click icon to add picture</a:t>
            </a:r>
            <a:endParaRPr lang="en-GB" noProof="0"/>
          </a:p>
        </p:txBody>
      </p:sp>
    </p:spTree>
    <p:extLst>
      <p:ext uri="{BB962C8B-B14F-4D97-AF65-F5344CB8AC3E}">
        <p14:creationId xmlns:p14="http://schemas.microsoft.com/office/powerpoint/2010/main" val="3797591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p:txBody>
          <a:bodyPr rtlCol="0"/>
          <a:lstStyle>
            <a:defPPr>
              <a:defRPr lang="en-GB"/>
            </a:defPPr>
          </a:lstStyle>
          <a:p>
            <a:pPr rtl="0"/>
            <a:r>
              <a:rPr lang="en-US" noProof="0"/>
              <a:t>Click to edit Master title style</a:t>
            </a:r>
            <a:endParaRPr lang="en-GB" noProof="0"/>
          </a:p>
        </p:txBody>
      </p:sp>
      <p:sp>
        <p:nvSpPr>
          <p:cNvPr id="8" name="Google Shape;1251;p56">
            <a:extLst>
              <a:ext uri="{FF2B5EF4-FFF2-40B4-BE49-F238E27FC236}">
                <a16:creationId xmlns:a16="http://schemas.microsoft.com/office/drawing/2014/main" id="{5BDBB369-4213-AA70-D2DD-33F4E9E1F195}"/>
              </a:ext>
            </a:extLst>
          </p:cNvPr>
          <p:cNvSpPr/>
          <p:nvPr userDrawn="1"/>
        </p:nvSpPr>
        <p:spPr>
          <a:xfrm>
            <a:off x="1072604" y="2550039"/>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0" name="Google Shape;1251;p56">
            <a:extLst>
              <a:ext uri="{FF2B5EF4-FFF2-40B4-BE49-F238E27FC236}">
                <a16:creationId xmlns:a16="http://schemas.microsoft.com/office/drawing/2014/main" id="{3BF27898-0ACC-24EB-589A-96F29C94157A}"/>
              </a:ext>
            </a:extLst>
          </p:cNvPr>
          <p:cNvSpPr/>
          <p:nvPr userDrawn="1"/>
        </p:nvSpPr>
        <p:spPr>
          <a:xfrm>
            <a:off x="3235665" y="2522510"/>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2" name="Google Shape;1251;p56">
            <a:extLst>
              <a:ext uri="{FF2B5EF4-FFF2-40B4-BE49-F238E27FC236}">
                <a16:creationId xmlns:a16="http://schemas.microsoft.com/office/drawing/2014/main" id="{62CA34BE-87A5-8F47-C395-886E6870CF67}"/>
              </a:ext>
            </a:extLst>
          </p:cNvPr>
          <p:cNvSpPr/>
          <p:nvPr userDrawn="1"/>
        </p:nvSpPr>
        <p:spPr>
          <a:xfrm>
            <a:off x="5415148" y="2513962"/>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4" name="Google Shape;1251;p56">
            <a:extLst>
              <a:ext uri="{FF2B5EF4-FFF2-40B4-BE49-F238E27FC236}">
                <a16:creationId xmlns:a16="http://schemas.microsoft.com/office/drawing/2014/main" id="{E432D5F8-7F62-B5A0-F3AC-814BFBEEB0ED}"/>
              </a:ext>
            </a:extLst>
          </p:cNvPr>
          <p:cNvSpPr/>
          <p:nvPr userDrawn="1"/>
        </p:nvSpPr>
        <p:spPr>
          <a:xfrm>
            <a:off x="7530416" y="2524926"/>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6" name="Google Shape;1251;p56">
            <a:extLst>
              <a:ext uri="{FF2B5EF4-FFF2-40B4-BE49-F238E27FC236}">
                <a16:creationId xmlns:a16="http://schemas.microsoft.com/office/drawing/2014/main" id="{FBCE3915-CF40-BF29-2DBB-D9F447CC7555}"/>
              </a:ext>
            </a:extLst>
          </p:cNvPr>
          <p:cNvSpPr/>
          <p:nvPr userDrawn="1"/>
        </p:nvSpPr>
        <p:spPr>
          <a:xfrm>
            <a:off x="9709899" y="2516378"/>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1" name="Text Placeholder 19">
            <a:extLst>
              <a:ext uri="{FF2B5EF4-FFF2-40B4-BE49-F238E27FC236}">
                <a16:creationId xmlns:a16="http://schemas.microsoft.com/office/drawing/2014/main" id="{811789E5-14E6-E7AB-C9D8-6E51B4544B23}"/>
              </a:ext>
            </a:extLst>
          </p:cNvPr>
          <p:cNvSpPr>
            <a:spLocks noGrp="1"/>
          </p:cNvSpPr>
          <p:nvPr>
            <p:ph type="body" sz="quarter" idx="13" hasCustomPrompt="1"/>
          </p:nvPr>
        </p:nvSpPr>
        <p:spPr>
          <a:xfrm>
            <a:off x="986726" y="2441448"/>
            <a:ext cx="1622425" cy="1622425"/>
          </a:xfrm>
          <a:prstGeom prst="ellipse">
            <a:avLst/>
          </a:prstGeom>
          <a:solidFill>
            <a:schemeClr val="accent3"/>
          </a:solidFill>
          <a:ln w="25400">
            <a:solidFill>
              <a:schemeClr val="tx1"/>
            </a:solidFill>
          </a:ln>
        </p:spPr>
        <p:txBody>
          <a:bodyPr rtlCol="0" anchor="ctr"/>
          <a:lstStyle>
            <a:lvl1pPr marL="0" indent="0" algn="ctr">
              <a:buNone/>
              <a:defRPr lang="en-GB" sz="5400">
                <a:solidFill>
                  <a:schemeClr val="bg1"/>
                </a:solidFill>
                <a:latin typeface="+mj-lt"/>
              </a:defRPr>
            </a:lvl1pPr>
          </a:lstStyle>
          <a:p>
            <a:pPr lvl="0" rtl="0"/>
            <a:r>
              <a:rPr lang="en-GB" noProof="0"/>
              <a:t>0</a:t>
            </a:r>
          </a:p>
        </p:txBody>
      </p:sp>
      <p:sp>
        <p:nvSpPr>
          <p:cNvPr id="22" name="Text Placeholder 19">
            <a:extLst>
              <a:ext uri="{FF2B5EF4-FFF2-40B4-BE49-F238E27FC236}">
                <a16:creationId xmlns:a16="http://schemas.microsoft.com/office/drawing/2014/main" id="{AC40220B-3ED2-1841-92D5-C0056EF47402}"/>
              </a:ext>
            </a:extLst>
          </p:cNvPr>
          <p:cNvSpPr>
            <a:spLocks noGrp="1"/>
          </p:cNvSpPr>
          <p:nvPr>
            <p:ph type="body" sz="quarter" idx="14" hasCustomPrompt="1"/>
          </p:nvPr>
        </p:nvSpPr>
        <p:spPr>
          <a:xfrm>
            <a:off x="3154680" y="2441448"/>
            <a:ext cx="1622425" cy="1622425"/>
          </a:xfrm>
          <a:prstGeom prst="ellipse">
            <a:avLst/>
          </a:prstGeom>
          <a:solidFill>
            <a:schemeClr val="accent3"/>
          </a:solidFill>
          <a:ln w="25400">
            <a:solidFill>
              <a:schemeClr val="tx1"/>
            </a:solidFill>
          </a:ln>
        </p:spPr>
        <p:txBody>
          <a:bodyPr rtlCol="0" anchor="ctr"/>
          <a:lstStyle>
            <a:lvl1pPr marL="0" indent="0" algn="ctr">
              <a:buNone/>
              <a:defRPr lang="en-GB" sz="5400">
                <a:solidFill>
                  <a:schemeClr val="bg1"/>
                </a:solidFill>
                <a:latin typeface="+mj-lt"/>
              </a:defRPr>
            </a:lvl1pPr>
          </a:lstStyle>
          <a:p>
            <a:pPr lvl="0" rtl="0"/>
            <a:r>
              <a:rPr lang="en-GB" noProof="0"/>
              <a:t>0</a:t>
            </a:r>
          </a:p>
        </p:txBody>
      </p:sp>
      <p:sp>
        <p:nvSpPr>
          <p:cNvPr id="23" name="Text Placeholder 19">
            <a:extLst>
              <a:ext uri="{FF2B5EF4-FFF2-40B4-BE49-F238E27FC236}">
                <a16:creationId xmlns:a16="http://schemas.microsoft.com/office/drawing/2014/main" id="{B8BC651C-16ED-1741-08D3-8BA2D618C650}"/>
              </a:ext>
            </a:extLst>
          </p:cNvPr>
          <p:cNvSpPr>
            <a:spLocks noGrp="1"/>
          </p:cNvSpPr>
          <p:nvPr>
            <p:ph type="body" sz="quarter" idx="15" hasCustomPrompt="1"/>
          </p:nvPr>
        </p:nvSpPr>
        <p:spPr>
          <a:xfrm>
            <a:off x="5330952" y="2441448"/>
            <a:ext cx="1622425" cy="1622425"/>
          </a:xfrm>
          <a:prstGeom prst="ellipse">
            <a:avLst/>
          </a:prstGeom>
          <a:solidFill>
            <a:schemeClr val="accent3"/>
          </a:solidFill>
          <a:ln w="25400">
            <a:solidFill>
              <a:schemeClr val="tx1"/>
            </a:solidFill>
          </a:ln>
        </p:spPr>
        <p:txBody>
          <a:bodyPr rtlCol="0" anchor="ctr"/>
          <a:lstStyle>
            <a:lvl1pPr marL="0" indent="0" algn="ctr">
              <a:buNone/>
              <a:defRPr lang="en-GB" sz="5400">
                <a:solidFill>
                  <a:schemeClr val="bg1"/>
                </a:solidFill>
                <a:latin typeface="+mj-lt"/>
              </a:defRPr>
            </a:lvl1pPr>
          </a:lstStyle>
          <a:p>
            <a:pPr lvl="0" rtl="0"/>
            <a:r>
              <a:rPr lang="en-GB" noProof="0"/>
              <a:t>0</a:t>
            </a:r>
          </a:p>
        </p:txBody>
      </p:sp>
      <p:sp>
        <p:nvSpPr>
          <p:cNvPr id="24" name="Text Placeholder 19">
            <a:extLst>
              <a:ext uri="{FF2B5EF4-FFF2-40B4-BE49-F238E27FC236}">
                <a16:creationId xmlns:a16="http://schemas.microsoft.com/office/drawing/2014/main" id="{B42AFC50-5862-D501-9586-4A96D4DA667F}"/>
              </a:ext>
            </a:extLst>
          </p:cNvPr>
          <p:cNvSpPr>
            <a:spLocks noGrp="1"/>
          </p:cNvSpPr>
          <p:nvPr>
            <p:ph type="body" sz="quarter" idx="16" hasCustomPrompt="1"/>
          </p:nvPr>
        </p:nvSpPr>
        <p:spPr>
          <a:xfrm>
            <a:off x="7443216" y="2441448"/>
            <a:ext cx="1622425" cy="1622425"/>
          </a:xfrm>
          <a:prstGeom prst="ellipse">
            <a:avLst/>
          </a:prstGeom>
          <a:solidFill>
            <a:schemeClr val="accent3"/>
          </a:solidFill>
          <a:ln w="25400">
            <a:solidFill>
              <a:schemeClr val="tx1"/>
            </a:solidFill>
          </a:ln>
        </p:spPr>
        <p:txBody>
          <a:bodyPr rtlCol="0" anchor="ctr"/>
          <a:lstStyle>
            <a:lvl1pPr marL="0" indent="0" algn="ctr">
              <a:buNone/>
              <a:defRPr lang="en-GB" sz="5400">
                <a:solidFill>
                  <a:schemeClr val="bg1"/>
                </a:solidFill>
                <a:latin typeface="+mj-lt"/>
              </a:defRPr>
            </a:lvl1pPr>
          </a:lstStyle>
          <a:p>
            <a:pPr lvl="0" rtl="0"/>
            <a:r>
              <a:rPr lang="en-GB" noProof="0"/>
              <a:t>0</a:t>
            </a:r>
          </a:p>
        </p:txBody>
      </p:sp>
      <p:sp>
        <p:nvSpPr>
          <p:cNvPr id="25" name="Text Placeholder 19">
            <a:extLst>
              <a:ext uri="{FF2B5EF4-FFF2-40B4-BE49-F238E27FC236}">
                <a16:creationId xmlns:a16="http://schemas.microsoft.com/office/drawing/2014/main" id="{45772425-B358-35A8-C707-76C81B500EDA}"/>
              </a:ext>
            </a:extLst>
          </p:cNvPr>
          <p:cNvSpPr>
            <a:spLocks noGrp="1"/>
          </p:cNvSpPr>
          <p:nvPr>
            <p:ph type="body" sz="quarter" idx="17" hasCustomPrompt="1"/>
          </p:nvPr>
        </p:nvSpPr>
        <p:spPr>
          <a:xfrm>
            <a:off x="9628632" y="2441448"/>
            <a:ext cx="1622425" cy="1622425"/>
          </a:xfrm>
          <a:prstGeom prst="ellipse">
            <a:avLst/>
          </a:prstGeom>
          <a:solidFill>
            <a:schemeClr val="accent3"/>
          </a:solidFill>
          <a:ln w="25400">
            <a:solidFill>
              <a:schemeClr val="tx1"/>
            </a:solidFill>
          </a:ln>
        </p:spPr>
        <p:txBody>
          <a:bodyPr rtlCol="0" anchor="ctr"/>
          <a:lstStyle>
            <a:lvl1pPr marL="0" indent="0" algn="ctr">
              <a:buNone/>
              <a:defRPr lang="en-GB" sz="5400">
                <a:solidFill>
                  <a:schemeClr val="bg1"/>
                </a:solidFill>
                <a:latin typeface="+mj-lt"/>
              </a:defRPr>
            </a:lvl1pPr>
          </a:lstStyle>
          <a:p>
            <a:pPr lvl="0" rtl="0"/>
            <a:r>
              <a:rPr lang="en-GB" noProof="0"/>
              <a:t>0</a:t>
            </a:r>
          </a:p>
        </p:txBody>
      </p:sp>
      <p:sp>
        <p:nvSpPr>
          <p:cNvPr id="27" name="Text Placeholder 26">
            <a:extLst>
              <a:ext uri="{FF2B5EF4-FFF2-40B4-BE49-F238E27FC236}">
                <a16:creationId xmlns:a16="http://schemas.microsoft.com/office/drawing/2014/main" id="{B0B8A0CF-58B1-629F-C8DB-238E5114277C}"/>
              </a:ext>
            </a:extLst>
          </p:cNvPr>
          <p:cNvSpPr>
            <a:spLocks noGrp="1"/>
          </p:cNvSpPr>
          <p:nvPr>
            <p:ph type="body" sz="quarter" idx="18"/>
          </p:nvPr>
        </p:nvSpPr>
        <p:spPr>
          <a:xfrm>
            <a:off x="824102" y="4325112"/>
            <a:ext cx="1947672" cy="630936"/>
          </a:xfrm>
        </p:spPr>
        <p:txBody>
          <a:bodyPr rtlCol="0"/>
          <a:lstStyle>
            <a:lvl1pPr marL="0" indent="0" algn="ctr">
              <a:lnSpc>
                <a:spcPct val="120000"/>
              </a:lnSpc>
              <a:spcBef>
                <a:spcPts val="0"/>
              </a:spcBef>
              <a:buNone/>
              <a:defRPr lang="en-GB" sz="2000">
                <a:latin typeface="+mj-lt"/>
              </a:defRPr>
            </a:lvl1pPr>
          </a:lstStyle>
          <a:p>
            <a:pPr lvl="0" rtl="0"/>
            <a:r>
              <a:rPr lang="en-US" noProof="0"/>
              <a:t>Click to edit Master text styles</a:t>
            </a:r>
          </a:p>
        </p:txBody>
      </p:sp>
      <p:sp>
        <p:nvSpPr>
          <p:cNvPr id="28" name="Text Placeholder 26">
            <a:extLst>
              <a:ext uri="{FF2B5EF4-FFF2-40B4-BE49-F238E27FC236}">
                <a16:creationId xmlns:a16="http://schemas.microsoft.com/office/drawing/2014/main" id="{3973DBDD-5F4C-3094-B5AB-751AF360379C}"/>
              </a:ext>
            </a:extLst>
          </p:cNvPr>
          <p:cNvSpPr>
            <a:spLocks noGrp="1"/>
          </p:cNvSpPr>
          <p:nvPr>
            <p:ph type="body" sz="quarter" idx="19"/>
          </p:nvPr>
        </p:nvSpPr>
        <p:spPr>
          <a:xfrm>
            <a:off x="2992056" y="4326702"/>
            <a:ext cx="1947672" cy="630936"/>
          </a:xfrm>
        </p:spPr>
        <p:txBody>
          <a:bodyPr rtlCol="0"/>
          <a:lstStyle>
            <a:lvl1pPr marL="0" indent="0" algn="ctr">
              <a:lnSpc>
                <a:spcPct val="120000"/>
              </a:lnSpc>
              <a:spcBef>
                <a:spcPts val="0"/>
              </a:spcBef>
              <a:buNone/>
              <a:defRPr lang="en-GB" sz="2000">
                <a:latin typeface="+mj-lt"/>
              </a:defRPr>
            </a:lvl1pPr>
          </a:lstStyle>
          <a:p>
            <a:pPr lvl="0" rtl="0"/>
            <a:r>
              <a:rPr lang="en-US" noProof="0"/>
              <a:t>Click to edit Master text styles</a:t>
            </a:r>
          </a:p>
        </p:txBody>
      </p:sp>
      <p:sp>
        <p:nvSpPr>
          <p:cNvPr id="29" name="Text Placeholder 26">
            <a:extLst>
              <a:ext uri="{FF2B5EF4-FFF2-40B4-BE49-F238E27FC236}">
                <a16:creationId xmlns:a16="http://schemas.microsoft.com/office/drawing/2014/main" id="{6A7033DE-A188-7F2B-B42D-3B4334B2C4BE}"/>
              </a:ext>
            </a:extLst>
          </p:cNvPr>
          <p:cNvSpPr>
            <a:spLocks noGrp="1"/>
          </p:cNvSpPr>
          <p:nvPr>
            <p:ph type="body" sz="quarter" idx="20"/>
          </p:nvPr>
        </p:nvSpPr>
        <p:spPr>
          <a:xfrm>
            <a:off x="5168328" y="4313642"/>
            <a:ext cx="1947672" cy="630936"/>
          </a:xfrm>
        </p:spPr>
        <p:txBody>
          <a:bodyPr rtlCol="0"/>
          <a:lstStyle>
            <a:lvl1pPr marL="0" indent="0" algn="ctr">
              <a:lnSpc>
                <a:spcPct val="120000"/>
              </a:lnSpc>
              <a:spcBef>
                <a:spcPts val="0"/>
              </a:spcBef>
              <a:buNone/>
              <a:defRPr lang="en-GB" sz="2000">
                <a:latin typeface="+mj-lt"/>
              </a:defRPr>
            </a:lvl1pPr>
          </a:lstStyle>
          <a:p>
            <a:pPr lvl="0" rtl="0"/>
            <a:r>
              <a:rPr lang="en-US" noProof="0"/>
              <a:t>Click to edit Master text styles</a:t>
            </a:r>
          </a:p>
        </p:txBody>
      </p:sp>
      <p:sp>
        <p:nvSpPr>
          <p:cNvPr id="30" name="Text Placeholder 26">
            <a:extLst>
              <a:ext uri="{FF2B5EF4-FFF2-40B4-BE49-F238E27FC236}">
                <a16:creationId xmlns:a16="http://schemas.microsoft.com/office/drawing/2014/main" id="{82C8DA85-8265-9485-A51D-73E1629CC541}"/>
              </a:ext>
            </a:extLst>
          </p:cNvPr>
          <p:cNvSpPr>
            <a:spLocks noGrp="1"/>
          </p:cNvSpPr>
          <p:nvPr>
            <p:ph type="body" sz="quarter" idx="21"/>
          </p:nvPr>
        </p:nvSpPr>
        <p:spPr>
          <a:xfrm>
            <a:off x="7279858" y="4319944"/>
            <a:ext cx="1947672" cy="630936"/>
          </a:xfrm>
        </p:spPr>
        <p:txBody>
          <a:bodyPr rtlCol="0"/>
          <a:lstStyle>
            <a:lvl1pPr marL="0" indent="0" algn="ctr">
              <a:lnSpc>
                <a:spcPct val="120000"/>
              </a:lnSpc>
              <a:spcBef>
                <a:spcPts val="0"/>
              </a:spcBef>
              <a:buNone/>
              <a:defRPr lang="en-GB" sz="2000">
                <a:latin typeface="+mj-lt"/>
              </a:defRPr>
            </a:lvl1pPr>
          </a:lstStyle>
          <a:p>
            <a:pPr lvl="0" rtl="0"/>
            <a:r>
              <a:rPr lang="en-US" noProof="0"/>
              <a:t>Click to edit Master text styles</a:t>
            </a:r>
          </a:p>
        </p:txBody>
      </p:sp>
      <p:sp>
        <p:nvSpPr>
          <p:cNvPr id="31" name="Text Placeholder 26">
            <a:extLst>
              <a:ext uri="{FF2B5EF4-FFF2-40B4-BE49-F238E27FC236}">
                <a16:creationId xmlns:a16="http://schemas.microsoft.com/office/drawing/2014/main" id="{20594F27-59D4-99D2-77B5-71915573EDA4}"/>
              </a:ext>
            </a:extLst>
          </p:cNvPr>
          <p:cNvSpPr>
            <a:spLocks noGrp="1"/>
          </p:cNvSpPr>
          <p:nvPr>
            <p:ph type="body" sz="quarter" idx="22"/>
          </p:nvPr>
        </p:nvSpPr>
        <p:spPr>
          <a:xfrm>
            <a:off x="9466008" y="4319944"/>
            <a:ext cx="1947672" cy="630936"/>
          </a:xfrm>
        </p:spPr>
        <p:txBody>
          <a:bodyPr rtlCol="0"/>
          <a:lstStyle>
            <a:lvl1pPr marL="0" indent="0" algn="ctr">
              <a:lnSpc>
                <a:spcPct val="120000"/>
              </a:lnSpc>
              <a:spcBef>
                <a:spcPts val="0"/>
              </a:spcBef>
              <a:buNone/>
              <a:defRPr lang="en-GB" sz="2000">
                <a:latin typeface="+mj-lt"/>
              </a:defRPr>
            </a:lvl1pPr>
          </a:lstStyle>
          <a:p>
            <a:pPr lvl="0" rtl="0"/>
            <a:r>
              <a:rPr lang="en-US" noProof="0"/>
              <a:t>Click to edit Master text styles</a:t>
            </a:r>
          </a:p>
        </p:txBody>
      </p:sp>
      <p:sp>
        <p:nvSpPr>
          <p:cNvPr id="6" name="Slide Number Placeholder 5">
            <a:extLst>
              <a:ext uri="{FF2B5EF4-FFF2-40B4-BE49-F238E27FC236}">
                <a16:creationId xmlns:a16="http://schemas.microsoft.com/office/drawing/2014/main" id="{754CBAEF-CF24-7502-B796-D47DF23F28D4}"/>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t>‹#›</a:t>
            </a:fld>
            <a:endParaRPr lang="en-GB" noProof="0"/>
          </a:p>
        </p:txBody>
      </p:sp>
      <p:sp>
        <p:nvSpPr>
          <p:cNvPr id="5" name="Footer Placeholder 4">
            <a:extLst>
              <a:ext uri="{FF2B5EF4-FFF2-40B4-BE49-F238E27FC236}">
                <a16:creationId xmlns:a16="http://schemas.microsoft.com/office/drawing/2014/main" id="{82D9E7CE-C596-EE32-BBFE-799C10EFBBB2}"/>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4" name="Date Placeholder 3">
            <a:extLst>
              <a:ext uri="{FF2B5EF4-FFF2-40B4-BE49-F238E27FC236}">
                <a16:creationId xmlns:a16="http://schemas.microsoft.com/office/drawing/2014/main" id="{7490B60C-999F-167B-3927-D752A0DE60A7}"/>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7489256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bg>
      <p:bgPr>
        <a:solidFill>
          <a:schemeClr val="tx2"/>
        </a:solidFill>
        <a:effectLst/>
      </p:bgPr>
    </p:bg>
    <p:spTree>
      <p:nvGrpSpPr>
        <p:cNvPr id="1" name=""/>
        <p:cNvGrpSpPr/>
        <p:nvPr/>
      </p:nvGrpSpPr>
      <p:grpSpPr>
        <a:xfrm>
          <a:off x="0" y="0"/>
          <a:ext cx="0" cy="0"/>
          <a:chOff x="0" y="0"/>
          <a:chExt cx="0" cy="0"/>
        </a:xfrm>
      </p:grpSpPr>
      <p:sp>
        <p:nvSpPr>
          <p:cNvPr id="8" name="Google Shape;327;p33">
            <a:extLst>
              <a:ext uri="{FF2B5EF4-FFF2-40B4-BE49-F238E27FC236}">
                <a16:creationId xmlns:a16="http://schemas.microsoft.com/office/drawing/2014/main" id="{F51DD675-2DC4-A4BE-C624-3048A2E666B7}"/>
              </a:ext>
            </a:extLst>
          </p:cNvPr>
          <p:cNvSpPr/>
          <p:nvPr userDrawn="1"/>
        </p:nvSpPr>
        <p:spPr>
          <a:xfrm>
            <a:off x="809553" y="1012104"/>
            <a:ext cx="6957749" cy="506173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12" name="Google Shape;328;p33">
            <a:extLst>
              <a:ext uri="{FF2B5EF4-FFF2-40B4-BE49-F238E27FC236}">
                <a16:creationId xmlns:a16="http://schemas.microsoft.com/office/drawing/2014/main" id="{A0952ED0-9FCB-B6D2-E806-E2663B8961D0}"/>
              </a:ext>
            </a:extLst>
          </p:cNvPr>
          <p:cNvSpPr/>
          <p:nvPr userDrawn="1"/>
        </p:nvSpPr>
        <p:spPr>
          <a:xfrm>
            <a:off x="600338" y="782757"/>
            <a:ext cx="6957749" cy="5061732"/>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a:xfrm>
            <a:off x="1389888" y="1719072"/>
            <a:ext cx="5038344" cy="1709928"/>
          </a:xfrm>
        </p:spPr>
        <p:txBody>
          <a:bodyPr rtlCol="0"/>
          <a:lstStyle>
            <a:lvl1pPr algn="l">
              <a:lnSpc>
                <a:spcPct val="90000"/>
              </a:lnSpc>
              <a:defRPr lang="en-GB"/>
            </a:lvl1pPr>
          </a:lstStyle>
          <a:p>
            <a:pPr rtl="0"/>
            <a:r>
              <a:rPr lang="en-US" noProof="0"/>
              <a:t>Click to edit Master title style</a:t>
            </a:r>
            <a:endParaRPr lang="en-GB" noProof="0"/>
          </a:p>
        </p:txBody>
      </p:sp>
      <p:sp>
        <p:nvSpPr>
          <p:cNvPr id="10" name="Picture Placeholder 9">
            <a:extLst>
              <a:ext uri="{FF2B5EF4-FFF2-40B4-BE49-F238E27FC236}">
                <a16:creationId xmlns:a16="http://schemas.microsoft.com/office/drawing/2014/main" id="{0BC3CDDF-FEA3-712D-9071-515D264F06E7}"/>
              </a:ext>
            </a:extLst>
          </p:cNvPr>
          <p:cNvSpPr>
            <a:spLocks noGrp="1"/>
          </p:cNvSpPr>
          <p:nvPr>
            <p:ph type="pic" sz="quarter" idx="13"/>
          </p:nvPr>
        </p:nvSpPr>
        <p:spPr>
          <a:xfrm>
            <a:off x="8296656" y="0"/>
            <a:ext cx="3895344" cy="6858000"/>
          </a:xfrm>
          <a:solidFill>
            <a:schemeClr val="accent1"/>
          </a:solidFill>
        </p:spPr>
        <p:txBody>
          <a:bodyPr rtlCol="0" anchor="ctr"/>
          <a:lstStyle>
            <a:lvl1pPr marL="0" indent="0" algn="ctr">
              <a:buNone/>
              <a:defRPr lang="en-GB"/>
            </a:lvl1pPr>
          </a:lstStyle>
          <a:p>
            <a:pPr rtl="0"/>
            <a:r>
              <a:rPr lang="en-US" noProof="0"/>
              <a:t>Click icon to add picture</a:t>
            </a:r>
            <a:endParaRPr lang="en-GB" noProof="0"/>
          </a:p>
        </p:txBody>
      </p:sp>
      <p:sp>
        <p:nvSpPr>
          <p:cNvPr id="3" name="Content Placeholder 2">
            <a:extLst>
              <a:ext uri="{FF2B5EF4-FFF2-40B4-BE49-F238E27FC236}">
                <a16:creationId xmlns:a16="http://schemas.microsoft.com/office/drawing/2014/main" id="{A00F6C1B-F86D-84E1-F13C-1A2310E172C3}"/>
              </a:ext>
            </a:extLst>
          </p:cNvPr>
          <p:cNvSpPr>
            <a:spLocks noGrp="1"/>
          </p:cNvSpPr>
          <p:nvPr>
            <p:ph idx="1"/>
          </p:nvPr>
        </p:nvSpPr>
        <p:spPr>
          <a:xfrm>
            <a:off x="1389888" y="3054096"/>
            <a:ext cx="5010912" cy="2130552"/>
          </a:xfrm>
        </p:spPr>
        <p:txBody>
          <a:bodyPr rtlCol="0"/>
          <a:lstStyle>
            <a:lvl1pPr marL="54864" indent="0">
              <a:lnSpc>
                <a:spcPct val="120000"/>
              </a:lnSpc>
              <a:spcBef>
                <a:spcPts val="0"/>
              </a:spcBef>
              <a:buNone/>
              <a:defRPr lang="en-GB" sz="1600"/>
            </a:lvl1pPr>
            <a:lvl2pPr>
              <a:defRPr lang="en-GB" sz="1400"/>
            </a:lvl2pPr>
            <a:lvl3pPr>
              <a:defRPr lang="en-GB" sz="1200"/>
            </a:lvl3pPr>
            <a:lvl4pPr>
              <a:defRPr lang="en-GB" sz="1100"/>
            </a:lvl4pPr>
            <a:lvl5pPr>
              <a:defRPr lang="en-GB" sz="1100"/>
            </a:lvl5pPr>
          </a:lstStyle>
          <a:p>
            <a:pPr lvl="0" rtl="0"/>
            <a:r>
              <a:rPr lang="en-US" noProof="0"/>
              <a:t>Click to edit Master text styles</a:t>
            </a:r>
          </a:p>
        </p:txBody>
      </p:sp>
      <p:cxnSp>
        <p:nvCxnSpPr>
          <p:cNvPr id="28" name="Straight Connector 27">
            <a:extLst>
              <a:ext uri="{FF2B5EF4-FFF2-40B4-BE49-F238E27FC236}">
                <a16:creationId xmlns:a16="http://schemas.microsoft.com/office/drawing/2014/main" id="{A4F7CD76-D087-685D-2E27-537F34D67EBE}"/>
              </a:ext>
            </a:extLst>
          </p:cNvPr>
          <p:cNvCxnSpPr>
            <a:cxnSpLocks/>
          </p:cNvCxnSpPr>
          <p:nvPr userDrawn="1"/>
        </p:nvCxnSpPr>
        <p:spPr>
          <a:xfrm>
            <a:off x="11276341" y="6528816"/>
            <a:ext cx="914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754CBAEF-CF24-7502-B796-D47DF23F28D4}"/>
              </a:ext>
            </a:extLst>
          </p:cNvPr>
          <p:cNvSpPr>
            <a:spLocks noGrp="1"/>
          </p:cNvSpPr>
          <p:nvPr>
            <p:ph type="sldNum" sz="quarter" idx="12"/>
          </p:nvPr>
        </p:nvSpPr>
        <p:spPr>
          <a:xfrm>
            <a:off x="3962400" y="6400904"/>
            <a:ext cx="365760" cy="246888"/>
          </a:xfrm>
        </p:spPr>
        <p:txBody>
          <a:bodyPr rtlCol="0"/>
          <a:lstStyle>
            <a:lvl1pPr>
              <a:defRPr lang="en-GB">
                <a:solidFill>
                  <a:schemeClr val="bg1"/>
                </a:solidFill>
              </a:defRPr>
            </a:lvl1pPr>
          </a:lstStyle>
          <a:p>
            <a:pPr rtl="0"/>
            <a:fld id="{8D0AFDD5-844D-364D-8AEC-50CF4D36D55D}" type="slidenum">
              <a:rPr lang="en-GB" noProof="0" smtClean="0"/>
              <a:pPr/>
              <a:t>‹#›</a:t>
            </a:fld>
            <a:endParaRPr lang="en-GB" noProof="0"/>
          </a:p>
        </p:txBody>
      </p:sp>
      <p:grpSp>
        <p:nvGrpSpPr>
          <p:cNvPr id="13" name="Group 12">
            <a:extLst>
              <a:ext uri="{FF2B5EF4-FFF2-40B4-BE49-F238E27FC236}">
                <a16:creationId xmlns:a16="http://schemas.microsoft.com/office/drawing/2014/main" id="{0C63F889-82B6-D594-DA07-4C82AE33663F}"/>
              </a:ext>
            </a:extLst>
          </p:cNvPr>
          <p:cNvGrpSpPr/>
          <p:nvPr userDrawn="1"/>
        </p:nvGrpSpPr>
        <p:grpSpPr>
          <a:xfrm>
            <a:off x="0" y="6527001"/>
            <a:ext cx="8294153" cy="5617"/>
            <a:chOff x="0" y="6527001"/>
            <a:chExt cx="8294153" cy="5617"/>
          </a:xfrm>
        </p:grpSpPr>
        <p:cxnSp>
          <p:nvCxnSpPr>
            <p:cNvPr id="14" name="Straight Connector 13">
              <a:extLst>
                <a:ext uri="{FF2B5EF4-FFF2-40B4-BE49-F238E27FC236}">
                  <a16:creationId xmlns:a16="http://schemas.microsoft.com/office/drawing/2014/main" id="{3F4BFE95-6DCA-752C-0F0C-CCAF1A576CD0}"/>
                </a:ext>
              </a:extLst>
            </p:cNvPr>
            <p:cNvCxnSpPr>
              <a:cxnSpLocks/>
            </p:cNvCxnSpPr>
            <p:nvPr/>
          </p:nvCxnSpPr>
          <p:spPr>
            <a:xfrm>
              <a:off x="0" y="6527001"/>
              <a:ext cx="3935513" cy="561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920C2FA-C2E7-21E2-09D0-3BA6B1BC2C1E}"/>
                </a:ext>
              </a:extLst>
            </p:cNvPr>
            <p:cNvCxnSpPr>
              <a:cxnSpLocks/>
            </p:cNvCxnSpPr>
            <p:nvPr/>
          </p:nvCxnSpPr>
          <p:spPr>
            <a:xfrm>
              <a:off x="4358640" y="6527001"/>
              <a:ext cx="3935513" cy="561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8208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8D51F-4DA4-5AB7-6ACD-17065B86DE72}"/>
              </a:ext>
            </a:extLst>
          </p:cNvPr>
          <p:cNvSpPr>
            <a:spLocks noGrp="1"/>
          </p:cNvSpPr>
          <p:nvPr>
            <p:ph type="title"/>
          </p:nvPr>
        </p:nvSpPr>
        <p:spPr>
          <a:xfrm>
            <a:off x="731520" y="1947672"/>
            <a:ext cx="3017520" cy="1938528"/>
          </a:xfrm>
        </p:spPr>
        <p:txBody>
          <a:bodyPr rtlCol="0" anchor="t"/>
          <a:lstStyle>
            <a:lvl1pPr algn="l">
              <a:defRPr lang="en-GB" sz="6000"/>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F4264711-7A11-A788-DD48-17D0C3B08384}"/>
              </a:ext>
            </a:extLst>
          </p:cNvPr>
          <p:cNvSpPr>
            <a:spLocks noGrp="1"/>
          </p:cNvSpPr>
          <p:nvPr>
            <p:ph type="body" idx="1"/>
          </p:nvPr>
        </p:nvSpPr>
        <p:spPr>
          <a:xfrm>
            <a:off x="758952" y="4279392"/>
            <a:ext cx="2980944" cy="402336"/>
          </a:xfrm>
        </p:spPr>
        <p:txBody>
          <a:bodyPr rtlCol="0"/>
          <a:lstStyle>
            <a:lvl1pPr marL="0" indent="0">
              <a:lnSpc>
                <a:spcPct val="100000"/>
              </a:lnSpc>
              <a:spcBef>
                <a:spcPts val="0"/>
              </a:spcBef>
              <a:buNone/>
              <a:defRPr lang="en-GB" sz="2000">
                <a:solidFill>
                  <a:schemeClr val="tx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noProof="0"/>
              <a:t>Click to edit Master text styles</a:t>
            </a:r>
          </a:p>
        </p:txBody>
      </p:sp>
      <p:sp>
        <p:nvSpPr>
          <p:cNvPr id="8" name="Google Shape;1251;p56">
            <a:extLst>
              <a:ext uri="{FF2B5EF4-FFF2-40B4-BE49-F238E27FC236}">
                <a16:creationId xmlns:a16="http://schemas.microsoft.com/office/drawing/2014/main" id="{9061A64A-DA6A-5D22-BE0B-94B0626A6CF1}"/>
              </a:ext>
            </a:extLst>
          </p:cNvPr>
          <p:cNvSpPr/>
          <p:nvPr userDrawn="1"/>
        </p:nvSpPr>
        <p:spPr>
          <a:xfrm>
            <a:off x="5102241" y="597060"/>
            <a:ext cx="5949692" cy="5949692"/>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0" name="Picture Placeholder 9">
            <a:extLst>
              <a:ext uri="{FF2B5EF4-FFF2-40B4-BE49-F238E27FC236}">
                <a16:creationId xmlns:a16="http://schemas.microsoft.com/office/drawing/2014/main" id="{E88E5310-5724-6031-306F-4110AC65EBDB}"/>
              </a:ext>
            </a:extLst>
          </p:cNvPr>
          <p:cNvSpPr>
            <a:spLocks noGrp="1" noChangeAspect="1"/>
          </p:cNvSpPr>
          <p:nvPr>
            <p:ph type="pic" sz="quarter" idx="10"/>
          </p:nvPr>
        </p:nvSpPr>
        <p:spPr>
          <a:xfrm>
            <a:off x="5001768" y="420624"/>
            <a:ext cx="5897880" cy="5897880"/>
          </a:xfrm>
          <a:prstGeom prst="ellipse">
            <a:avLst/>
          </a:prstGeom>
          <a:solidFill>
            <a:schemeClr val="accent1"/>
          </a:solidFill>
          <a:ln w="25400">
            <a:solidFill>
              <a:schemeClr val="tx1"/>
            </a:solidFill>
          </a:ln>
        </p:spPr>
        <p:txBody>
          <a:bodyPr rtlCol="0" anchor="ctr"/>
          <a:lstStyle>
            <a:lvl1pPr marL="0" indent="0" algn="ctr">
              <a:buNone/>
              <a:defRPr lang="en-GB"/>
            </a:lvl1pPr>
          </a:lstStyle>
          <a:p>
            <a:pPr rtl="0"/>
            <a:r>
              <a:rPr lang="en-US" noProof="0"/>
              <a:t>Click icon to add picture</a:t>
            </a:r>
            <a:endParaRPr lang="en-GB" noProof="0"/>
          </a:p>
        </p:txBody>
      </p:sp>
    </p:spTree>
    <p:extLst>
      <p:ext uri="{BB962C8B-B14F-4D97-AF65-F5344CB8AC3E}">
        <p14:creationId xmlns:p14="http://schemas.microsoft.com/office/powerpoint/2010/main" val="791168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p:txBody>
          <a:bodyPr rtlCol="0"/>
          <a:lstStyle>
            <a:defPPr>
              <a:defRPr lang="en-GB"/>
            </a:def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A00F6C1B-F86D-84E1-F13C-1A2310E172C3}"/>
              </a:ext>
            </a:extLst>
          </p:cNvPr>
          <p:cNvSpPr>
            <a:spLocks noGrp="1"/>
          </p:cNvSpPr>
          <p:nvPr>
            <p:ph idx="1"/>
          </p:nvPr>
        </p:nvSpPr>
        <p:spPr>
          <a:xfrm>
            <a:off x="484632" y="1810512"/>
            <a:ext cx="11000232" cy="4160520"/>
          </a:xfrm>
        </p:spPr>
        <p:txBody>
          <a:bodyPr rtlCol="0"/>
          <a:lstStyle>
            <a:defPPr>
              <a:defRPr lang="en-GB"/>
            </a:def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6" name="Slide Number Placeholder 5">
            <a:extLst>
              <a:ext uri="{FF2B5EF4-FFF2-40B4-BE49-F238E27FC236}">
                <a16:creationId xmlns:a16="http://schemas.microsoft.com/office/drawing/2014/main" id="{754CBAEF-CF24-7502-B796-D47DF23F28D4}"/>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t>‹#›</a:t>
            </a:fld>
            <a:endParaRPr lang="en-GB" noProof="0"/>
          </a:p>
        </p:txBody>
      </p:sp>
      <p:sp>
        <p:nvSpPr>
          <p:cNvPr id="5" name="Footer Placeholder 4">
            <a:extLst>
              <a:ext uri="{FF2B5EF4-FFF2-40B4-BE49-F238E27FC236}">
                <a16:creationId xmlns:a16="http://schemas.microsoft.com/office/drawing/2014/main" id="{82D9E7CE-C596-EE32-BBFE-799C10EFBBB2}"/>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4" name="Date Placeholder 3">
            <a:extLst>
              <a:ext uri="{FF2B5EF4-FFF2-40B4-BE49-F238E27FC236}">
                <a16:creationId xmlns:a16="http://schemas.microsoft.com/office/drawing/2014/main" id="{7490B60C-999F-167B-3927-D752A0DE60A7}"/>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12013492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3"/>
        </a:solidFill>
        <a:effectLst/>
      </p:bgPr>
    </p:bg>
    <p:spTree>
      <p:nvGrpSpPr>
        <p:cNvPr id="1" name=""/>
        <p:cNvGrpSpPr/>
        <p:nvPr/>
      </p:nvGrpSpPr>
      <p:grpSpPr>
        <a:xfrm>
          <a:off x="0" y="0"/>
          <a:ext cx="0" cy="0"/>
          <a:chOff x="0" y="0"/>
          <a:chExt cx="0" cy="0"/>
        </a:xfrm>
      </p:grpSpPr>
      <p:sp>
        <p:nvSpPr>
          <p:cNvPr id="12" name="Google Shape;327;p33">
            <a:extLst>
              <a:ext uri="{FF2B5EF4-FFF2-40B4-BE49-F238E27FC236}">
                <a16:creationId xmlns:a16="http://schemas.microsoft.com/office/drawing/2014/main" id="{EA1EE280-E44E-F71B-ED1B-CA8CEDEE6175}"/>
              </a:ext>
            </a:extLst>
          </p:cNvPr>
          <p:cNvSpPr/>
          <p:nvPr userDrawn="1"/>
        </p:nvSpPr>
        <p:spPr>
          <a:xfrm>
            <a:off x="1087280" y="1161412"/>
            <a:ext cx="10221119" cy="4831742"/>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accent2">
                  <a:lumMod val="20000"/>
                  <a:lumOff val="80000"/>
                </a:schemeClr>
              </a:solidFill>
              <a:latin typeface="Karla"/>
              <a:ea typeface="Karla"/>
              <a:cs typeface="Karla"/>
              <a:sym typeface="Karla"/>
            </a:endParaRPr>
          </a:p>
        </p:txBody>
      </p:sp>
      <p:sp>
        <p:nvSpPr>
          <p:cNvPr id="14" name="Google Shape;328;p33">
            <a:extLst>
              <a:ext uri="{FF2B5EF4-FFF2-40B4-BE49-F238E27FC236}">
                <a16:creationId xmlns:a16="http://schemas.microsoft.com/office/drawing/2014/main" id="{332C8624-D848-DF0C-9104-7A2655E4A0FE}"/>
              </a:ext>
            </a:extLst>
          </p:cNvPr>
          <p:cNvSpPr/>
          <p:nvPr userDrawn="1"/>
        </p:nvSpPr>
        <p:spPr>
          <a:xfrm>
            <a:off x="858371" y="800100"/>
            <a:ext cx="10221119" cy="4953001"/>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a:xfrm>
            <a:off x="2862072" y="2322576"/>
            <a:ext cx="6473952" cy="1901952"/>
          </a:xfrm>
        </p:spPr>
        <p:txBody>
          <a:bodyPr rtlCol="0" anchor="ctr"/>
          <a:lstStyle>
            <a:lvl1pPr algn="l">
              <a:lnSpc>
                <a:spcPct val="90000"/>
              </a:lnSpc>
              <a:defRPr lang="en-GB" sz="4000"/>
            </a:lvl1pPr>
          </a:lstStyle>
          <a:p>
            <a:pPr rtl="0"/>
            <a:r>
              <a:rPr lang="en-US" noProof="0"/>
              <a:t>Click to edit Master title style</a:t>
            </a:r>
            <a:endParaRPr lang="en-GB" noProof="0"/>
          </a:p>
        </p:txBody>
      </p:sp>
      <p:sp>
        <p:nvSpPr>
          <p:cNvPr id="18" name="Text Placeholder 15">
            <a:extLst>
              <a:ext uri="{FF2B5EF4-FFF2-40B4-BE49-F238E27FC236}">
                <a16:creationId xmlns:a16="http://schemas.microsoft.com/office/drawing/2014/main" id="{4817D722-78FF-E98D-229F-DDC8146F5572}"/>
              </a:ext>
            </a:extLst>
          </p:cNvPr>
          <p:cNvSpPr>
            <a:spLocks noGrp="1"/>
          </p:cNvSpPr>
          <p:nvPr>
            <p:ph type="body" sz="quarter" idx="15" hasCustomPrompt="1"/>
          </p:nvPr>
        </p:nvSpPr>
        <p:spPr>
          <a:xfrm>
            <a:off x="1027874" y="809103"/>
            <a:ext cx="1798955" cy="2062163"/>
          </a:xfrm>
        </p:spPr>
        <p:txBody>
          <a:bodyPr rtlCol="0" anchor="t"/>
          <a:lstStyle>
            <a:lvl1pPr marL="0" indent="0">
              <a:buNone/>
              <a:defRPr lang="en-GB" sz="25000" b="1">
                <a:solidFill>
                  <a:schemeClr val="tx2"/>
                </a:solidFill>
                <a:latin typeface="+mj-lt"/>
              </a:defRPr>
            </a:lvl1pPr>
          </a:lstStyle>
          <a:p>
            <a:pPr lvl="0" rtl="0"/>
            <a:r>
              <a:rPr lang="en-GB" noProof="0"/>
              <a:t>“</a:t>
            </a:r>
          </a:p>
        </p:txBody>
      </p:sp>
      <p:sp>
        <p:nvSpPr>
          <p:cNvPr id="3" name="Content Placeholder 2">
            <a:extLst>
              <a:ext uri="{FF2B5EF4-FFF2-40B4-BE49-F238E27FC236}">
                <a16:creationId xmlns:a16="http://schemas.microsoft.com/office/drawing/2014/main" id="{A00F6C1B-F86D-84E1-F13C-1A2310E172C3}"/>
              </a:ext>
            </a:extLst>
          </p:cNvPr>
          <p:cNvSpPr>
            <a:spLocks noGrp="1"/>
          </p:cNvSpPr>
          <p:nvPr>
            <p:ph idx="1"/>
          </p:nvPr>
        </p:nvSpPr>
        <p:spPr>
          <a:xfrm>
            <a:off x="2862072" y="4334256"/>
            <a:ext cx="2340864" cy="585216"/>
          </a:xfrm>
        </p:spPr>
        <p:txBody>
          <a:bodyPr rtlCol="0"/>
          <a:lstStyle>
            <a:lvl1pPr marL="0" indent="0">
              <a:lnSpc>
                <a:spcPct val="100000"/>
              </a:lnSpc>
              <a:spcBef>
                <a:spcPts val="0"/>
              </a:spcBef>
              <a:buNone/>
              <a:defRPr lang="en-GB" sz="2000"/>
            </a:lvl1pPr>
          </a:lstStyle>
          <a:p>
            <a:pPr lvl="0" rtl="0"/>
            <a:r>
              <a:rPr lang="en-US" noProof="0"/>
              <a:t>Click to edit Master text styles</a:t>
            </a:r>
          </a:p>
        </p:txBody>
      </p:sp>
      <p:sp>
        <p:nvSpPr>
          <p:cNvPr id="17" name="Text Placeholder 15">
            <a:extLst>
              <a:ext uri="{FF2B5EF4-FFF2-40B4-BE49-F238E27FC236}">
                <a16:creationId xmlns:a16="http://schemas.microsoft.com/office/drawing/2014/main" id="{F9A35D83-86B3-5132-45B2-6382E8F3A4C2}"/>
              </a:ext>
            </a:extLst>
          </p:cNvPr>
          <p:cNvSpPr>
            <a:spLocks noGrp="1"/>
          </p:cNvSpPr>
          <p:nvPr>
            <p:ph type="body" sz="quarter" idx="14" hasCustomPrompt="1"/>
          </p:nvPr>
        </p:nvSpPr>
        <p:spPr>
          <a:xfrm>
            <a:off x="9281160" y="3957272"/>
            <a:ext cx="1798955" cy="2062163"/>
          </a:xfrm>
        </p:spPr>
        <p:txBody>
          <a:bodyPr rtlCol="0"/>
          <a:lstStyle>
            <a:lvl1pPr marL="0" indent="0">
              <a:buNone/>
              <a:defRPr lang="en-GB" sz="25000" b="1">
                <a:solidFill>
                  <a:schemeClr val="tx2"/>
                </a:solidFill>
                <a:latin typeface="+mj-lt"/>
              </a:defRPr>
            </a:lvl1pPr>
          </a:lstStyle>
          <a:p>
            <a:pPr lvl="0" rtl="0"/>
            <a:r>
              <a:rPr lang="en-GB" noProof="0"/>
              <a:t>”</a:t>
            </a:r>
          </a:p>
        </p:txBody>
      </p:sp>
      <p:sp>
        <p:nvSpPr>
          <p:cNvPr id="7" name="Date Placeholder 6">
            <a:extLst>
              <a:ext uri="{FF2B5EF4-FFF2-40B4-BE49-F238E27FC236}">
                <a16:creationId xmlns:a16="http://schemas.microsoft.com/office/drawing/2014/main" id="{C1F53ABF-1C17-E7D0-EEB7-468CEDF285C7}"/>
              </a:ext>
            </a:extLst>
          </p:cNvPr>
          <p:cNvSpPr>
            <a:spLocks noGrp="1"/>
          </p:cNvSpPr>
          <p:nvPr>
            <p:ph type="dt" sz="half" idx="16"/>
          </p:nvPr>
        </p:nvSpPr>
        <p:spPr/>
        <p:txBody>
          <a:bodyPr rtlCol="0"/>
          <a:lstStyle>
            <a:defPPr>
              <a:defRPr lang="en-GB"/>
            </a:defPPr>
          </a:lstStyle>
          <a:p>
            <a:pPr rtl="0"/>
            <a:r>
              <a:rPr lang="en-GB" noProof="0"/>
              <a:t>20XX</a:t>
            </a:r>
          </a:p>
        </p:txBody>
      </p:sp>
      <p:sp>
        <p:nvSpPr>
          <p:cNvPr id="8" name="Footer Placeholder 7">
            <a:extLst>
              <a:ext uri="{FF2B5EF4-FFF2-40B4-BE49-F238E27FC236}">
                <a16:creationId xmlns:a16="http://schemas.microsoft.com/office/drawing/2014/main" id="{86A64DF1-77A3-B856-5F46-12724706B8A1}"/>
              </a:ext>
            </a:extLst>
          </p:cNvPr>
          <p:cNvSpPr>
            <a:spLocks noGrp="1"/>
          </p:cNvSpPr>
          <p:nvPr>
            <p:ph type="ftr" sz="quarter" idx="17"/>
          </p:nvPr>
        </p:nvSpPr>
        <p:spPr/>
        <p:txBody>
          <a:bodyPr rtlCol="0"/>
          <a:lstStyle>
            <a:defPPr>
              <a:defRPr lang="en-GB"/>
            </a:defPPr>
          </a:lstStyle>
          <a:p>
            <a:pPr rtl="0"/>
            <a:r>
              <a:rPr lang="en-GB" noProof="0"/>
              <a:t>Presentation title</a:t>
            </a:r>
          </a:p>
        </p:txBody>
      </p:sp>
      <p:sp>
        <p:nvSpPr>
          <p:cNvPr id="9" name="Slide Number Placeholder 8">
            <a:extLst>
              <a:ext uri="{FF2B5EF4-FFF2-40B4-BE49-F238E27FC236}">
                <a16:creationId xmlns:a16="http://schemas.microsoft.com/office/drawing/2014/main" id="{D8961FC7-9CAD-4B2D-A8F6-C172AF6D5EB1}"/>
              </a:ext>
            </a:extLst>
          </p:cNvPr>
          <p:cNvSpPr>
            <a:spLocks noGrp="1"/>
          </p:cNvSpPr>
          <p:nvPr>
            <p:ph type="sldNum" sz="quarter" idx="18"/>
          </p:nvPr>
        </p:nvSpPr>
        <p:spPr/>
        <p:txBody>
          <a:bodyPr rtlCol="0"/>
          <a:lstStyle>
            <a:defPPr>
              <a:defRPr lang="en-GB"/>
            </a:defPPr>
          </a:lstStyle>
          <a:p>
            <a:pPr rtl="0"/>
            <a:fld id="{8D0AFDD5-844D-364D-8AEC-50CF4D36D55D}" type="slidenum">
              <a:rPr lang="en-GB" noProof="0" smtClean="0"/>
              <a:pPr/>
              <a:t>‹#›</a:t>
            </a:fld>
            <a:endParaRPr lang="en-GB" noProof="0"/>
          </a:p>
        </p:txBody>
      </p:sp>
    </p:spTree>
    <p:extLst>
      <p:ext uri="{BB962C8B-B14F-4D97-AF65-F5344CB8AC3E}">
        <p14:creationId xmlns:p14="http://schemas.microsoft.com/office/powerpoint/2010/main" val="28843801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x4">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FDA4E-49F9-223C-DA55-A79802EE1883}"/>
              </a:ext>
            </a:extLst>
          </p:cNvPr>
          <p:cNvSpPr>
            <a:spLocks noGrp="1"/>
          </p:cNvSpPr>
          <p:nvPr>
            <p:ph type="title"/>
          </p:nvPr>
        </p:nvSpPr>
        <p:spPr/>
        <p:txBody>
          <a:bodyPr rtlCol="0"/>
          <a:lstStyle>
            <a:lvl1pPr>
              <a:defRPr lang="en-GB">
                <a:solidFill>
                  <a:schemeClr val="bg1"/>
                </a:solidFill>
              </a:defRPr>
            </a:lvl1pPr>
          </a:lstStyle>
          <a:p>
            <a:pPr rtl="0"/>
            <a:r>
              <a:rPr lang="en-US" noProof="0"/>
              <a:t>Click to edit Master title style</a:t>
            </a:r>
            <a:endParaRPr lang="en-GB" noProof="0"/>
          </a:p>
        </p:txBody>
      </p:sp>
      <p:sp>
        <p:nvSpPr>
          <p:cNvPr id="7" name="Google Shape;1149;p53">
            <a:extLst>
              <a:ext uri="{FF2B5EF4-FFF2-40B4-BE49-F238E27FC236}">
                <a16:creationId xmlns:a16="http://schemas.microsoft.com/office/drawing/2014/main" id="{E21113D2-FC9F-27EC-7A45-E8F7695D1407}"/>
              </a:ext>
            </a:extLst>
          </p:cNvPr>
          <p:cNvSpPr/>
          <p:nvPr userDrawn="1"/>
        </p:nvSpPr>
        <p:spPr>
          <a:xfrm>
            <a:off x="694922" y="2330750"/>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9" name="Google Shape;1149;p53">
            <a:extLst>
              <a:ext uri="{FF2B5EF4-FFF2-40B4-BE49-F238E27FC236}">
                <a16:creationId xmlns:a16="http://schemas.microsoft.com/office/drawing/2014/main" id="{AD0B836B-7152-D6F5-7044-4B3B321454F5}"/>
              </a:ext>
            </a:extLst>
          </p:cNvPr>
          <p:cNvSpPr/>
          <p:nvPr userDrawn="1"/>
        </p:nvSpPr>
        <p:spPr>
          <a:xfrm>
            <a:off x="3541000" y="2330750"/>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1" name="Google Shape;1149;p53">
            <a:extLst>
              <a:ext uri="{FF2B5EF4-FFF2-40B4-BE49-F238E27FC236}">
                <a16:creationId xmlns:a16="http://schemas.microsoft.com/office/drawing/2014/main" id="{65518B88-F549-D8C7-0CD2-91E7CABE5E13}"/>
              </a:ext>
            </a:extLst>
          </p:cNvPr>
          <p:cNvSpPr/>
          <p:nvPr userDrawn="1"/>
        </p:nvSpPr>
        <p:spPr>
          <a:xfrm>
            <a:off x="6387080" y="2328404"/>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3" name="Google Shape;1149;p53">
            <a:extLst>
              <a:ext uri="{FF2B5EF4-FFF2-40B4-BE49-F238E27FC236}">
                <a16:creationId xmlns:a16="http://schemas.microsoft.com/office/drawing/2014/main" id="{EF098B7F-7320-E28C-D4A0-9C0D6072BDA7}"/>
              </a:ext>
            </a:extLst>
          </p:cNvPr>
          <p:cNvSpPr/>
          <p:nvPr userDrawn="1"/>
        </p:nvSpPr>
        <p:spPr>
          <a:xfrm>
            <a:off x="9233158" y="2328404"/>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5" name="Text Placeholder 24">
            <a:extLst>
              <a:ext uri="{FF2B5EF4-FFF2-40B4-BE49-F238E27FC236}">
                <a16:creationId xmlns:a16="http://schemas.microsoft.com/office/drawing/2014/main" id="{2349526F-21BB-B06B-612E-8AAA322B41DD}"/>
              </a:ext>
            </a:extLst>
          </p:cNvPr>
          <p:cNvSpPr>
            <a:spLocks noGrp="1"/>
          </p:cNvSpPr>
          <p:nvPr>
            <p:ph type="body" sz="quarter" idx="14"/>
          </p:nvPr>
        </p:nvSpPr>
        <p:spPr>
          <a:xfrm>
            <a:off x="565816" y="2193042"/>
            <a:ext cx="2514600" cy="3200400"/>
          </a:xfrm>
          <a:solidFill>
            <a:schemeClr val="accent5"/>
          </a:solidFill>
          <a:ln w="25400">
            <a:solidFill>
              <a:schemeClr val="dk1"/>
            </a:solidFill>
          </a:ln>
        </p:spPr>
        <p:txBody>
          <a:bodyPr tIns="2377440" rtlCol="0"/>
          <a:lstStyle>
            <a:lvl1pPr marL="0" indent="0" algn="ctr">
              <a:buFont typeface="Arial" panose="020B0604020202020204" pitchFamily="34" charset="0"/>
              <a:buNone/>
              <a:defRPr lang="en-GB" sz="2000">
                <a:latin typeface="+mj-lt"/>
              </a:defRPr>
            </a:lvl1pPr>
          </a:lstStyle>
          <a:p>
            <a:pPr lvl="0" rtl="0"/>
            <a:r>
              <a:rPr lang="en-US" noProof="0"/>
              <a:t>Click to edit Master text styles</a:t>
            </a:r>
          </a:p>
        </p:txBody>
      </p:sp>
      <p:sp>
        <p:nvSpPr>
          <p:cNvPr id="23" name="Picture Placeholder 22">
            <a:extLst>
              <a:ext uri="{FF2B5EF4-FFF2-40B4-BE49-F238E27FC236}">
                <a16:creationId xmlns:a16="http://schemas.microsoft.com/office/drawing/2014/main" id="{99DE91A1-A01A-B800-F6EB-C013020202CF}"/>
              </a:ext>
            </a:extLst>
          </p:cNvPr>
          <p:cNvSpPr>
            <a:spLocks noGrp="1"/>
          </p:cNvSpPr>
          <p:nvPr>
            <p:ph type="pic" sz="quarter" idx="13"/>
          </p:nvPr>
        </p:nvSpPr>
        <p:spPr>
          <a:xfrm>
            <a:off x="579532" y="2193042"/>
            <a:ext cx="2487168" cy="210312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28" name="Text Placeholder 26">
            <a:extLst>
              <a:ext uri="{FF2B5EF4-FFF2-40B4-BE49-F238E27FC236}">
                <a16:creationId xmlns:a16="http://schemas.microsoft.com/office/drawing/2014/main" id="{733EF8C8-3849-9C80-1F6E-7038D1134789}"/>
              </a:ext>
            </a:extLst>
          </p:cNvPr>
          <p:cNvSpPr>
            <a:spLocks noGrp="1"/>
          </p:cNvSpPr>
          <p:nvPr>
            <p:ph type="body" sz="quarter" idx="15"/>
          </p:nvPr>
        </p:nvSpPr>
        <p:spPr>
          <a:xfrm>
            <a:off x="580220" y="4846546"/>
            <a:ext cx="2514600" cy="338328"/>
          </a:xfrm>
        </p:spPr>
        <p:txBody>
          <a:bodyPr rtlCol="0"/>
          <a:lstStyle>
            <a:lvl1pPr marL="0" indent="0" algn="ctr">
              <a:lnSpc>
                <a:spcPct val="100000"/>
              </a:lnSpc>
              <a:spcBef>
                <a:spcPts val="0"/>
              </a:spcBef>
              <a:buNone/>
              <a:defRPr lang="en-GB" sz="1600"/>
            </a:lvl1pPr>
          </a:lstStyle>
          <a:p>
            <a:pPr lvl="0" rtl="0"/>
            <a:r>
              <a:rPr lang="en-US" noProof="0"/>
              <a:t>Click to edit Master text styles</a:t>
            </a:r>
          </a:p>
        </p:txBody>
      </p:sp>
      <p:sp>
        <p:nvSpPr>
          <p:cNvPr id="29" name="Text Placeholder 24">
            <a:extLst>
              <a:ext uri="{FF2B5EF4-FFF2-40B4-BE49-F238E27FC236}">
                <a16:creationId xmlns:a16="http://schemas.microsoft.com/office/drawing/2014/main" id="{32F8A8CA-E278-E129-A09C-8C4B7CCA2DE2}"/>
              </a:ext>
            </a:extLst>
          </p:cNvPr>
          <p:cNvSpPr>
            <a:spLocks noGrp="1"/>
          </p:cNvSpPr>
          <p:nvPr>
            <p:ph type="body" sz="quarter" idx="16"/>
          </p:nvPr>
        </p:nvSpPr>
        <p:spPr>
          <a:xfrm>
            <a:off x="3419856" y="2193042"/>
            <a:ext cx="2514600" cy="3200400"/>
          </a:xfrm>
          <a:solidFill>
            <a:schemeClr val="accent5"/>
          </a:solidFill>
          <a:ln w="25400">
            <a:solidFill>
              <a:schemeClr val="dk1"/>
            </a:solidFill>
          </a:ln>
        </p:spPr>
        <p:txBody>
          <a:bodyPr tIns="2377440" rtlCol="0"/>
          <a:lstStyle>
            <a:lvl1pPr marL="0" indent="0" algn="ctr">
              <a:buFont typeface="Arial" panose="020B0604020202020204" pitchFamily="34" charset="0"/>
              <a:buNone/>
              <a:defRPr lang="en-GB" sz="2000">
                <a:latin typeface="+mj-lt"/>
              </a:defRPr>
            </a:lvl1pPr>
          </a:lstStyle>
          <a:p>
            <a:pPr lvl="0" rtl="0"/>
            <a:r>
              <a:rPr lang="en-US" noProof="0"/>
              <a:t>Click to edit Master text styles</a:t>
            </a:r>
          </a:p>
        </p:txBody>
      </p:sp>
      <p:sp>
        <p:nvSpPr>
          <p:cNvPr id="30" name="Picture Placeholder 22">
            <a:extLst>
              <a:ext uri="{FF2B5EF4-FFF2-40B4-BE49-F238E27FC236}">
                <a16:creationId xmlns:a16="http://schemas.microsoft.com/office/drawing/2014/main" id="{3CFBF841-C094-5FA8-63F2-F5DA37C0359A}"/>
              </a:ext>
            </a:extLst>
          </p:cNvPr>
          <p:cNvSpPr>
            <a:spLocks noGrp="1"/>
          </p:cNvSpPr>
          <p:nvPr>
            <p:ph type="pic" sz="quarter" idx="17"/>
          </p:nvPr>
        </p:nvSpPr>
        <p:spPr>
          <a:xfrm>
            <a:off x="3433572" y="2193042"/>
            <a:ext cx="2487168" cy="210312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31" name="Text Placeholder 26">
            <a:extLst>
              <a:ext uri="{FF2B5EF4-FFF2-40B4-BE49-F238E27FC236}">
                <a16:creationId xmlns:a16="http://schemas.microsoft.com/office/drawing/2014/main" id="{C76BA571-FE5C-F5F7-9056-20BD57DA6789}"/>
              </a:ext>
            </a:extLst>
          </p:cNvPr>
          <p:cNvSpPr>
            <a:spLocks noGrp="1"/>
          </p:cNvSpPr>
          <p:nvPr>
            <p:ph type="body" sz="quarter" idx="18"/>
          </p:nvPr>
        </p:nvSpPr>
        <p:spPr>
          <a:xfrm>
            <a:off x="3419856" y="4846546"/>
            <a:ext cx="2514600" cy="338328"/>
          </a:xfrm>
        </p:spPr>
        <p:txBody>
          <a:bodyPr rtlCol="0"/>
          <a:lstStyle>
            <a:lvl1pPr marL="0" indent="0" algn="ctr">
              <a:lnSpc>
                <a:spcPct val="100000"/>
              </a:lnSpc>
              <a:spcBef>
                <a:spcPts val="0"/>
              </a:spcBef>
              <a:buNone/>
              <a:defRPr lang="en-GB" sz="1600"/>
            </a:lvl1pPr>
          </a:lstStyle>
          <a:p>
            <a:pPr lvl="0" rtl="0"/>
            <a:r>
              <a:rPr lang="en-US" noProof="0"/>
              <a:t>Click to edit Master text styles</a:t>
            </a:r>
          </a:p>
        </p:txBody>
      </p:sp>
      <p:sp>
        <p:nvSpPr>
          <p:cNvPr id="32" name="Text Placeholder 24">
            <a:extLst>
              <a:ext uri="{FF2B5EF4-FFF2-40B4-BE49-F238E27FC236}">
                <a16:creationId xmlns:a16="http://schemas.microsoft.com/office/drawing/2014/main" id="{D7F9FC21-D881-DB86-4C69-C07821DCF3A7}"/>
              </a:ext>
            </a:extLst>
          </p:cNvPr>
          <p:cNvSpPr>
            <a:spLocks noGrp="1"/>
          </p:cNvSpPr>
          <p:nvPr>
            <p:ph type="body" sz="quarter" idx="19"/>
          </p:nvPr>
        </p:nvSpPr>
        <p:spPr>
          <a:xfrm>
            <a:off x="6263640" y="2193042"/>
            <a:ext cx="2514600" cy="3200400"/>
          </a:xfrm>
          <a:solidFill>
            <a:schemeClr val="accent5"/>
          </a:solidFill>
          <a:ln w="25400">
            <a:solidFill>
              <a:schemeClr val="dk1"/>
            </a:solidFill>
          </a:ln>
        </p:spPr>
        <p:txBody>
          <a:bodyPr tIns="2377440" rtlCol="0"/>
          <a:lstStyle>
            <a:lvl1pPr marL="0" indent="0" algn="ctr">
              <a:buFont typeface="Arial" panose="020B0604020202020204" pitchFamily="34" charset="0"/>
              <a:buNone/>
              <a:defRPr lang="en-GB" sz="2000">
                <a:latin typeface="+mj-lt"/>
              </a:defRPr>
            </a:lvl1pPr>
          </a:lstStyle>
          <a:p>
            <a:pPr lvl="0" rtl="0"/>
            <a:r>
              <a:rPr lang="en-US" noProof="0"/>
              <a:t>Click to edit Master text styles</a:t>
            </a:r>
          </a:p>
        </p:txBody>
      </p:sp>
      <p:sp>
        <p:nvSpPr>
          <p:cNvPr id="33" name="Picture Placeholder 22">
            <a:extLst>
              <a:ext uri="{FF2B5EF4-FFF2-40B4-BE49-F238E27FC236}">
                <a16:creationId xmlns:a16="http://schemas.microsoft.com/office/drawing/2014/main" id="{FE2E99DA-5661-F860-9E54-9C42590265FD}"/>
              </a:ext>
            </a:extLst>
          </p:cNvPr>
          <p:cNvSpPr>
            <a:spLocks noGrp="1"/>
          </p:cNvSpPr>
          <p:nvPr>
            <p:ph type="pic" sz="quarter" idx="20"/>
          </p:nvPr>
        </p:nvSpPr>
        <p:spPr>
          <a:xfrm>
            <a:off x="6277356" y="2193042"/>
            <a:ext cx="2487168" cy="210312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34" name="Text Placeholder 26">
            <a:extLst>
              <a:ext uri="{FF2B5EF4-FFF2-40B4-BE49-F238E27FC236}">
                <a16:creationId xmlns:a16="http://schemas.microsoft.com/office/drawing/2014/main" id="{99F1332D-1A76-8252-3A4A-73B5BE80BDA8}"/>
              </a:ext>
            </a:extLst>
          </p:cNvPr>
          <p:cNvSpPr>
            <a:spLocks noGrp="1"/>
          </p:cNvSpPr>
          <p:nvPr>
            <p:ph type="body" sz="quarter" idx="21"/>
          </p:nvPr>
        </p:nvSpPr>
        <p:spPr>
          <a:xfrm>
            <a:off x="6263640" y="4846546"/>
            <a:ext cx="2514600" cy="338328"/>
          </a:xfrm>
        </p:spPr>
        <p:txBody>
          <a:bodyPr rtlCol="0"/>
          <a:lstStyle>
            <a:lvl1pPr marL="0" indent="0" algn="ctr">
              <a:lnSpc>
                <a:spcPct val="100000"/>
              </a:lnSpc>
              <a:spcBef>
                <a:spcPts val="0"/>
              </a:spcBef>
              <a:buNone/>
              <a:defRPr lang="en-GB" sz="1600"/>
            </a:lvl1pPr>
          </a:lstStyle>
          <a:p>
            <a:pPr lvl="0" rtl="0"/>
            <a:r>
              <a:rPr lang="en-US" noProof="0"/>
              <a:t>Click to edit Master text styles</a:t>
            </a:r>
          </a:p>
        </p:txBody>
      </p:sp>
      <p:sp>
        <p:nvSpPr>
          <p:cNvPr id="35" name="Text Placeholder 24">
            <a:extLst>
              <a:ext uri="{FF2B5EF4-FFF2-40B4-BE49-F238E27FC236}">
                <a16:creationId xmlns:a16="http://schemas.microsoft.com/office/drawing/2014/main" id="{47253530-631C-01D6-E4D5-53EA91819AC5}"/>
              </a:ext>
            </a:extLst>
          </p:cNvPr>
          <p:cNvSpPr>
            <a:spLocks noGrp="1"/>
          </p:cNvSpPr>
          <p:nvPr>
            <p:ph type="body" sz="quarter" idx="22"/>
          </p:nvPr>
        </p:nvSpPr>
        <p:spPr>
          <a:xfrm>
            <a:off x="9107424" y="2169547"/>
            <a:ext cx="2514600" cy="3200400"/>
          </a:xfrm>
          <a:solidFill>
            <a:schemeClr val="accent5"/>
          </a:solidFill>
          <a:ln w="25400">
            <a:solidFill>
              <a:schemeClr val="dk1"/>
            </a:solidFill>
          </a:ln>
        </p:spPr>
        <p:txBody>
          <a:bodyPr tIns="2377440" rtlCol="0"/>
          <a:lstStyle>
            <a:lvl1pPr marL="0" indent="0" algn="ctr">
              <a:buFont typeface="Arial" panose="020B0604020202020204" pitchFamily="34" charset="0"/>
              <a:buNone/>
              <a:defRPr lang="en-GB" sz="2000">
                <a:latin typeface="+mj-lt"/>
              </a:defRPr>
            </a:lvl1pPr>
          </a:lstStyle>
          <a:p>
            <a:pPr lvl="0" rtl="0"/>
            <a:r>
              <a:rPr lang="en-US" noProof="0"/>
              <a:t>Click to edit Master text styles</a:t>
            </a:r>
          </a:p>
        </p:txBody>
      </p:sp>
      <p:sp>
        <p:nvSpPr>
          <p:cNvPr id="36" name="Picture Placeholder 22">
            <a:extLst>
              <a:ext uri="{FF2B5EF4-FFF2-40B4-BE49-F238E27FC236}">
                <a16:creationId xmlns:a16="http://schemas.microsoft.com/office/drawing/2014/main" id="{2087F48D-BCD6-2370-DFEB-3DC855770580}"/>
              </a:ext>
            </a:extLst>
          </p:cNvPr>
          <p:cNvSpPr>
            <a:spLocks noGrp="1"/>
          </p:cNvSpPr>
          <p:nvPr>
            <p:ph type="pic" sz="quarter" idx="23"/>
          </p:nvPr>
        </p:nvSpPr>
        <p:spPr>
          <a:xfrm>
            <a:off x="9121140" y="2169547"/>
            <a:ext cx="2487168" cy="210312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37" name="Text Placeholder 26">
            <a:extLst>
              <a:ext uri="{FF2B5EF4-FFF2-40B4-BE49-F238E27FC236}">
                <a16:creationId xmlns:a16="http://schemas.microsoft.com/office/drawing/2014/main" id="{2730E53E-4C0B-1C22-8754-2D69B55DF375}"/>
              </a:ext>
            </a:extLst>
          </p:cNvPr>
          <p:cNvSpPr>
            <a:spLocks noGrp="1"/>
          </p:cNvSpPr>
          <p:nvPr>
            <p:ph type="body" sz="quarter" idx="24"/>
          </p:nvPr>
        </p:nvSpPr>
        <p:spPr>
          <a:xfrm>
            <a:off x="9107424" y="4846546"/>
            <a:ext cx="2514600" cy="338328"/>
          </a:xfrm>
        </p:spPr>
        <p:txBody>
          <a:bodyPr rtlCol="0"/>
          <a:lstStyle>
            <a:lvl1pPr marL="0" indent="0" algn="ctr">
              <a:lnSpc>
                <a:spcPct val="100000"/>
              </a:lnSpc>
              <a:spcBef>
                <a:spcPts val="0"/>
              </a:spcBef>
              <a:buNone/>
              <a:defRPr lang="en-GB" sz="1600"/>
            </a:lvl1pPr>
          </a:lstStyle>
          <a:p>
            <a:pPr lvl="0" rtl="0"/>
            <a:r>
              <a:rPr lang="en-US" noProof="0"/>
              <a:t>Click to edit Master text styles</a:t>
            </a:r>
          </a:p>
        </p:txBody>
      </p:sp>
      <p:cxnSp>
        <p:nvCxnSpPr>
          <p:cNvPr id="47" name="Straight Connector 46">
            <a:extLst>
              <a:ext uri="{FF2B5EF4-FFF2-40B4-BE49-F238E27FC236}">
                <a16:creationId xmlns:a16="http://schemas.microsoft.com/office/drawing/2014/main" id="{78252B54-8A68-DB21-54FB-342276BCEE38}"/>
              </a:ext>
            </a:extLst>
          </p:cNvPr>
          <p:cNvCxnSpPr>
            <a:cxnSpLocks/>
          </p:cNvCxnSpPr>
          <p:nvPr userDrawn="1"/>
        </p:nvCxnSpPr>
        <p:spPr>
          <a:xfrm>
            <a:off x="0" y="6535885"/>
            <a:ext cx="8382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384EF8F-B039-D242-A81B-F393B674C274}"/>
              </a:ext>
            </a:extLst>
          </p:cNvPr>
          <p:cNvCxnSpPr>
            <a:cxnSpLocks/>
          </p:cNvCxnSpPr>
          <p:nvPr userDrawn="1"/>
        </p:nvCxnSpPr>
        <p:spPr>
          <a:xfrm>
            <a:off x="1205025" y="6535885"/>
            <a:ext cx="416052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8A9D6E63-D581-350F-03A0-665A80481391}"/>
              </a:ext>
            </a:extLst>
          </p:cNvPr>
          <p:cNvCxnSpPr>
            <a:cxnSpLocks/>
          </p:cNvCxnSpPr>
          <p:nvPr userDrawn="1"/>
        </p:nvCxnSpPr>
        <p:spPr>
          <a:xfrm>
            <a:off x="6802120" y="6528812"/>
            <a:ext cx="384048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A05D09F-A5CA-2745-537C-05333575CD8F}"/>
              </a:ext>
            </a:extLst>
          </p:cNvPr>
          <p:cNvCxnSpPr>
            <a:cxnSpLocks/>
          </p:cNvCxnSpPr>
          <p:nvPr userDrawn="1"/>
        </p:nvCxnSpPr>
        <p:spPr>
          <a:xfrm>
            <a:off x="11276341" y="6528816"/>
            <a:ext cx="914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C2F2B86B-C1F2-7E0E-C065-E2B156A7F8E4}"/>
              </a:ext>
            </a:extLst>
          </p:cNvPr>
          <p:cNvSpPr>
            <a:spLocks noGrp="1"/>
          </p:cNvSpPr>
          <p:nvPr>
            <p:ph type="sldNum" sz="quarter" idx="12"/>
          </p:nvPr>
        </p:nvSpPr>
        <p:spPr/>
        <p:txBody>
          <a:bodyPr rtlCol="0"/>
          <a:lstStyle>
            <a:lvl1pPr>
              <a:defRPr lang="en-GB">
                <a:solidFill>
                  <a:schemeClr val="bg1"/>
                </a:solidFill>
              </a:defRPr>
            </a:lvl1pPr>
          </a:lstStyle>
          <a:p>
            <a:pPr rtl="0"/>
            <a:fld id="{8D0AFDD5-844D-364D-8AEC-50CF4D36D55D}" type="slidenum">
              <a:rPr lang="en-GB" noProof="0" smtClean="0"/>
              <a:pPr/>
              <a:t>‹#›</a:t>
            </a:fld>
            <a:endParaRPr lang="en-GB" noProof="0"/>
          </a:p>
        </p:txBody>
      </p:sp>
      <p:sp>
        <p:nvSpPr>
          <p:cNvPr id="4" name="Footer Placeholder 3">
            <a:extLst>
              <a:ext uri="{FF2B5EF4-FFF2-40B4-BE49-F238E27FC236}">
                <a16:creationId xmlns:a16="http://schemas.microsoft.com/office/drawing/2014/main" id="{415DA4D1-2752-E7A4-2EB8-33E55361D7BE}"/>
              </a:ext>
            </a:extLst>
          </p:cNvPr>
          <p:cNvSpPr>
            <a:spLocks noGrp="1"/>
          </p:cNvSpPr>
          <p:nvPr>
            <p:ph type="ftr" sz="quarter" idx="11"/>
          </p:nvPr>
        </p:nvSpPr>
        <p:spPr/>
        <p:txBody>
          <a:bodyPr rtlCol="0"/>
          <a:lstStyle>
            <a:lvl1pPr>
              <a:defRPr lang="en-GB">
                <a:solidFill>
                  <a:schemeClr val="bg1"/>
                </a:solidFill>
              </a:defRPr>
            </a:lvl1pPr>
          </a:lstStyle>
          <a:p>
            <a:pPr rtl="0"/>
            <a:r>
              <a:rPr lang="en-GB" noProof="0"/>
              <a:t>Presentation title</a:t>
            </a:r>
          </a:p>
        </p:txBody>
      </p:sp>
      <p:sp>
        <p:nvSpPr>
          <p:cNvPr id="3" name="Date Placeholder 2">
            <a:extLst>
              <a:ext uri="{FF2B5EF4-FFF2-40B4-BE49-F238E27FC236}">
                <a16:creationId xmlns:a16="http://schemas.microsoft.com/office/drawing/2014/main" id="{0BC200B8-5151-AE1E-3DA7-04B965986211}"/>
              </a:ext>
            </a:extLst>
          </p:cNvPr>
          <p:cNvSpPr>
            <a:spLocks noGrp="1"/>
          </p:cNvSpPr>
          <p:nvPr>
            <p:ph type="dt" sz="half" idx="10"/>
          </p:nvPr>
        </p:nvSpPr>
        <p:spPr/>
        <p:txBody>
          <a:bodyPr rtlCol="0"/>
          <a:lstStyle>
            <a:lvl1pPr>
              <a:defRPr lang="en-GB">
                <a:solidFill>
                  <a:schemeClr val="bg1"/>
                </a:solidFill>
              </a:defRPr>
            </a:lvl1pPr>
          </a:lstStyle>
          <a:p>
            <a:pPr rtl="0"/>
            <a:r>
              <a:rPr lang="en-GB" noProof="0"/>
              <a:t>20XX</a:t>
            </a:r>
          </a:p>
        </p:txBody>
      </p:sp>
    </p:spTree>
    <p:extLst>
      <p:ext uri="{BB962C8B-B14F-4D97-AF65-F5344CB8AC3E}">
        <p14:creationId xmlns:p14="http://schemas.microsoft.com/office/powerpoint/2010/main" val="39393772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eam x8">
    <p:bg>
      <p:bgPr>
        <a:solidFill>
          <a:schemeClr val="accent2"/>
        </a:solidFill>
        <a:effectLst/>
      </p:bgPr>
    </p:bg>
    <p:spTree>
      <p:nvGrpSpPr>
        <p:cNvPr id="1" name=""/>
        <p:cNvGrpSpPr/>
        <p:nvPr/>
      </p:nvGrpSpPr>
      <p:grpSpPr>
        <a:xfrm>
          <a:off x="0" y="0"/>
          <a:ext cx="0" cy="0"/>
          <a:chOff x="0" y="0"/>
          <a:chExt cx="0" cy="0"/>
        </a:xfrm>
      </p:grpSpPr>
      <p:sp>
        <p:nvSpPr>
          <p:cNvPr id="8" name="Google Shape;1149;p53">
            <a:extLst>
              <a:ext uri="{FF2B5EF4-FFF2-40B4-BE49-F238E27FC236}">
                <a16:creationId xmlns:a16="http://schemas.microsoft.com/office/drawing/2014/main" id="{559D8666-7371-3C57-AFFE-49810709BDDB}"/>
              </a:ext>
            </a:extLst>
          </p:cNvPr>
          <p:cNvSpPr/>
          <p:nvPr userDrawn="1"/>
        </p:nvSpPr>
        <p:spPr>
          <a:xfrm>
            <a:off x="663551" y="1967633"/>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2" name="Google Shape;1149;p53">
            <a:extLst>
              <a:ext uri="{FF2B5EF4-FFF2-40B4-BE49-F238E27FC236}">
                <a16:creationId xmlns:a16="http://schemas.microsoft.com/office/drawing/2014/main" id="{434B564B-DE03-74A6-773C-0FD4632658D1}"/>
              </a:ext>
            </a:extLst>
          </p:cNvPr>
          <p:cNvSpPr/>
          <p:nvPr userDrawn="1"/>
        </p:nvSpPr>
        <p:spPr>
          <a:xfrm>
            <a:off x="663550" y="4337851"/>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5" name="Google Shape;1149;p53">
            <a:extLst>
              <a:ext uri="{FF2B5EF4-FFF2-40B4-BE49-F238E27FC236}">
                <a16:creationId xmlns:a16="http://schemas.microsoft.com/office/drawing/2014/main" id="{A98F51D8-7768-BB9C-DEFD-FE6F101B538B}"/>
              </a:ext>
            </a:extLst>
          </p:cNvPr>
          <p:cNvSpPr/>
          <p:nvPr userDrawn="1"/>
        </p:nvSpPr>
        <p:spPr>
          <a:xfrm>
            <a:off x="3509629" y="1967633"/>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7" name="Google Shape;1149;p53">
            <a:extLst>
              <a:ext uri="{FF2B5EF4-FFF2-40B4-BE49-F238E27FC236}">
                <a16:creationId xmlns:a16="http://schemas.microsoft.com/office/drawing/2014/main" id="{824DDB7E-F583-BE45-8440-04134133EF5E}"/>
              </a:ext>
            </a:extLst>
          </p:cNvPr>
          <p:cNvSpPr/>
          <p:nvPr userDrawn="1"/>
        </p:nvSpPr>
        <p:spPr>
          <a:xfrm>
            <a:off x="3509628" y="4337851"/>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9" name="Google Shape;1149;p53">
            <a:extLst>
              <a:ext uri="{FF2B5EF4-FFF2-40B4-BE49-F238E27FC236}">
                <a16:creationId xmlns:a16="http://schemas.microsoft.com/office/drawing/2014/main" id="{3AB34327-1213-C6F7-069A-661286889411}"/>
              </a:ext>
            </a:extLst>
          </p:cNvPr>
          <p:cNvSpPr/>
          <p:nvPr userDrawn="1"/>
        </p:nvSpPr>
        <p:spPr>
          <a:xfrm>
            <a:off x="6355709" y="1965287"/>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1" name="Google Shape;1149;p53">
            <a:extLst>
              <a:ext uri="{FF2B5EF4-FFF2-40B4-BE49-F238E27FC236}">
                <a16:creationId xmlns:a16="http://schemas.microsoft.com/office/drawing/2014/main" id="{B6BF1339-971D-E8EC-9A92-C646A04A9796}"/>
              </a:ext>
            </a:extLst>
          </p:cNvPr>
          <p:cNvSpPr/>
          <p:nvPr userDrawn="1"/>
        </p:nvSpPr>
        <p:spPr>
          <a:xfrm>
            <a:off x="6355708" y="4335505"/>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4" name="Google Shape;1149;p53">
            <a:extLst>
              <a:ext uri="{FF2B5EF4-FFF2-40B4-BE49-F238E27FC236}">
                <a16:creationId xmlns:a16="http://schemas.microsoft.com/office/drawing/2014/main" id="{2C16FE32-0722-CA1D-92A1-77B7780BDE81}"/>
              </a:ext>
            </a:extLst>
          </p:cNvPr>
          <p:cNvSpPr/>
          <p:nvPr userDrawn="1"/>
        </p:nvSpPr>
        <p:spPr>
          <a:xfrm>
            <a:off x="9201787" y="1965287"/>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7" name="Google Shape;1149;p53">
            <a:extLst>
              <a:ext uri="{FF2B5EF4-FFF2-40B4-BE49-F238E27FC236}">
                <a16:creationId xmlns:a16="http://schemas.microsoft.com/office/drawing/2014/main" id="{A3D368EA-D182-9937-D248-E4051379E257}"/>
              </a:ext>
            </a:extLst>
          </p:cNvPr>
          <p:cNvSpPr/>
          <p:nvPr userDrawn="1"/>
        </p:nvSpPr>
        <p:spPr>
          <a:xfrm>
            <a:off x="9201786" y="4335505"/>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ED7FDA4E-49F9-223C-DA55-A79802EE1883}"/>
              </a:ext>
            </a:extLst>
          </p:cNvPr>
          <p:cNvSpPr>
            <a:spLocks noGrp="1"/>
          </p:cNvSpPr>
          <p:nvPr>
            <p:ph type="title"/>
          </p:nvPr>
        </p:nvSpPr>
        <p:spPr/>
        <p:txBody>
          <a:bodyPr rtlCol="0"/>
          <a:lstStyle>
            <a:lvl1pPr>
              <a:defRPr lang="en-GB">
                <a:solidFill>
                  <a:schemeClr val="tx1"/>
                </a:solidFill>
              </a:defRPr>
            </a:lvl1pPr>
          </a:lstStyle>
          <a:p>
            <a:pPr rtl="0"/>
            <a:r>
              <a:rPr lang="en-US" noProof="0"/>
              <a:t>Click to edit Master title style</a:t>
            </a:r>
            <a:endParaRPr lang="en-GB" noProof="0"/>
          </a:p>
        </p:txBody>
      </p:sp>
      <p:sp>
        <p:nvSpPr>
          <p:cNvPr id="25" name="Text Placeholder 24">
            <a:extLst>
              <a:ext uri="{FF2B5EF4-FFF2-40B4-BE49-F238E27FC236}">
                <a16:creationId xmlns:a16="http://schemas.microsoft.com/office/drawing/2014/main" id="{2349526F-21BB-B06B-612E-8AAA322B41DD}"/>
              </a:ext>
            </a:extLst>
          </p:cNvPr>
          <p:cNvSpPr>
            <a:spLocks noGrp="1"/>
          </p:cNvSpPr>
          <p:nvPr>
            <p:ph type="body" sz="quarter" idx="14"/>
          </p:nvPr>
        </p:nvSpPr>
        <p:spPr>
          <a:xfrm>
            <a:off x="565816" y="186537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23" name="Picture Placeholder 22">
            <a:extLst>
              <a:ext uri="{FF2B5EF4-FFF2-40B4-BE49-F238E27FC236}">
                <a16:creationId xmlns:a16="http://schemas.microsoft.com/office/drawing/2014/main" id="{99DE91A1-A01A-B800-F6EB-C013020202CF}"/>
              </a:ext>
            </a:extLst>
          </p:cNvPr>
          <p:cNvSpPr>
            <a:spLocks noGrp="1"/>
          </p:cNvSpPr>
          <p:nvPr>
            <p:ph type="pic" sz="quarter" idx="13"/>
          </p:nvPr>
        </p:nvSpPr>
        <p:spPr>
          <a:xfrm>
            <a:off x="579532" y="1874520"/>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28" name="Text Placeholder 26">
            <a:extLst>
              <a:ext uri="{FF2B5EF4-FFF2-40B4-BE49-F238E27FC236}">
                <a16:creationId xmlns:a16="http://schemas.microsoft.com/office/drawing/2014/main" id="{733EF8C8-3849-9C80-1F6E-7038D1134789}"/>
              </a:ext>
            </a:extLst>
          </p:cNvPr>
          <p:cNvSpPr>
            <a:spLocks noGrp="1"/>
          </p:cNvSpPr>
          <p:nvPr>
            <p:ph type="body" sz="quarter" idx="15"/>
          </p:nvPr>
        </p:nvSpPr>
        <p:spPr>
          <a:xfrm>
            <a:off x="580220" y="3584901"/>
            <a:ext cx="2514600" cy="274320"/>
          </a:xfrm>
        </p:spPr>
        <p:txBody>
          <a:bodyPr rtlCol="0"/>
          <a:lstStyle>
            <a:lvl1pPr marL="0" indent="0" algn="ctr">
              <a:buNone/>
              <a:defRPr lang="en-GB" sz="1200"/>
            </a:lvl1pPr>
          </a:lstStyle>
          <a:p>
            <a:pPr lvl="0" rtl="0"/>
            <a:r>
              <a:rPr lang="en-US" noProof="0"/>
              <a:t>Click to edit Master text styles</a:t>
            </a:r>
          </a:p>
        </p:txBody>
      </p:sp>
      <p:sp>
        <p:nvSpPr>
          <p:cNvPr id="46" name="Text Placeholder 24">
            <a:extLst>
              <a:ext uri="{FF2B5EF4-FFF2-40B4-BE49-F238E27FC236}">
                <a16:creationId xmlns:a16="http://schemas.microsoft.com/office/drawing/2014/main" id="{F27A4420-EB9D-589B-DE9E-4CFCC6B25A6E}"/>
              </a:ext>
            </a:extLst>
          </p:cNvPr>
          <p:cNvSpPr>
            <a:spLocks noGrp="1"/>
          </p:cNvSpPr>
          <p:nvPr>
            <p:ph type="body" sz="quarter" idx="25"/>
          </p:nvPr>
        </p:nvSpPr>
        <p:spPr>
          <a:xfrm>
            <a:off x="565816" y="424281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57" name="Picture Placeholder 22">
            <a:extLst>
              <a:ext uri="{FF2B5EF4-FFF2-40B4-BE49-F238E27FC236}">
                <a16:creationId xmlns:a16="http://schemas.microsoft.com/office/drawing/2014/main" id="{D76F8DA4-2C9A-48DE-DB4A-045A11601F4C}"/>
              </a:ext>
            </a:extLst>
          </p:cNvPr>
          <p:cNvSpPr>
            <a:spLocks noGrp="1"/>
          </p:cNvSpPr>
          <p:nvPr>
            <p:ph type="pic" sz="quarter" idx="36"/>
          </p:nvPr>
        </p:nvSpPr>
        <p:spPr>
          <a:xfrm>
            <a:off x="579532" y="4242816"/>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47" name="Text Placeholder 26">
            <a:extLst>
              <a:ext uri="{FF2B5EF4-FFF2-40B4-BE49-F238E27FC236}">
                <a16:creationId xmlns:a16="http://schemas.microsoft.com/office/drawing/2014/main" id="{010C7458-97A7-97A1-88E7-1D3194A7EA4C}"/>
              </a:ext>
            </a:extLst>
          </p:cNvPr>
          <p:cNvSpPr>
            <a:spLocks noGrp="1"/>
          </p:cNvSpPr>
          <p:nvPr>
            <p:ph type="body" sz="quarter" idx="26"/>
          </p:nvPr>
        </p:nvSpPr>
        <p:spPr>
          <a:xfrm>
            <a:off x="580220" y="5947269"/>
            <a:ext cx="2514600" cy="274320"/>
          </a:xfrm>
        </p:spPr>
        <p:txBody>
          <a:bodyPr rtlCol="0"/>
          <a:lstStyle>
            <a:lvl1pPr marL="0" indent="0" algn="ctr">
              <a:buNone/>
              <a:defRPr lang="en-GB" sz="1200"/>
            </a:lvl1pPr>
          </a:lstStyle>
          <a:p>
            <a:pPr lvl="0" rtl="0"/>
            <a:r>
              <a:rPr lang="en-US" noProof="0"/>
              <a:t>Click to edit Master text styles</a:t>
            </a:r>
          </a:p>
        </p:txBody>
      </p:sp>
      <p:sp>
        <p:nvSpPr>
          <p:cNvPr id="29" name="Text Placeholder 24">
            <a:extLst>
              <a:ext uri="{FF2B5EF4-FFF2-40B4-BE49-F238E27FC236}">
                <a16:creationId xmlns:a16="http://schemas.microsoft.com/office/drawing/2014/main" id="{32F8A8CA-E278-E129-A09C-8C4B7CCA2DE2}"/>
              </a:ext>
            </a:extLst>
          </p:cNvPr>
          <p:cNvSpPr>
            <a:spLocks noGrp="1"/>
          </p:cNvSpPr>
          <p:nvPr>
            <p:ph type="body" sz="quarter" idx="16"/>
          </p:nvPr>
        </p:nvSpPr>
        <p:spPr>
          <a:xfrm>
            <a:off x="3419856" y="186537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30" name="Picture Placeholder 22">
            <a:extLst>
              <a:ext uri="{FF2B5EF4-FFF2-40B4-BE49-F238E27FC236}">
                <a16:creationId xmlns:a16="http://schemas.microsoft.com/office/drawing/2014/main" id="{3CFBF841-C094-5FA8-63F2-F5DA37C0359A}"/>
              </a:ext>
            </a:extLst>
          </p:cNvPr>
          <p:cNvSpPr>
            <a:spLocks noGrp="1"/>
          </p:cNvSpPr>
          <p:nvPr>
            <p:ph type="pic" sz="quarter" idx="17"/>
          </p:nvPr>
        </p:nvSpPr>
        <p:spPr>
          <a:xfrm>
            <a:off x="3433572" y="1874520"/>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31" name="Text Placeholder 26">
            <a:extLst>
              <a:ext uri="{FF2B5EF4-FFF2-40B4-BE49-F238E27FC236}">
                <a16:creationId xmlns:a16="http://schemas.microsoft.com/office/drawing/2014/main" id="{C76BA571-FE5C-F5F7-9056-20BD57DA6789}"/>
              </a:ext>
            </a:extLst>
          </p:cNvPr>
          <p:cNvSpPr>
            <a:spLocks noGrp="1"/>
          </p:cNvSpPr>
          <p:nvPr>
            <p:ph type="body" sz="quarter" idx="18"/>
          </p:nvPr>
        </p:nvSpPr>
        <p:spPr>
          <a:xfrm>
            <a:off x="3419856" y="3584901"/>
            <a:ext cx="2514600" cy="274320"/>
          </a:xfrm>
        </p:spPr>
        <p:txBody>
          <a:bodyPr rtlCol="0"/>
          <a:lstStyle>
            <a:lvl1pPr marL="0" indent="0" algn="ctr">
              <a:buNone/>
              <a:defRPr lang="en-GB" sz="1200"/>
            </a:lvl1pPr>
          </a:lstStyle>
          <a:p>
            <a:pPr lvl="0" rtl="0"/>
            <a:r>
              <a:rPr lang="en-US" noProof="0"/>
              <a:t>Click to edit Master text styles</a:t>
            </a:r>
          </a:p>
        </p:txBody>
      </p:sp>
      <p:sp>
        <p:nvSpPr>
          <p:cNvPr id="48" name="Text Placeholder 24">
            <a:extLst>
              <a:ext uri="{FF2B5EF4-FFF2-40B4-BE49-F238E27FC236}">
                <a16:creationId xmlns:a16="http://schemas.microsoft.com/office/drawing/2014/main" id="{27F73601-DBA6-A721-D6BF-321A387810A8}"/>
              </a:ext>
            </a:extLst>
          </p:cNvPr>
          <p:cNvSpPr>
            <a:spLocks noGrp="1"/>
          </p:cNvSpPr>
          <p:nvPr>
            <p:ph type="body" sz="quarter" idx="27"/>
          </p:nvPr>
        </p:nvSpPr>
        <p:spPr>
          <a:xfrm>
            <a:off x="3419856" y="424281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49" name="Picture Placeholder 22">
            <a:extLst>
              <a:ext uri="{FF2B5EF4-FFF2-40B4-BE49-F238E27FC236}">
                <a16:creationId xmlns:a16="http://schemas.microsoft.com/office/drawing/2014/main" id="{060504F7-2F69-FC38-B09C-5DCA35CD85A9}"/>
              </a:ext>
            </a:extLst>
          </p:cNvPr>
          <p:cNvSpPr>
            <a:spLocks noGrp="1"/>
          </p:cNvSpPr>
          <p:nvPr>
            <p:ph type="pic" sz="quarter" idx="28"/>
          </p:nvPr>
        </p:nvSpPr>
        <p:spPr>
          <a:xfrm>
            <a:off x="3433572" y="4242816"/>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50" name="Text Placeholder 26">
            <a:extLst>
              <a:ext uri="{FF2B5EF4-FFF2-40B4-BE49-F238E27FC236}">
                <a16:creationId xmlns:a16="http://schemas.microsoft.com/office/drawing/2014/main" id="{3843A45B-37B6-D773-B219-9EBAD5F19532}"/>
              </a:ext>
            </a:extLst>
          </p:cNvPr>
          <p:cNvSpPr>
            <a:spLocks noGrp="1"/>
          </p:cNvSpPr>
          <p:nvPr>
            <p:ph type="body" sz="quarter" idx="29"/>
          </p:nvPr>
        </p:nvSpPr>
        <p:spPr>
          <a:xfrm>
            <a:off x="3419856" y="5947269"/>
            <a:ext cx="2514600" cy="274320"/>
          </a:xfrm>
        </p:spPr>
        <p:txBody>
          <a:bodyPr rtlCol="0"/>
          <a:lstStyle>
            <a:lvl1pPr marL="0" indent="0" algn="ctr">
              <a:buNone/>
              <a:defRPr lang="en-GB" sz="1200"/>
            </a:lvl1pPr>
          </a:lstStyle>
          <a:p>
            <a:pPr lvl="0" rtl="0"/>
            <a:r>
              <a:rPr lang="en-US" noProof="0"/>
              <a:t>Click to edit Master text styles</a:t>
            </a:r>
          </a:p>
        </p:txBody>
      </p:sp>
      <p:sp>
        <p:nvSpPr>
          <p:cNvPr id="32" name="Text Placeholder 24">
            <a:extLst>
              <a:ext uri="{FF2B5EF4-FFF2-40B4-BE49-F238E27FC236}">
                <a16:creationId xmlns:a16="http://schemas.microsoft.com/office/drawing/2014/main" id="{D7F9FC21-D881-DB86-4C69-C07821DCF3A7}"/>
              </a:ext>
            </a:extLst>
          </p:cNvPr>
          <p:cNvSpPr>
            <a:spLocks noGrp="1"/>
          </p:cNvSpPr>
          <p:nvPr>
            <p:ph type="body" sz="quarter" idx="19"/>
          </p:nvPr>
        </p:nvSpPr>
        <p:spPr>
          <a:xfrm>
            <a:off x="6263640" y="186537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33" name="Picture Placeholder 22">
            <a:extLst>
              <a:ext uri="{FF2B5EF4-FFF2-40B4-BE49-F238E27FC236}">
                <a16:creationId xmlns:a16="http://schemas.microsoft.com/office/drawing/2014/main" id="{FE2E99DA-5661-F860-9E54-9C42590265FD}"/>
              </a:ext>
            </a:extLst>
          </p:cNvPr>
          <p:cNvSpPr>
            <a:spLocks noGrp="1"/>
          </p:cNvSpPr>
          <p:nvPr>
            <p:ph type="pic" sz="quarter" idx="20"/>
          </p:nvPr>
        </p:nvSpPr>
        <p:spPr>
          <a:xfrm>
            <a:off x="6277356" y="1874520"/>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34" name="Text Placeholder 26">
            <a:extLst>
              <a:ext uri="{FF2B5EF4-FFF2-40B4-BE49-F238E27FC236}">
                <a16:creationId xmlns:a16="http://schemas.microsoft.com/office/drawing/2014/main" id="{99F1332D-1A76-8252-3A4A-73B5BE80BDA8}"/>
              </a:ext>
            </a:extLst>
          </p:cNvPr>
          <p:cNvSpPr>
            <a:spLocks noGrp="1"/>
          </p:cNvSpPr>
          <p:nvPr>
            <p:ph type="body" sz="quarter" idx="21"/>
          </p:nvPr>
        </p:nvSpPr>
        <p:spPr>
          <a:xfrm>
            <a:off x="6263640" y="3584901"/>
            <a:ext cx="2514600" cy="274320"/>
          </a:xfrm>
        </p:spPr>
        <p:txBody>
          <a:bodyPr rtlCol="0"/>
          <a:lstStyle>
            <a:lvl1pPr marL="0" indent="0" algn="ctr">
              <a:buNone/>
              <a:defRPr lang="en-GB" sz="1200"/>
            </a:lvl1pPr>
          </a:lstStyle>
          <a:p>
            <a:pPr lvl="0" rtl="0"/>
            <a:r>
              <a:rPr lang="en-US" noProof="0"/>
              <a:t>Click to edit Master text styles</a:t>
            </a:r>
          </a:p>
        </p:txBody>
      </p:sp>
      <p:sp>
        <p:nvSpPr>
          <p:cNvPr id="51" name="Text Placeholder 24">
            <a:extLst>
              <a:ext uri="{FF2B5EF4-FFF2-40B4-BE49-F238E27FC236}">
                <a16:creationId xmlns:a16="http://schemas.microsoft.com/office/drawing/2014/main" id="{E5E9A104-54F0-5100-0B27-DBD2DF206786}"/>
              </a:ext>
            </a:extLst>
          </p:cNvPr>
          <p:cNvSpPr>
            <a:spLocks noGrp="1"/>
          </p:cNvSpPr>
          <p:nvPr>
            <p:ph type="body" sz="quarter" idx="30"/>
          </p:nvPr>
        </p:nvSpPr>
        <p:spPr>
          <a:xfrm>
            <a:off x="6263640" y="424281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52" name="Picture Placeholder 22">
            <a:extLst>
              <a:ext uri="{FF2B5EF4-FFF2-40B4-BE49-F238E27FC236}">
                <a16:creationId xmlns:a16="http://schemas.microsoft.com/office/drawing/2014/main" id="{23469072-7775-90E2-6C92-C6D03C1DACB0}"/>
              </a:ext>
            </a:extLst>
          </p:cNvPr>
          <p:cNvSpPr>
            <a:spLocks noGrp="1"/>
          </p:cNvSpPr>
          <p:nvPr>
            <p:ph type="pic" sz="quarter" idx="31"/>
          </p:nvPr>
        </p:nvSpPr>
        <p:spPr>
          <a:xfrm>
            <a:off x="6277356" y="4242816"/>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53" name="Text Placeholder 26">
            <a:extLst>
              <a:ext uri="{FF2B5EF4-FFF2-40B4-BE49-F238E27FC236}">
                <a16:creationId xmlns:a16="http://schemas.microsoft.com/office/drawing/2014/main" id="{BF06B9AA-555D-874C-1198-B3ED9EBC7140}"/>
              </a:ext>
            </a:extLst>
          </p:cNvPr>
          <p:cNvSpPr>
            <a:spLocks noGrp="1"/>
          </p:cNvSpPr>
          <p:nvPr>
            <p:ph type="body" sz="quarter" idx="32"/>
          </p:nvPr>
        </p:nvSpPr>
        <p:spPr>
          <a:xfrm>
            <a:off x="6263640" y="5947269"/>
            <a:ext cx="2514600" cy="274320"/>
          </a:xfrm>
        </p:spPr>
        <p:txBody>
          <a:bodyPr rtlCol="0"/>
          <a:lstStyle>
            <a:lvl1pPr marL="0" indent="0" algn="ctr">
              <a:buNone/>
              <a:defRPr lang="en-GB" sz="1200"/>
            </a:lvl1pPr>
          </a:lstStyle>
          <a:p>
            <a:pPr lvl="0" rtl="0"/>
            <a:r>
              <a:rPr lang="en-US" noProof="0"/>
              <a:t>Click to edit Master text styles</a:t>
            </a:r>
          </a:p>
        </p:txBody>
      </p:sp>
      <p:sp>
        <p:nvSpPr>
          <p:cNvPr id="35" name="Text Placeholder 24">
            <a:extLst>
              <a:ext uri="{FF2B5EF4-FFF2-40B4-BE49-F238E27FC236}">
                <a16:creationId xmlns:a16="http://schemas.microsoft.com/office/drawing/2014/main" id="{47253530-631C-01D6-E4D5-53EA91819AC5}"/>
              </a:ext>
            </a:extLst>
          </p:cNvPr>
          <p:cNvSpPr>
            <a:spLocks noGrp="1"/>
          </p:cNvSpPr>
          <p:nvPr>
            <p:ph type="body" sz="quarter" idx="22"/>
          </p:nvPr>
        </p:nvSpPr>
        <p:spPr>
          <a:xfrm>
            <a:off x="9107424" y="186537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36" name="Picture Placeholder 22">
            <a:extLst>
              <a:ext uri="{FF2B5EF4-FFF2-40B4-BE49-F238E27FC236}">
                <a16:creationId xmlns:a16="http://schemas.microsoft.com/office/drawing/2014/main" id="{2087F48D-BCD6-2370-DFEB-3DC855770580}"/>
              </a:ext>
            </a:extLst>
          </p:cNvPr>
          <p:cNvSpPr>
            <a:spLocks noGrp="1"/>
          </p:cNvSpPr>
          <p:nvPr>
            <p:ph type="pic" sz="quarter" idx="23"/>
          </p:nvPr>
        </p:nvSpPr>
        <p:spPr>
          <a:xfrm>
            <a:off x="9121140" y="1874520"/>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37" name="Text Placeholder 26">
            <a:extLst>
              <a:ext uri="{FF2B5EF4-FFF2-40B4-BE49-F238E27FC236}">
                <a16:creationId xmlns:a16="http://schemas.microsoft.com/office/drawing/2014/main" id="{2730E53E-4C0B-1C22-8754-2D69B55DF375}"/>
              </a:ext>
            </a:extLst>
          </p:cNvPr>
          <p:cNvSpPr>
            <a:spLocks noGrp="1"/>
          </p:cNvSpPr>
          <p:nvPr>
            <p:ph type="body" sz="quarter" idx="24"/>
          </p:nvPr>
        </p:nvSpPr>
        <p:spPr>
          <a:xfrm>
            <a:off x="9107424" y="3584901"/>
            <a:ext cx="2514600" cy="274320"/>
          </a:xfrm>
        </p:spPr>
        <p:txBody>
          <a:bodyPr rtlCol="0"/>
          <a:lstStyle>
            <a:lvl1pPr marL="0" indent="0" algn="ctr">
              <a:buNone/>
              <a:defRPr lang="en-GB" sz="1200"/>
            </a:lvl1pPr>
          </a:lstStyle>
          <a:p>
            <a:pPr lvl="0" rtl="0"/>
            <a:r>
              <a:rPr lang="en-US" noProof="0"/>
              <a:t>Click to edit Master text styles</a:t>
            </a:r>
          </a:p>
        </p:txBody>
      </p:sp>
      <p:sp>
        <p:nvSpPr>
          <p:cNvPr id="54" name="Text Placeholder 24">
            <a:extLst>
              <a:ext uri="{FF2B5EF4-FFF2-40B4-BE49-F238E27FC236}">
                <a16:creationId xmlns:a16="http://schemas.microsoft.com/office/drawing/2014/main" id="{9690986C-4F11-A46D-923C-CCC08AB6CB76}"/>
              </a:ext>
            </a:extLst>
          </p:cNvPr>
          <p:cNvSpPr>
            <a:spLocks noGrp="1"/>
          </p:cNvSpPr>
          <p:nvPr>
            <p:ph type="body" sz="quarter" idx="33"/>
          </p:nvPr>
        </p:nvSpPr>
        <p:spPr>
          <a:xfrm>
            <a:off x="9107424" y="4242816"/>
            <a:ext cx="2514600" cy="2084832"/>
          </a:xfrm>
          <a:solidFill>
            <a:schemeClr val="accent5"/>
          </a:solidFill>
          <a:ln w="25400">
            <a:solidFill>
              <a:schemeClr val="dk1"/>
            </a:solidFill>
          </a:ln>
        </p:spPr>
        <p:txBody>
          <a:bodyPr tIns="1490472" rtlCol="0"/>
          <a:lstStyle>
            <a:lvl1pPr marL="0" indent="0" algn="ctr">
              <a:buFont typeface="Arial" panose="020B0604020202020204" pitchFamily="34" charset="0"/>
              <a:buNone/>
              <a:defRPr lang="en-GB" sz="1600">
                <a:latin typeface="+mj-lt"/>
              </a:defRPr>
            </a:lvl1pPr>
          </a:lstStyle>
          <a:p>
            <a:pPr lvl="0" rtl="0"/>
            <a:r>
              <a:rPr lang="en-US" noProof="0"/>
              <a:t>Click to edit Master text styles</a:t>
            </a:r>
          </a:p>
        </p:txBody>
      </p:sp>
      <p:sp>
        <p:nvSpPr>
          <p:cNvPr id="55" name="Picture Placeholder 22">
            <a:extLst>
              <a:ext uri="{FF2B5EF4-FFF2-40B4-BE49-F238E27FC236}">
                <a16:creationId xmlns:a16="http://schemas.microsoft.com/office/drawing/2014/main" id="{A4293B55-9185-9732-2F46-4B62C7F1F21E}"/>
              </a:ext>
            </a:extLst>
          </p:cNvPr>
          <p:cNvSpPr>
            <a:spLocks noGrp="1"/>
          </p:cNvSpPr>
          <p:nvPr>
            <p:ph type="pic" sz="quarter" idx="34"/>
          </p:nvPr>
        </p:nvSpPr>
        <p:spPr>
          <a:xfrm>
            <a:off x="9121140" y="4242816"/>
            <a:ext cx="2487168" cy="1280160"/>
          </a:xfrm>
          <a:ln w="25400">
            <a:solidFill>
              <a:schemeClr val="tx1"/>
            </a:solidFill>
          </a:ln>
        </p:spPr>
        <p:txBody>
          <a:bodyPr rtlCol="0" anchor="ctr"/>
          <a:lstStyle>
            <a:lvl1pPr marL="0" indent="0" algn="ctr">
              <a:buNone/>
              <a:defRPr lang="en-GB" sz="1600"/>
            </a:lvl1pPr>
          </a:lstStyle>
          <a:p>
            <a:pPr rtl="0"/>
            <a:r>
              <a:rPr lang="en-US" noProof="0"/>
              <a:t>Click icon to add picture</a:t>
            </a:r>
            <a:endParaRPr lang="en-GB" noProof="0"/>
          </a:p>
        </p:txBody>
      </p:sp>
      <p:sp>
        <p:nvSpPr>
          <p:cNvPr id="56" name="Text Placeholder 26">
            <a:extLst>
              <a:ext uri="{FF2B5EF4-FFF2-40B4-BE49-F238E27FC236}">
                <a16:creationId xmlns:a16="http://schemas.microsoft.com/office/drawing/2014/main" id="{B8529D99-B7B2-6411-E928-9FA204E3842A}"/>
              </a:ext>
            </a:extLst>
          </p:cNvPr>
          <p:cNvSpPr>
            <a:spLocks noGrp="1"/>
          </p:cNvSpPr>
          <p:nvPr>
            <p:ph type="body" sz="quarter" idx="35"/>
          </p:nvPr>
        </p:nvSpPr>
        <p:spPr>
          <a:xfrm>
            <a:off x="9107424" y="5947269"/>
            <a:ext cx="2514600" cy="274320"/>
          </a:xfrm>
        </p:spPr>
        <p:txBody>
          <a:bodyPr rtlCol="0"/>
          <a:lstStyle>
            <a:lvl1pPr marL="0" indent="0" algn="ctr">
              <a:buNone/>
              <a:defRPr lang="en-GB" sz="1200"/>
            </a:lvl1pPr>
          </a:lstStyle>
          <a:p>
            <a:pPr lvl="0" rtl="0"/>
            <a:r>
              <a:rPr lang="en-US" noProof="0"/>
              <a:t>Click to edit Master text styles</a:t>
            </a:r>
          </a:p>
        </p:txBody>
      </p:sp>
    </p:spTree>
    <p:extLst>
      <p:ext uri="{BB962C8B-B14F-4D97-AF65-F5344CB8AC3E}">
        <p14:creationId xmlns:p14="http://schemas.microsoft.com/office/powerpoint/2010/main" val="2220617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Lis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EB71-EE42-930D-4E54-FA0F44BD2D36}"/>
              </a:ext>
            </a:extLst>
          </p:cNvPr>
          <p:cNvSpPr>
            <a:spLocks noGrp="1"/>
          </p:cNvSpPr>
          <p:nvPr>
            <p:ph type="title"/>
          </p:nvPr>
        </p:nvSpPr>
        <p:spPr>
          <a:xfrm>
            <a:off x="731520" y="1947672"/>
            <a:ext cx="3209544" cy="2862072"/>
          </a:xfrm>
        </p:spPr>
        <p:txBody>
          <a:bodyPr rtlCol="0" anchor="ctr"/>
          <a:lstStyle>
            <a:lvl1pPr algn="l">
              <a:defRPr lang="en-GB"/>
            </a:lvl1pPr>
          </a:lstStyle>
          <a:p>
            <a:pPr rtl="0"/>
            <a:r>
              <a:rPr lang="en-US" noProof="0"/>
              <a:t>Click to edit Master title style</a:t>
            </a:r>
            <a:endParaRPr lang="en-GB" noProof="0"/>
          </a:p>
        </p:txBody>
      </p:sp>
      <p:sp>
        <p:nvSpPr>
          <p:cNvPr id="7" name="Google Shape;1247;p56">
            <a:extLst>
              <a:ext uri="{FF2B5EF4-FFF2-40B4-BE49-F238E27FC236}">
                <a16:creationId xmlns:a16="http://schemas.microsoft.com/office/drawing/2014/main" id="{1A52F175-2E39-E9BE-B4DF-67098DB248AA}"/>
              </a:ext>
            </a:extLst>
          </p:cNvPr>
          <p:cNvSpPr/>
          <p:nvPr userDrawn="1"/>
        </p:nvSpPr>
        <p:spPr>
          <a:xfrm>
            <a:off x="5607119" y="347046"/>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accent2"/>
              </a:solidFill>
              <a:latin typeface="+mj-lt"/>
              <a:ea typeface="Karla"/>
              <a:cs typeface="Karla"/>
              <a:sym typeface="Karla"/>
            </a:endParaRPr>
          </a:p>
        </p:txBody>
      </p:sp>
      <p:sp>
        <p:nvSpPr>
          <p:cNvPr id="9" name="Google Shape;1264;p56">
            <a:extLst>
              <a:ext uri="{FF2B5EF4-FFF2-40B4-BE49-F238E27FC236}">
                <a16:creationId xmlns:a16="http://schemas.microsoft.com/office/drawing/2014/main" id="{CE3B3000-733D-1995-D39A-E659E5A429CC}"/>
              </a:ext>
            </a:extLst>
          </p:cNvPr>
          <p:cNvSpPr/>
          <p:nvPr userDrawn="1"/>
        </p:nvSpPr>
        <p:spPr>
          <a:xfrm>
            <a:off x="5607119" y="1623673"/>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11" name="Google Shape;1278;p56">
            <a:extLst>
              <a:ext uri="{FF2B5EF4-FFF2-40B4-BE49-F238E27FC236}">
                <a16:creationId xmlns:a16="http://schemas.microsoft.com/office/drawing/2014/main" id="{F1BC0AB2-17DA-D97E-3052-DA48D80F7428}"/>
              </a:ext>
            </a:extLst>
          </p:cNvPr>
          <p:cNvSpPr/>
          <p:nvPr userDrawn="1"/>
        </p:nvSpPr>
        <p:spPr>
          <a:xfrm>
            <a:off x="5607119" y="2925956"/>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13" name="Google Shape;1278;p56">
            <a:extLst>
              <a:ext uri="{FF2B5EF4-FFF2-40B4-BE49-F238E27FC236}">
                <a16:creationId xmlns:a16="http://schemas.microsoft.com/office/drawing/2014/main" id="{C860490F-E3DB-3E9F-0AC6-F04949DC59C3}"/>
              </a:ext>
            </a:extLst>
          </p:cNvPr>
          <p:cNvSpPr/>
          <p:nvPr userDrawn="1"/>
        </p:nvSpPr>
        <p:spPr>
          <a:xfrm>
            <a:off x="5607120" y="4223036"/>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15" name="Google Shape;1278;p56">
            <a:extLst>
              <a:ext uri="{FF2B5EF4-FFF2-40B4-BE49-F238E27FC236}">
                <a16:creationId xmlns:a16="http://schemas.microsoft.com/office/drawing/2014/main" id="{522E5778-EA03-EFC4-08AA-ECB1C07ED56E}"/>
              </a:ext>
            </a:extLst>
          </p:cNvPr>
          <p:cNvSpPr/>
          <p:nvPr userDrawn="1"/>
        </p:nvSpPr>
        <p:spPr>
          <a:xfrm>
            <a:off x="5607120" y="5519473"/>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17" name="Google Shape;1268;p56">
            <a:extLst>
              <a:ext uri="{FF2B5EF4-FFF2-40B4-BE49-F238E27FC236}">
                <a16:creationId xmlns:a16="http://schemas.microsoft.com/office/drawing/2014/main" id="{EEA0BE49-92E1-A1A3-40E0-DDAA5511F637}"/>
              </a:ext>
            </a:extLst>
          </p:cNvPr>
          <p:cNvSpPr/>
          <p:nvPr userDrawn="1"/>
        </p:nvSpPr>
        <p:spPr>
          <a:xfrm>
            <a:off x="4348745" y="1637743"/>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9" name="Google Shape;1282;p56">
            <a:extLst>
              <a:ext uri="{FF2B5EF4-FFF2-40B4-BE49-F238E27FC236}">
                <a16:creationId xmlns:a16="http://schemas.microsoft.com/office/drawing/2014/main" id="{DF15F1EC-1D2B-FF49-7785-26BC7083A07C}"/>
              </a:ext>
            </a:extLst>
          </p:cNvPr>
          <p:cNvSpPr/>
          <p:nvPr userDrawn="1"/>
        </p:nvSpPr>
        <p:spPr>
          <a:xfrm>
            <a:off x="4348745" y="2927249"/>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1" name="Google Shape;1282;p56">
            <a:extLst>
              <a:ext uri="{FF2B5EF4-FFF2-40B4-BE49-F238E27FC236}">
                <a16:creationId xmlns:a16="http://schemas.microsoft.com/office/drawing/2014/main" id="{BE3FDD69-3D60-CF6B-97A3-7B2C1AE3100A}"/>
              </a:ext>
            </a:extLst>
          </p:cNvPr>
          <p:cNvSpPr/>
          <p:nvPr userDrawn="1"/>
        </p:nvSpPr>
        <p:spPr>
          <a:xfrm>
            <a:off x="4348745" y="4277006"/>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3" name="Google Shape;1282;p56">
            <a:extLst>
              <a:ext uri="{FF2B5EF4-FFF2-40B4-BE49-F238E27FC236}">
                <a16:creationId xmlns:a16="http://schemas.microsoft.com/office/drawing/2014/main" id="{E3BB1E5B-DA10-B332-D4B8-D551C3053C53}"/>
              </a:ext>
            </a:extLst>
          </p:cNvPr>
          <p:cNvSpPr/>
          <p:nvPr userDrawn="1"/>
        </p:nvSpPr>
        <p:spPr>
          <a:xfrm>
            <a:off x="4348745" y="5568541"/>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5" name="Google Shape;1251;p56">
            <a:extLst>
              <a:ext uri="{FF2B5EF4-FFF2-40B4-BE49-F238E27FC236}">
                <a16:creationId xmlns:a16="http://schemas.microsoft.com/office/drawing/2014/main" id="{8D887B7F-9EBA-E7B8-64CE-5EAB1DF08E19}"/>
              </a:ext>
            </a:extLst>
          </p:cNvPr>
          <p:cNvSpPr/>
          <p:nvPr userDrawn="1"/>
        </p:nvSpPr>
        <p:spPr>
          <a:xfrm>
            <a:off x="4348745" y="361116"/>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7" name="Google Shape;1248;p56">
            <a:extLst>
              <a:ext uri="{FF2B5EF4-FFF2-40B4-BE49-F238E27FC236}">
                <a16:creationId xmlns:a16="http://schemas.microsoft.com/office/drawing/2014/main" id="{5AC86C31-7E67-B4EC-1AE0-291ED77F2214}"/>
              </a:ext>
            </a:extLst>
          </p:cNvPr>
          <p:cNvSpPr/>
          <p:nvPr userDrawn="1"/>
        </p:nvSpPr>
        <p:spPr>
          <a:xfrm>
            <a:off x="5512393" y="241430"/>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29" name="Google Shape;1265;p56">
            <a:extLst>
              <a:ext uri="{FF2B5EF4-FFF2-40B4-BE49-F238E27FC236}">
                <a16:creationId xmlns:a16="http://schemas.microsoft.com/office/drawing/2014/main" id="{A7BF8E2B-5184-B584-D484-7D82C9DA6C41}"/>
              </a:ext>
            </a:extLst>
          </p:cNvPr>
          <p:cNvSpPr/>
          <p:nvPr userDrawn="1"/>
        </p:nvSpPr>
        <p:spPr>
          <a:xfrm>
            <a:off x="5512393" y="1518057"/>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31" name="Google Shape;1279;p56">
            <a:extLst>
              <a:ext uri="{FF2B5EF4-FFF2-40B4-BE49-F238E27FC236}">
                <a16:creationId xmlns:a16="http://schemas.microsoft.com/office/drawing/2014/main" id="{9E808B73-94D7-57E7-3837-3DA718162E5B}"/>
              </a:ext>
            </a:extLst>
          </p:cNvPr>
          <p:cNvSpPr/>
          <p:nvPr userDrawn="1"/>
        </p:nvSpPr>
        <p:spPr>
          <a:xfrm>
            <a:off x="5512393" y="2807563"/>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33" name="Google Shape;1279;p56">
            <a:extLst>
              <a:ext uri="{FF2B5EF4-FFF2-40B4-BE49-F238E27FC236}">
                <a16:creationId xmlns:a16="http://schemas.microsoft.com/office/drawing/2014/main" id="{F340E0DF-98FD-EA55-7B4B-8E58FC5CFCDA}"/>
              </a:ext>
            </a:extLst>
          </p:cNvPr>
          <p:cNvSpPr/>
          <p:nvPr userDrawn="1"/>
        </p:nvSpPr>
        <p:spPr>
          <a:xfrm>
            <a:off x="5512394" y="4117420"/>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35" name="Google Shape;1279;p56">
            <a:extLst>
              <a:ext uri="{FF2B5EF4-FFF2-40B4-BE49-F238E27FC236}">
                <a16:creationId xmlns:a16="http://schemas.microsoft.com/office/drawing/2014/main" id="{1F52D7F5-AD34-C5B1-EEA2-F711AD3A8C3F}"/>
              </a:ext>
            </a:extLst>
          </p:cNvPr>
          <p:cNvSpPr/>
          <p:nvPr userDrawn="1"/>
        </p:nvSpPr>
        <p:spPr>
          <a:xfrm>
            <a:off x="5512394" y="5413857"/>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mj-lt"/>
              <a:ea typeface="Karla"/>
              <a:cs typeface="Karla"/>
              <a:sym typeface="Karla"/>
            </a:endParaRPr>
          </a:p>
        </p:txBody>
      </p:sp>
      <p:sp>
        <p:nvSpPr>
          <p:cNvPr id="37" name="Google Shape;1251;p56">
            <a:extLst>
              <a:ext uri="{FF2B5EF4-FFF2-40B4-BE49-F238E27FC236}">
                <a16:creationId xmlns:a16="http://schemas.microsoft.com/office/drawing/2014/main" id="{A4889AFC-C17E-6AF6-25D9-F977ACD04A9D}"/>
              </a:ext>
            </a:extLst>
          </p:cNvPr>
          <p:cNvSpPr/>
          <p:nvPr userDrawn="1"/>
        </p:nvSpPr>
        <p:spPr>
          <a:xfrm>
            <a:off x="4290632" y="303003"/>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39" name="Google Shape;1268;p56">
            <a:extLst>
              <a:ext uri="{FF2B5EF4-FFF2-40B4-BE49-F238E27FC236}">
                <a16:creationId xmlns:a16="http://schemas.microsoft.com/office/drawing/2014/main" id="{5E0F6889-9671-EA56-B88B-DBA6C149062C}"/>
              </a:ext>
            </a:extLst>
          </p:cNvPr>
          <p:cNvSpPr/>
          <p:nvPr userDrawn="1"/>
        </p:nvSpPr>
        <p:spPr>
          <a:xfrm>
            <a:off x="4290632" y="1579630"/>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41" name="Google Shape;1282;p56">
            <a:extLst>
              <a:ext uri="{FF2B5EF4-FFF2-40B4-BE49-F238E27FC236}">
                <a16:creationId xmlns:a16="http://schemas.microsoft.com/office/drawing/2014/main" id="{44CB8F8B-1D14-EA9D-117E-79BB0DB776E9}"/>
              </a:ext>
            </a:extLst>
          </p:cNvPr>
          <p:cNvSpPr/>
          <p:nvPr userDrawn="1"/>
        </p:nvSpPr>
        <p:spPr>
          <a:xfrm>
            <a:off x="4290632" y="2869136"/>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43" name="Google Shape;1282;p56">
            <a:extLst>
              <a:ext uri="{FF2B5EF4-FFF2-40B4-BE49-F238E27FC236}">
                <a16:creationId xmlns:a16="http://schemas.microsoft.com/office/drawing/2014/main" id="{9D8D9DEA-F6DA-EFDC-5DDF-946728969392}"/>
              </a:ext>
            </a:extLst>
          </p:cNvPr>
          <p:cNvSpPr/>
          <p:nvPr userDrawn="1"/>
        </p:nvSpPr>
        <p:spPr>
          <a:xfrm>
            <a:off x="4290632" y="4217824"/>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45" name="Google Shape;1282;p56">
            <a:extLst>
              <a:ext uri="{FF2B5EF4-FFF2-40B4-BE49-F238E27FC236}">
                <a16:creationId xmlns:a16="http://schemas.microsoft.com/office/drawing/2014/main" id="{5B83F600-A2A8-FC3E-235C-F63589027CEC}"/>
              </a:ext>
            </a:extLst>
          </p:cNvPr>
          <p:cNvSpPr/>
          <p:nvPr userDrawn="1"/>
        </p:nvSpPr>
        <p:spPr>
          <a:xfrm>
            <a:off x="4290632" y="5510428"/>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47" name="Picture Placeholder 46">
            <a:extLst>
              <a:ext uri="{FF2B5EF4-FFF2-40B4-BE49-F238E27FC236}">
                <a16:creationId xmlns:a16="http://schemas.microsoft.com/office/drawing/2014/main" id="{3B37AA0A-CC3F-643E-4CA3-94EE9D0B955A}"/>
              </a:ext>
            </a:extLst>
          </p:cNvPr>
          <p:cNvSpPr>
            <a:spLocks noGrp="1"/>
          </p:cNvSpPr>
          <p:nvPr>
            <p:ph type="pic" sz="quarter" idx="10"/>
          </p:nvPr>
        </p:nvSpPr>
        <p:spPr>
          <a:xfrm>
            <a:off x="4455524" y="467895"/>
            <a:ext cx="640080" cy="640080"/>
          </a:xfrm>
        </p:spPr>
        <p:txBody>
          <a:bodyPr rtlCol="0" anchor="ctr"/>
          <a:lstStyle>
            <a:lvl1pPr marL="0" indent="0" algn="ctr">
              <a:buNone/>
              <a:defRPr lang="en-GB" sz="900"/>
            </a:lvl1pPr>
          </a:lstStyle>
          <a:p>
            <a:pPr rtl="0"/>
            <a:r>
              <a:rPr lang="en-US" noProof="0"/>
              <a:t>Click icon to add picture</a:t>
            </a:r>
            <a:endParaRPr lang="en-GB" noProof="0"/>
          </a:p>
        </p:txBody>
      </p:sp>
      <p:sp>
        <p:nvSpPr>
          <p:cNvPr id="53" name="Text Placeholder 52">
            <a:extLst>
              <a:ext uri="{FF2B5EF4-FFF2-40B4-BE49-F238E27FC236}">
                <a16:creationId xmlns:a16="http://schemas.microsoft.com/office/drawing/2014/main" id="{04148F56-845C-40C8-5EFE-44B32FB55764}"/>
              </a:ext>
            </a:extLst>
          </p:cNvPr>
          <p:cNvSpPr>
            <a:spLocks noGrp="1"/>
          </p:cNvSpPr>
          <p:nvPr>
            <p:ph type="body" sz="quarter" idx="15"/>
          </p:nvPr>
        </p:nvSpPr>
        <p:spPr>
          <a:xfrm>
            <a:off x="5769864" y="457200"/>
            <a:ext cx="3840480" cy="338328"/>
          </a:xfrm>
        </p:spPr>
        <p:txBody>
          <a:bodyPr rtlCol="0"/>
          <a:lstStyle>
            <a:lvl1pPr marL="0" indent="0">
              <a:buNone/>
              <a:defRPr lang="en-GB" sz="2000">
                <a:latin typeface="+mj-lt"/>
              </a:defRPr>
            </a:lvl1pPr>
          </a:lstStyle>
          <a:p>
            <a:pPr lvl="0" rtl="0"/>
            <a:r>
              <a:rPr lang="en-US" noProof="0"/>
              <a:t>Click to edit Master text styles</a:t>
            </a:r>
          </a:p>
        </p:txBody>
      </p:sp>
      <p:sp>
        <p:nvSpPr>
          <p:cNvPr id="58" name="Text Placeholder 52">
            <a:extLst>
              <a:ext uri="{FF2B5EF4-FFF2-40B4-BE49-F238E27FC236}">
                <a16:creationId xmlns:a16="http://schemas.microsoft.com/office/drawing/2014/main" id="{6FAEB77B-C9AE-5EC8-3043-2C6C91015EF2}"/>
              </a:ext>
            </a:extLst>
          </p:cNvPr>
          <p:cNvSpPr>
            <a:spLocks noGrp="1"/>
          </p:cNvSpPr>
          <p:nvPr>
            <p:ph type="body" sz="quarter" idx="20"/>
          </p:nvPr>
        </p:nvSpPr>
        <p:spPr>
          <a:xfrm>
            <a:off x="5769864" y="780642"/>
            <a:ext cx="5029200" cy="338328"/>
          </a:xfrm>
        </p:spPr>
        <p:txBody>
          <a:bodyPr rtlCol="0"/>
          <a:lstStyle>
            <a:lvl1pPr marL="0" indent="0">
              <a:buNone/>
              <a:defRPr lang="en-GB" sz="1600">
                <a:latin typeface="+mn-lt"/>
              </a:defRPr>
            </a:lvl1pPr>
          </a:lstStyle>
          <a:p>
            <a:pPr lvl="0" rtl="0"/>
            <a:r>
              <a:rPr lang="en-US" noProof="0"/>
              <a:t>Click to edit Master text styles</a:t>
            </a:r>
          </a:p>
        </p:txBody>
      </p:sp>
      <p:sp>
        <p:nvSpPr>
          <p:cNvPr id="48" name="Picture Placeholder 46">
            <a:extLst>
              <a:ext uri="{FF2B5EF4-FFF2-40B4-BE49-F238E27FC236}">
                <a16:creationId xmlns:a16="http://schemas.microsoft.com/office/drawing/2014/main" id="{EA6CA3D6-A486-C220-D150-162068803F01}"/>
              </a:ext>
            </a:extLst>
          </p:cNvPr>
          <p:cNvSpPr>
            <a:spLocks noGrp="1"/>
          </p:cNvSpPr>
          <p:nvPr>
            <p:ph type="pic" sz="quarter" idx="11"/>
          </p:nvPr>
        </p:nvSpPr>
        <p:spPr>
          <a:xfrm>
            <a:off x="4455524" y="1744522"/>
            <a:ext cx="640080" cy="640080"/>
          </a:xfrm>
        </p:spPr>
        <p:txBody>
          <a:bodyPr rtlCol="0" anchor="ctr"/>
          <a:lstStyle>
            <a:lvl1pPr marL="0" indent="0" algn="ctr">
              <a:buNone/>
              <a:defRPr lang="en-GB" sz="900"/>
            </a:lvl1pPr>
          </a:lstStyle>
          <a:p>
            <a:pPr rtl="0"/>
            <a:r>
              <a:rPr lang="en-US" noProof="0"/>
              <a:t>Click icon to add picture</a:t>
            </a:r>
            <a:endParaRPr lang="en-GB" noProof="0"/>
          </a:p>
        </p:txBody>
      </p:sp>
      <p:sp>
        <p:nvSpPr>
          <p:cNvPr id="54" name="Text Placeholder 52">
            <a:extLst>
              <a:ext uri="{FF2B5EF4-FFF2-40B4-BE49-F238E27FC236}">
                <a16:creationId xmlns:a16="http://schemas.microsoft.com/office/drawing/2014/main" id="{B70CC111-C404-5983-7E1A-758C72DA2151}"/>
              </a:ext>
            </a:extLst>
          </p:cNvPr>
          <p:cNvSpPr>
            <a:spLocks noGrp="1"/>
          </p:cNvSpPr>
          <p:nvPr>
            <p:ph type="body" sz="quarter" idx="16"/>
          </p:nvPr>
        </p:nvSpPr>
        <p:spPr>
          <a:xfrm>
            <a:off x="5769864" y="1746504"/>
            <a:ext cx="3840480" cy="338328"/>
          </a:xfrm>
        </p:spPr>
        <p:txBody>
          <a:bodyPr rtlCol="0"/>
          <a:lstStyle>
            <a:lvl1pPr marL="0" indent="0">
              <a:buNone/>
              <a:defRPr lang="en-GB" sz="2000">
                <a:latin typeface="+mj-lt"/>
              </a:defRPr>
            </a:lvl1pPr>
          </a:lstStyle>
          <a:p>
            <a:pPr lvl="0" rtl="0"/>
            <a:r>
              <a:rPr lang="en-US" noProof="0"/>
              <a:t>Click to edit Master text styles</a:t>
            </a:r>
          </a:p>
        </p:txBody>
      </p:sp>
      <p:sp>
        <p:nvSpPr>
          <p:cNvPr id="59" name="Text Placeholder 52">
            <a:extLst>
              <a:ext uri="{FF2B5EF4-FFF2-40B4-BE49-F238E27FC236}">
                <a16:creationId xmlns:a16="http://schemas.microsoft.com/office/drawing/2014/main" id="{0FACAEC0-F5EF-8921-74B5-2C775EC42E63}"/>
              </a:ext>
            </a:extLst>
          </p:cNvPr>
          <p:cNvSpPr>
            <a:spLocks noGrp="1"/>
          </p:cNvSpPr>
          <p:nvPr>
            <p:ph type="body" sz="quarter" idx="21"/>
          </p:nvPr>
        </p:nvSpPr>
        <p:spPr>
          <a:xfrm>
            <a:off x="5769864" y="2069946"/>
            <a:ext cx="5029200" cy="338328"/>
          </a:xfrm>
        </p:spPr>
        <p:txBody>
          <a:bodyPr rtlCol="0"/>
          <a:lstStyle>
            <a:lvl1pPr marL="0" indent="0">
              <a:buNone/>
              <a:defRPr lang="en-GB" sz="1600">
                <a:latin typeface="+mn-lt"/>
              </a:defRPr>
            </a:lvl1pPr>
          </a:lstStyle>
          <a:p>
            <a:pPr lvl="0" rtl="0"/>
            <a:r>
              <a:rPr lang="en-US" noProof="0"/>
              <a:t>Click to edit Master text styles</a:t>
            </a:r>
          </a:p>
        </p:txBody>
      </p:sp>
      <p:sp>
        <p:nvSpPr>
          <p:cNvPr id="49" name="Picture Placeholder 46">
            <a:extLst>
              <a:ext uri="{FF2B5EF4-FFF2-40B4-BE49-F238E27FC236}">
                <a16:creationId xmlns:a16="http://schemas.microsoft.com/office/drawing/2014/main" id="{D85BED76-EF8A-3369-FA46-11513F2D2231}"/>
              </a:ext>
            </a:extLst>
          </p:cNvPr>
          <p:cNvSpPr>
            <a:spLocks noGrp="1"/>
          </p:cNvSpPr>
          <p:nvPr>
            <p:ph type="pic" sz="quarter" idx="12"/>
          </p:nvPr>
        </p:nvSpPr>
        <p:spPr>
          <a:xfrm>
            <a:off x="4455524" y="3034028"/>
            <a:ext cx="640080" cy="640080"/>
          </a:xfrm>
        </p:spPr>
        <p:txBody>
          <a:bodyPr rtlCol="0" anchor="ctr"/>
          <a:lstStyle>
            <a:lvl1pPr marL="0" indent="0" algn="ctr">
              <a:buNone/>
              <a:defRPr lang="en-GB" sz="900"/>
            </a:lvl1pPr>
          </a:lstStyle>
          <a:p>
            <a:pPr rtl="0"/>
            <a:r>
              <a:rPr lang="en-US" noProof="0"/>
              <a:t>Click icon to add picture</a:t>
            </a:r>
            <a:endParaRPr lang="en-GB" noProof="0"/>
          </a:p>
        </p:txBody>
      </p:sp>
      <p:sp>
        <p:nvSpPr>
          <p:cNvPr id="55" name="Text Placeholder 52">
            <a:extLst>
              <a:ext uri="{FF2B5EF4-FFF2-40B4-BE49-F238E27FC236}">
                <a16:creationId xmlns:a16="http://schemas.microsoft.com/office/drawing/2014/main" id="{3A752FC9-DE9C-9701-E24E-6F1AC075B16E}"/>
              </a:ext>
            </a:extLst>
          </p:cNvPr>
          <p:cNvSpPr>
            <a:spLocks noGrp="1"/>
          </p:cNvSpPr>
          <p:nvPr>
            <p:ph type="body" sz="quarter" idx="17"/>
          </p:nvPr>
        </p:nvSpPr>
        <p:spPr>
          <a:xfrm>
            <a:off x="5769864" y="3035808"/>
            <a:ext cx="3840480" cy="338328"/>
          </a:xfrm>
        </p:spPr>
        <p:txBody>
          <a:bodyPr rtlCol="0"/>
          <a:lstStyle>
            <a:lvl1pPr marL="0" indent="0">
              <a:buNone/>
              <a:defRPr lang="en-GB" sz="2000">
                <a:latin typeface="+mj-lt"/>
              </a:defRPr>
            </a:lvl1pPr>
          </a:lstStyle>
          <a:p>
            <a:pPr lvl="0" rtl="0"/>
            <a:r>
              <a:rPr lang="en-US" noProof="0"/>
              <a:t>Click to edit Master text styles</a:t>
            </a:r>
          </a:p>
        </p:txBody>
      </p:sp>
      <p:sp>
        <p:nvSpPr>
          <p:cNvPr id="60" name="Text Placeholder 52">
            <a:extLst>
              <a:ext uri="{FF2B5EF4-FFF2-40B4-BE49-F238E27FC236}">
                <a16:creationId xmlns:a16="http://schemas.microsoft.com/office/drawing/2014/main" id="{5CA64FAC-BAC1-519A-1252-ED8A726B6313}"/>
              </a:ext>
            </a:extLst>
          </p:cNvPr>
          <p:cNvSpPr>
            <a:spLocks noGrp="1"/>
          </p:cNvSpPr>
          <p:nvPr>
            <p:ph type="body" sz="quarter" idx="22"/>
          </p:nvPr>
        </p:nvSpPr>
        <p:spPr>
          <a:xfrm>
            <a:off x="5769864" y="3359250"/>
            <a:ext cx="5029200" cy="338328"/>
          </a:xfrm>
        </p:spPr>
        <p:txBody>
          <a:bodyPr rtlCol="0"/>
          <a:lstStyle>
            <a:lvl1pPr marL="0" indent="0">
              <a:buNone/>
              <a:defRPr lang="en-GB" sz="1600">
                <a:latin typeface="+mn-lt"/>
              </a:defRPr>
            </a:lvl1pPr>
          </a:lstStyle>
          <a:p>
            <a:pPr lvl="0" rtl="0"/>
            <a:r>
              <a:rPr lang="en-US" noProof="0"/>
              <a:t>Click to edit Master text styles</a:t>
            </a:r>
          </a:p>
        </p:txBody>
      </p:sp>
      <p:sp>
        <p:nvSpPr>
          <p:cNvPr id="50" name="Picture Placeholder 46">
            <a:extLst>
              <a:ext uri="{FF2B5EF4-FFF2-40B4-BE49-F238E27FC236}">
                <a16:creationId xmlns:a16="http://schemas.microsoft.com/office/drawing/2014/main" id="{5FF1804E-BBAF-5060-07A3-705BCCF0D7C5}"/>
              </a:ext>
            </a:extLst>
          </p:cNvPr>
          <p:cNvSpPr>
            <a:spLocks noGrp="1"/>
          </p:cNvSpPr>
          <p:nvPr>
            <p:ph type="pic" sz="quarter" idx="13"/>
          </p:nvPr>
        </p:nvSpPr>
        <p:spPr>
          <a:xfrm>
            <a:off x="4455524" y="4382716"/>
            <a:ext cx="640080" cy="640080"/>
          </a:xfrm>
        </p:spPr>
        <p:txBody>
          <a:bodyPr rtlCol="0" anchor="ctr"/>
          <a:lstStyle>
            <a:lvl1pPr marL="0" indent="0" algn="ctr">
              <a:buNone/>
              <a:defRPr lang="en-GB" sz="900"/>
            </a:lvl1pPr>
          </a:lstStyle>
          <a:p>
            <a:pPr rtl="0"/>
            <a:r>
              <a:rPr lang="en-US" noProof="0"/>
              <a:t>Click icon to add picture</a:t>
            </a:r>
            <a:endParaRPr lang="en-GB" noProof="0"/>
          </a:p>
        </p:txBody>
      </p:sp>
      <p:sp>
        <p:nvSpPr>
          <p:cNvPr id="56" name="Text Placeholder 52">
            <a:extLst>
              <a:ext uri="{FF2B5EF4-FFF2-40B4-BE49-F238E27FC236}">
                <a16:creationId xmlns:a16="http://schemas.microsoft.com/office/drawing/2014/main" id="{D03AC44E-421F-94EE-DC26-D4F6FB1D5444}"/>
              </a:ext>
            </a:extLst>
          </p:cNvPr>
          <p:cNvSpPr>
            <a:spLocks noGrp="1"/>
          </p:cNvSpPr>
          <p:nvPr>
            <p:ph type="body" sz="quarter" idx="18"/>
          </p:nvPr>
        </p:nvSpPr>
        <p:spPr>
          <a:xfrm>
            <a:off x="5769864" y="4325112"/>
            <a:ext cx="3840480" cy="338328"/>
          </a:xfrm>
        </p:spPr>
        <p:txBody>
          <a:bodyPr rtlCol="0"/>
          <a:lstStyle>
            <a:lvl1pPr marL="0" indent="0">
              <a:buNone/>
              <a:defRPr lang="en-GB" sz="2000">
                <a:latin typeface="+mj-lt"/>
              </a:defRPr>
            </a:lvl1pPr>
          </a:lstStyle>
          <a:p>
            <a:pPr lvl="0" rtl="0"/>
            <a:r>
              <a:rPr lang="en-US" noProof="0"/>
              <a:t>Click to edit Master text styles</a:t>
            </a:r>
          </a:p>
        </p:txBody>
      </p:sp>
      <p:sp>
        <p:nvSpPr>
          <p:cNvPr id="61" name="Text Placeholder 52">
            <a:extLst>
              <a:ext uri="{FF2B5EF4-FFF2-40B4-BE49-F238E27FC236}">
                <a16:creationId xmlns:a16="http://schemas.microsoft.com/office/drawing/2014/main" id="{4806989D-2A9A-5590-1EF7-9BF0E1F4C43D}"/>
              </a:ext>
            </a:extLst>
          </p:cNvPr>
          <p:cNvSpPr>
            <a:spLocks noGrp="1"/>
          </p:cNvSpPr>
          <p:nvPr>
            <p:ph type="body" sz="quarter" idx="23"/>
          </p:nvPr>
        </p:nvSpPr>
        <p:spPr>
          <a:xfrm>
            <a:off x="5769864" y="4648554"/>
            <a:ext cx="5029200" cy="338328"/>
          </a:xfrm>
        </p:spPr>
        <p:txBody>
          <a:bodyPr rtlCol="0"/>
          <a:lstStyle>
            <a:lvl1pPr marL="0" indent="0">
              <a:buNone/>
              <a:defRPr lang="en-GB" sz="1600">
                <a:latin typeface="+mn-lt"/>
              </a:defRPr>
            </a:lvl1pPr>
          </a:lstStyle>
          <a:p>
            <a:pPr lvl="0" rtl="0"/>
            <a:r>
              <a:rPr lang="en-US" noProof="0"/>
              <a:t>Click to edit Master text styles</a:t>
            </a:r>
          </a:p>
        </p:txBody>
      </p:sp>
      <p:sp>
        <p:nvSpPr>
          <p:cNvPr id="51" name="Picture Placeholder 46">
            <a:extLst>
              <a:ext uri="{FF2B5EF4-FFF2-40B4-BE49-F238E27FC236}">
                <a16:creationId xmlns:a16="http://schemas.microsoft.com/office/drawing/2014/main" id="{C28AAD1A-4269-0A5C-7418-7DFC69060C90}"/>
              </a:ext>
            </a:extLst>
          </p:cNvPr>
          <p:cNvSpPr>
            <a:spLocks noGrp="1"/>
          </p:cNvSpPr>
          <p:nvPr>
            <p:ph type="pic" sz="quarter" idx="14"/>
          </p:nvPr>
        </p:nvSpPr>
        <p:spPr>
          <a:xfrm>
            <a:off x="4455524" y="5675320"/>
            <a:ext cx="640080" cy="640080"/>
          </a:xfrm>
        </p:spPr>
        <p:txBody>
          <a:bodyPr rtlCol="0" anchor="ctr"/>
          <a:lstStyle>
            <a:lvl1pPr marL="0" indent="0" algn="ctr">
              <a:buNone/>
              <a:defRPr lang="en-GB" sz="900"/>
            </a:lvl1pPr>
          </a:lstStyle>
          <a:p>
            <a:pPr rtl="0"/>
            <a:r>
              <a:rPr lang="en-US" noProof="0"/>
              <a:t>Click icon to add picture</a:t>
            </a:r>
            <a:endParaRPr lang="en-GB" noProof="0"/>
          </a:p>
        </p:txBody>
      </p:sp>
      <p:sp>
        <p:nvSpPr>
          <p:cNvPr id="57" name="Text Placeholder 52">
            <a:extLst>
              <a:ext uri="{FF2B5EF4-FFF2-40B4-BE49-F238E27FC236}">
                <a16:creationId xmlns:a16="http://schemas.microsoft.com/office/drawing/2014/main" id="{650C0EB3-5783-DC1F-09A3-02DFAA316429}"/>
              </a:ext>
            </a:extLst>
          </p:cNvPr>
          <p:cNvSpPr>
            <a:spLocks noGrp="1"/>
          </p:cNvSpPr>
          <p:nvPr>
            <p:ph type="body" sz="quarter" idx="19"/>
          </p:nvPr>
        </p:nvSpPr>
        <p:spPr>
          <a:xfrm>
            <a:off x="5769864" y="5614416"/>
            <a:ext cx="3840480" cy="338328"/>
          </a:xfrm>
        </p:spPr>
        <p:txBody>
          <a:bodyPr rtlCol="0"/>
          <a:lstStyle>
            <a:lvl1pPr marL="0" indent="0">
              <a:buNone/>
              <a:defRPr lang="en-GB" sz="2000">
                <a:latin typeface="+mj-lt"/>
              </a:defRPr>
            </a:lvl1pPr>
          </a:lstStyle>
          <a:p>
            <a:pPr lvl="0" rtl="0"/>
            <a:r>
              <a:rPr lang="en-US" noProof="0"/>
              <a:t>Click to edit Master text styles</a:t>
            </a:r>
          </a:p>
        </p:txBody>
      </p:sp>
      <p:sp>
        <p:nvSpPr>
          <p:cNvPr id="62" name="Text Placeholder 52">
            <a:extLst>
              <a:ext uri="{FF2B5EF4-FFF2-40B4-BE49-F238E27FC236}">
                <a16:creationId xmlns:a16="http://schemas.microsoft.com/office/drawing/2014/main" id="{94850C9F-BD14-9481-E7F6-526639251EB9}"/>
              </a:ext>
            </a:extLst>
          </p:cNvPr>
          <p:cNvSpPr>
            <a:spLocks noGrp="1"/>
          </p:cNvSpPr>
          <p:nvPr>
            <p:ph type="body" sz="quarter" idx="24"/>
          </p:nvPr>
        </p:nvSpPr>
        <p:spPr>
          <a:xfrm>
            <a:off x="5769864" y="5937858"/>
            <a:ext cx="5029200" cy="338328"/>
          </a:xfrm>
        </p:spPr>
        <p:txBody>
          <a:bodyPr rtlCol="0"/>
          <a:lstStyle>
            <a:lvl1pPr marL="0" indent="0">
              <a:buNone/>
              <a:defRPr lang="en-GB" sz="1600">
                <a:latin typeface="+mn-lt"/>
              </a:defRPr>
            </a:lvl1pPr>
          </a:lstStyle>
          <a:p>
            <a:pPr lvl="0" rtl="0"/>
            <a:r>
              <a:rPr lang="en-US" noProof="0"/>
              <a:t>Click to edit Master text styles</a:t>
            </a:r>
          </a:p>
        </p:txBody>
      </p:sp>
    </p:spTree>
    <p:extLst>
      <p:ext uri="{BB962C8B-B14F-4D97-AF65-F5344CB8AC3E}">
        <p14:creationId xmlns:p14="http://schemas.microsoft.com/office/powerpoint/2010/main" val="12749419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meline">
    <p:bg>
      <p:bgPr>
        <a:solidFill>
          <a:schemeClr val="accent3"/>
        </a:solidFill>
        <a:effectLst/>
      </p:bgPr>
    </p:bg>
    <p:spTree>
      <p:nvGrpSpPr>
        <p:cNvPr id="1" name=""/>
        <p:cNvGrpSpPr/>
        <p:nvPr/>
      </p:nvGrpSpPr>
      <p:grpSpPr>
        <a:xfrm>
          <a:off x="0" y="0"/>
          <a:ext cx="0" cy="0"/>
          <a:chOff x="0" y="0"/>
          <a:chExt cx="0" cy="0"/>
        </a:xfrm>
      </p:grpSpPr>
      <p:sp>
        <p:nvSpPr>
          <p:cNvPr id="8" name="Google Shape;1251;p56">
            <a:extLst>
              <a:ext uri="{FF2B5EF4-FFF2-40B4-BE49-F238E27FC236}">
                <a16:creationId xmlns:a16="http://schemas.microsoft.com/office/drawing/2014/main" id="{5240ABBF-9F6E-51C2-3600-798F3A8C4868}"/>
              </a:ext>
            </a:extLst>
          </p:cNvPr>
          <p:cNvSpPr/>
          <p:nvPr userDrawn="1"/>
        </p:nvSpPr>
        <p:spPr>
          <a:xfrm>
            <a:off x="547230" y="1944086"/>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0" name="Google Shape;1251;p56">
            <a:extLst>
              <a:ext uri="{FF2B5EF4-FFF2-40B4-BE49-F238E27FC236}">
                <a16:creationId xmlns:a16="http://schemas.microsoft.com/office/drawing/2014/main" id="{724FD7F3-2232-7463-6613-3EF2344BD063}"/>
              </a:ext>
            </a:extLst>
          </p:cNvPr>
          <p:cNvSpPr/>
          <p:nvPr userDrawn="1"/>
        </p:nvSpPr>
        <p:spPr>
          <a:xfrm>
            <a:off x="4922989" y="1946963"/>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2" name="Google Shape;1251;p56">
            <a:extLst>
              <a:ext uri="{FF2B5EF4-FFF2-40B4-BE49-F238E27FC236}">
                <a16:creationId xmlns:a16="http://schemas.microsoft.com/office/drawing/2014/main" id="{234E24BE-6EC9-C62B-1B5F-EBE5C279EF38}"/>
              </a:ext>
            </a:extLst>
          </p:cNvPr>
          <p:cNvSpPr/>
          <p:nvPr userDrawn="1"/>
        </p:nvSpPr>
        <p:spPr>
          <a:xfrm>
            <a:off x="9225456" y="1924776"/>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4" name="Google Shape;1251;p56">
            <a:extLst>
              <a:ext uri="{FF2B5EF4-FFF2-40B4-BE49-F238E27FC236}">
                <a16:creationId xmlns:a16="http://schemas.microsoft.com/office/drawing/2014/main" id="{F4987345-5BC3-6B09-35D1-118625B93B26}"/>
              </a:ext>
            </a:extLst>
          </p:cNvPr>
          <p:cNvSpPr/>
          <p:nvPr userDrawn="1"/>
        </p:nvSpPr>
        <p:spPr>
          <a:xfrm>
            <a:off x="2798649" y="3902220"/>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6" name="Google Shape;1251;p56">
            <a:extLst>
              <a:ext uri="{FF2B5EF4-FFF2-40B4-BE49-F238E27FC236}">
                <a16:creationId xmlns:a16="http://schemas.microsoft.com/office/drawing/2014/main" id="{D24F97D8-E25C-583D-72FF-A9AD2A77A71F}"/>
              </a:ext>
            </a:extLst>
          </p:cNvPr>
          <p:cNvSpPr/>
          <p:nvPr userDrawn="1"/>
        </p:nvSpPr>
        <p:spPr>
          <a:xfrm>
            <a:off x="7156227" y="3880033"/>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p:txBody>
          <a:bodyPr rtlCol="0"/>
          <a:lstStyle>
            <a:lvl1pPr>
              <a:defRPr lang="en-GB">
                <a:solidFill>
                  <a:schemeClr val="bg1"/>
                </a:solidFill>
              </a:defRPr>
            </a:lvl1pPr>
          </a:lstStyle>
          <a:p>
            <a:pPr rtl="0"/>
            <a:r>
              <a:rPr lang="en-US" noProof="0"/>
              <a:t>Click to edit Master title style</a:t>
            </a:r>
            <a:endParaRPr lang="en-GB" noProof="0"/>
          </a:p>
        </p:txBody>
      </p:sp>
      <p:sp>
        <p:nvSpPr>
          <p:cNvPr id="36" name="Text Placeholder 35">
            <a:extLst>
              <a:ext uri="{FF2B5EF4-FFF2-40B4-BE49-F238E27FC236}">
                <a16:creationId xmlns:a16="http://schemas.microsoft.com/office/drawing/2014/main" id="{C96B6B23-01AB-14E3-6F7D-14E56C8F7FB4}"/>
              </a:ext>
            </a:extLst>
          </p:cNvPr>
          <p:cNvSpPr>
            <a:spLocks noGrp="1"/>
          </p:cNvSpPr>
          <p:nvPr>
            <p:ph type="body" sz="quarter" idx="13"/>
          </p:nvPr>
        </p:nvSpPr>
        <p:spPr>
          <a:xfrm>
            <a:off x="458788" y="1836534"/>
            <a:ext cx="2528887" cy="2528887"/>
          </a:xfrm>
          <a:prstGeom prst="ellipse">
            <a:avLst/>
          </a:prstGeom>
          <a:solidFill>
            <a:schemeClr val="accent5"/>
          </a:solidFill>
          <a:ln w="25400">
            <a:solidFill>
              <a:schemeClr val="tx2"/>
            </a:solidFill>
          </a:ln>
        </p:spPr>
        <p:txBody>
          <a:bodyPr tIns="274320" rtlCol="0"/>
          <a:lstStyle>
            <a:lvl1pPr marL="0" indent="0" algn="ctr">
              <a:lnSpc>
                <a:spcPct val="100000"/>
              </a:lnSpc>
              <a:spcBef>
                <a:spcPts val="0"/>
              </a:spcBef>
              <a:buNone/>
              <a:defRPr lang="en-GB" sz="2000">
                <a:latin typeface="+mj-lt"/>
              </a:defRPr>
            </a:lvl1pPr>
            <a:lvl2pPr marL="0" indent="0" algn="ctr">
              <a:lnSpc>
                <a:spcPct val="100000"/>
              </a:lnSpc>
              <a:spcBef>
                <a:spcPts val="600"/>
              </a:spcBef>
              <a:buNone/>
              <a:defRPr lang="en-GB" sz="1600"/>
            </a:lvl2pPr>
          </a:lstStyle>
          <a:p>
            <a:pPr lvl="0" rtl="0"/>
            <a:r>
              <a:rPr lang="en-US" noProof="0"/>
              <a:t>Click to edit Master text styles</a:t>
            </a:r>
          </a:p>
          <a:p>
            <a:pPr lvl="1" rtl="0"/>
            <a:r>
              <a:rPr lang="en-US" noProof="0"/>
              <a:t>Second level</a:t>
            </a:r>
          </a:p>
        </p:txBody>
      </p:sp>
      <p:sp>
        <p:nvSpPr>
          <p:cNvPr id="40" name="Text Placeholder 35">
            <a:extLst>
              <a:ext uri="{FF2B5EF4-FFF2-40B4-BE49-F238E27FC236}">
                <a16:creationId xmlns:a16="http://schemas.microsoft.com/office/drawing/2014/main" id="{B5D9C006-6816-1398-2752-53296B2275E9}"/>
              </a:ext>
            </a:extLst>
          </p:cNvPr>
          <p:cNvSpPr>
            <a:spLocks noGrp="1"/>
          </p:cNvSpPr>
          <p:nvPr>
            <p:ph type="body" sz="quarter" idx="15"/>
          </p:nvPr>
        </p:nvSpPr>
        <p:spPr>
          <a:xfrm>
            <a:off x="4844975" y="1836534"/>
            <a:ext cx="2528887" cy="2528887"/>
          </a:xfrm>
          <a:prstGeom prst="ellipse">
            <a:avLst/>
          </a:prstGeom>
          <a:solidFill>
            <a:schemeClr val="accent5"/>
          </a:solidFill>
          <a:ln w="25400">
            <a:solidFill>
              <a:schemeClr val="tx2"/>
            </a:solidFill>
          </a:ln>
        </p:spPr>
        <p:txBody>
          <a:bodyPr tIns="274320" rtlCol="0"/>
          <a:lstStyle>
            <a:lvl1pPr marL="0" indent="0" algn="ctr">
              <a:lnSpc>
                <a:spcPct val="100000"/>
              </a:lnSpc>
              <a:spcBef>
                <a:spcPts val="0"/>
              </a:spcBef>
              <a:buNone/>
              <a:defRPr lang="en-GB" sz="2000">
                <a:latin typeface="+mj-lt"/>
              </a:defRPr>
            </a:lvl1pPr>
            <a:lvl2pPr marL="0" indent="0" algn="ctr">
              <a:lnSpc>
                <a:spcPct val="100000"/>
              </a:lnSpc>
              <a:spcBef>
                <a:spcPts val="600"/>
              </a:spcBef>
              <a:buNone/>
              <a:defRPr lang="en-GB" sz="1600"/>
            </a:lvl2pPr>
          </a:lstStyle>
          <a:p>
            <a:pPr lvl="0" rtl="0"/>
            <a:r>
              <a:rPr lang="en-US" noProof="0"/>
              <a:t>Click to edit Master text styles</a:t>
            </a:r>
          </a:p>
          <a:p>
            <a:pPr lvl="1" rtl="0"/>
            <a:r>
              <a:rPr lang="en-US" noProof="0"/>
              <a:t>Second level</a:t>
            </a:r>
          </a:p>
        </p:txBody>
      </p:sp>
      <p:sp>
        <p:nvSpPr>
          <p:cNvPr id="43" name="Text Placeholder 35">
            <a:extLst>
              <a:ext uri="{FF2B5EF4-FFF2-40B4-BE49-F238E27FC236}">
                <a16:creationId xmlns:a16="http://schemas.microsoft.com/office/drawing/2014/main" id="{5C67F012-5EC1-3C44-2545-C90EFB6C7AA3}"/>
              </a:ext>
            </a:extLst>
          </p:cNvPr>
          <p:cNvSpPr>
            <a:spLocks noGrp="1"/>
          </p:cNvSpPr>
          <p:nvPr>
            <p:ph type="body" sz="quarter" idx="17"/>
          </p:nvPr>
        </p:nvSpPr>
        <p:spPr>
          <a:xfrm>
            <a:off x="9137214" y="1836534"/>
            <a:ext cx="2528887" cy="2528887"/>
          </a:xfrm>
          <a:prstGeom prst="ellipse">
            <a:avLst/>
          </a:prstGeom>
          <a:solidFill>
            <a:schemeClr val="accent5"/>
          </a:solidFill>
          <a:ln w="25400">
            <a:solidFill>
              <a:schemeClr val="tx2"/>
            </a:solidFill>
          </a:ln>
        </p:spPr>
        <p:txBody>
          <a:bodyPr tIns="274320" rtlCol="0"/>
          <a:lstStyle>
            <a:lvl1pPr marL="0" indent="0" algn="ctr">
              <a:lnSpc>
                <a:spcPct val="100000"/>
              </a:lnSpc>
              <a:spcBef>
                <a:spcPts val="0"/>
              </a:spcBef>
              <a:buNone/>
              <a:defRPr lang="en-GB" sz="2000">
                <a:latin typeface="+mj-lt"/>
              </a:defRPr>
            </a:lvl1pPr>
            <a:lvl2pPr marL="0" indent="0" algn="ctr">
              <a:lnSpc>
                <a:spcPct val="100000"/>
              </a:lnSpc>
              <a:spcBef>
                <a:spcPts val="600"/>
              </a:spcBef>
              <a:buNone/>
              <a:defRPr lang="en-GB" sz="1600"/>
            </a:lvl2pPr>
          </a:lstStyle>
          <a:p>
            <a:pPr lvl="0" rtl="0"/>
            <a:r>
              <a:rPr lang="en-US" noProof="0"/>
              <a:t>Click to edit Master text styles</a:t>
            </a:r>
          </a:p>
          <a:p>
            <a:pPr lvl="1" rtl="0"/>
            <a:r>
              <a:rPr lang="en-US" noProof="0"/>
              <a:t>Second level</a:t>
            </a:r>
          </a:p>
        </p:txBody>
      </p:sp>
      <p:sp>
        <p:nvSpPr>
          <p:cNvPr id="39" name="Text Placeholder 35">
            <a:extLst>
              <a:ext uri="{FF2B5EF4-FFF2-40B4-BE49-F238E27FC236}">
                <a16:creationId xmlns:a16="http://schemas.microsoft.com/office/drawing/2014/main" id="{84C1F7B9-544F-1D65-F30E-22B977B0EA42}"/>
              </a:ext>
            </a:extLst>
          </p:cNvPr>
          <p:cNvSpPr>
            <a:spLocks noGrp="1"/>
          </p:cNvSpPr>
          <p:nvPr>
            <p:ph type="body" sz="quarter" idx="14"/>
          </p:nvPr>
        </p:nvSpPr>
        <p:spPr>
          <a:xfrm>
            <a:off x="2710407" y="3813978"/>
            <a:ext cx="2528887" cy="2528887"/>
          </a:xfrm>
          <a:prstGeom prst="ellipse">
            <a:avLst/>
          </a:prstGeom>
          <a:solidFill>
            <a:schemeClr val="accent5"/>
          </a:solidFill>
          <a:ln w="25400">
            <a:solidFill>
              <a:schemeClr val="tx2"/>
            </a:solidFill>
          </a:ln>
        </p:spPr>
        <p:txBody>
          <a:bodyPr tIns="274320" rtlCol="0"/>
          <a:lstStyle>
            <a:lvl1pPr marL="0" indent="0" algn="ctr">
              <a:lnSpc>
                <a:spcPct val="100000"/>
              </a:lnSpc>
              <a:spcBef>
                <a:spcPts val="0"/>
              </a:spcBef>
              <a:buNone/>
              <a:defRPr lang="en-GB" sz="2000">
                <a:latin typeface="+mj-lt"/>
              </a:defRPr>
            </a:lvl1pPr>
            <a:lvl2pPr marL="0" indent="0" algn="ctr">
              <a:lnSpc>
                <a:spcPct val="100000"/>
              </a:lnSpc>
              <a:spcBef>
                <a:spcPts val="600"/>
              </a:spcBef>
              <a:buNone/>
              <a:defRPr lang="en-GB" sz="1600"/>
            </a:lvl2pPr>
          </a:lstStyle>
          <a:p>
            <a:pPr lvl="0" rtl="0"/>
            <a:r>
              <a:rPr lang="en-US" noProof="0"/>
              <a:t>Click to edit Master text styles</a:t>
            </a:r>
          </a:p>
          <a:p>
            <a:pPr lvl="1" rtl="0"/>
            <a:r>
              <a:rPr lang="en-US" noProof="0"/>
              <a:t>Second level</a:t>
            </a:r>
          </a:p>
        </p:txBody>
      </p:sp>
      <p:sp>
        <p:nvSpPr>
          <p:cNvPr id="41" name="Text Placeholder 35">
            <a:extLst>
              <a:ext uri="{FF2B5EF4-FFF2-40B4-BE49-F238E27FC236}">
                <a16:creationId xmlns:a16="http://schemas.microsoft.com/office/drawing/2014/main" id="{F0785379-F700-62B9-BF17-703A87E29891}"/>
              </a:ext>
            </a:extLst>
          </p:cNvPr>
          <p:cNvSpPr>
            <a:spLocks noGrp="1"/>
          </p:cNvSpPr>
          <p:nvPr>
            <p:ph type="body" sz="quarter" idx="16"/>
          </p:nvPr>
        </p:nvSpPr>
        <p:spPr>
          <a:xfrm>
            <a:off x="7067985" y="3813978"/>
            <a:ext cx="2528887" cy="2528887"/>
          </a:xfrm>
          <a:prstGeom prst="ellipse">
            <a:avLst/>
          </a:prstGeom>
          <a:solidFill>
            <a:schemeClr val="accent5"/>
          </a:solidFill>
          <a:ln w="25400">
            <a:solidFill>
              <a:schemeClr val="tx2"/>
            </a:solidFill>
          </a:ln>
        </p:spPr>
        <p:txBody>
          <a:bodyPr tIns="274320" rtlCol="0"/>
          <a:lstStyle>
            <a:lvl1pPr marL="0" indent="0" algn="ctr">
              <a:lnSpc>
                <a:spcPct val="100000"/>
              </a:lnSpc>
              <a:spcBef>
                <a:spcPts val="0"/>
              </a:spcBef>
              <a:buNone/>
              <a:defRPr lang="en-GB" sz="2000">
                <a:latin typeface="+mj-lt"/>
              </a:defRPr>
            </a:lvl1pPr>
            <a:lvl2pPr marL="0" indent="0" algn="ctr">
              <a:lnSpc>
                <a:spcPct val="100000"/>
              </a:lnSpc>
              <a:spcBef>
                <a:spcPts val="600"/>
              </a:spcBef>
              <a:buNone/>
              <a:defRPr lang="en-GB" sz="1600"/>
            </a:lvl2pPr>
          </a:lstStyle>
          <a:p>
            <a:pPr lvl="0" rtl="0"/>
            <a:r>
              <a:rPr lang="en-US" noProof="0"/>
              <a:t>Click to edit Master text styles</a:t>
            </a:r>
          </a:p>
          <a:p>
            <a:pPr lvl="1" rtl="0"/>
            <a:r>
              <a:rPr lang="en-US" noProof="0"/>
              <a:t>Second level</a:t>
            </a:r>
          </a:p>
        </p:txBody>
      </p:sp>
    </p:spTree>
    <p:extLst>
      <p:ext uri="{BB962C8B-B14F-4D97-AF65-F5344CB8AC3E}">
        <p14:creationId xmlns:p14="http://schemas.microsoft.com/office/powerpoint/2010/main" val="2266006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5"/>
        </a:solidFill>
        <a:effectLst/>
      </p:bgPr>
    </p:bg>
    <p:spTree>
      <p:nvGrpSpPr>
        <p:cNvPr id="1" name=""/>
        <p:cNvGrpSpPr/>
        <p:nvPr/>
      </p:nvGrpSpPr>
      <p:grpSpPr>
        <a:xfrm>
          <a:off x="0" y="0"/>
          <a:ext cx="0" cy="0"/>
          <a:chOff x="0" y="0"/>
          <a:chExt cx="0" cy="0"/>
        </a:xfrm>
      </p:grpSpPr>
      <p:sp>
        <p:nvSpPr>
          <p:cNvPr id="11" name="Google Shape;634;p42">
            <a:extLst>
              <a:ext uri="{FF2B5EF4-FFF2-40B4-BE49-F238E27FC236}">
                <a16:creationId xmlns:a16="http://schemas.microsoft.com/office/drawing/2014/main" id="{8B24251C-09A2-7EC7-D81E-7B4EC1A6C8FB}"/>
              </a:ext>
            </a:extLst>
          </p:cNvPr>
          <p:cNvSpPr/>
          <p:nvPr userDrawn="1"/>
        </p:nvSpPr>
        <p:spPr>
          <a:xfrm>
            <a:off x="1043969" y="2096168"/>
            <a:ext cx="10271731" cy="1505316"/>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3" name="Google Shape;634;p42">
            <a:extLst>
              <a:ext uri="{FF2B5EF4-FFF2-40B4-BE49-F238E27FC236}">
                <a16:creationId xmlns:a16="http://schemas.microsoft.com/office/drawing/2014/main" id="{7095FC12-1305-9C50-D9A9-1BA4392374E6}"/>
              </a:ext>
            </a:extLst>
          </p:cNvPr>
          <p:cNvSpPr/>
          <p:nvPr userDrawn="1"/>
        </p:nvSpPr>
        <p:spPr>
          <a:xfrm>
            <a:off x="1043969" y="4160972"/>
            <a:ext cx="10271731" cy="1505316"/>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23" name="Title 22">
            <a:extLst>
              <a:ext uri="{FF2B5EF4-FFF2-40B4-BE49-F238E27FC236}">
                <a16:creationId xmlns:a16="http://schemas.microsoft.com/office/drawing/2014/main" id="{AA325A5B-8E43-DA35-85DE-66DB81C5F5AD}"/>
              </a:ext>
            </a:extLst>
          </p:cNvPr>
          <p:cNvSpPr>
            <a:spLocks noGrp="1"/>
          </p:cNvSpPr>
          <p:nvPr>
            <p:ph type="title"/>
          </p:nvPr>
        </p:nvSpPr>
        <p:spPr/>
        <p:txBody>
          <a:bodyPr rtlCol="0"/>
          <a:lstStyle>
            <a:defPPr>
              <a:defRPr lang="en-GB"/>
            </a:defPPr>
          </a:lstStyle>
          <a:p>
            <a:pPr rtl="0"/>
            <a:r>
              <a:rPr lang="en-US" noProof="0"/>
              <a:t>Click to edit Master title style</a:t>
            </a:r>
            <a:endParaRPr lang="en-GB" noProof="0"/>
          </a:p>
        </p:txBody>
      </p:sp>
      <p:sp>
        <p:nvSpPr>
          <p:cNvPr id="21" name="Text Placeholder 2">
            <a:extLst>
              <a:ext uri="{FF2B5EF4-FFF2-40B4-BE49-F238E27FC236}">
                <a16:creationId xmlns:a16="http://schemas.microsoft.com/office/drawing/2014/main" id="{BCA26A7E-435E-AFBA-FECA-047481A83CB8}"/>
              </a:ext>
            </a:extLst>
          </p:cNvPr>
          <p:cNvSpPr>
            <a:spLocks noGrp="1"/>
          </p:cNvSpPr>
          <p:nvPr>
            <p:ph type="body" idx="1"/>
          </p:nvPr>
        </p:nvSpPr>
        <p:spPr>
          <a:xfrm>
            <a:off x="892795" y="1920319"/>
            <a:ext cx="10268712" cy="1505315"/>
          </a:xfrm>
          <a:solidFill>
            <a:schemeClr val="accent5"/>
          </a:solidFill>
          <a:ln w="25400">
            <a:solidFill>
              <a:schemeClr val="dk1"/>
            </a:solidFill>
          </a:ln>
        </p:spPr>
        <p:txBody>
          <a:bodyPr lIns="896112" rIns="6492240" rtlCol="0" anchor="ctr"/>
          <a:lstStyle>
            <a:lvl1pPr marL="0" indent="0">
              <a:lnSpc>
                <a:spcPct val="120000"/>
              </a:lnSpc>
              <a:spcBef>
                <a:spcPts val="0"/>
              </a:spcBef>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4A82CD3C-84E1-013B-FEDD-5B4008CD2B33}"/>
              </a:ext>
            </a:extLst>
          </p:cNvPr>
          <p:cNvSpPr>
            <a:spLocks noGrp="1"/>
          </p:cNvSpPr>
          <p:nvPr>
            <p:ph sz="half" idx="2"/>
          </p:nvPr>
        </p:nvSpPr>
        <p:spPr>
          <a:xfrm>
            <a:off x="4645152" y="2007884"/>
            <a:ext cx="6408671" cy="1330189"/>
          </a:xfrm>
        </p:spPr>
        <p:txBody>
          <a:bodyPr rtlCol="0" anchor="ctr"/>
          <a:lstStyle>
            <a:lvl1pPr marL="0" indent="-137160">
              <a:lnSpc>
                <a:spcPct val="100000"/>
              </a:lnSpc>
              <a:spcBef>
                <a:spcPts val="0"/>
              </a:spcBef>
              <a:buSzPct val="50000"/>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22" name="Text Placeholder 4">
            <a:extLst>
              <a:ext uri="{FF2B5EF4-FFF2-40B4-BE49-F238E27FC236}">
                <a16:creationId xmlns:a16="http://schemas.microsoft.com/office/drawing/2014/main" id="{42E5F6B0-4BF8-B61C-19DC-44EADF2C6A3E}"/>
              </a:ext>
            </a:extLst>
          </p:cNvPr>
          <p:cNvSpPr>
            <a:spLocks noGrp="1"/>
          </p:cNvSpPr>
          <p:nvPr>
            <p:ph type="body" sz="quarter" idx="3"/>
          </p:nvPr>
        </p:nvSpPr>
        <p:spPr>
          <a:xfrm>
            <a:off x="892795" y="4005858"/>
            <a:ext cx="10268712" cy="1505315"/>
          </a:xfrm>
          <a:solidFill>
            <a:schemeClr val="accent5"/>
          </a:solidFill>
          <a:ln w="25400">
            <a:solidFill>
              <a:schemeClr val="dk1"/>
            </a:solidFill>
          </a:ln>
        </p:spPr>
        <p:txBody>
          <a:bodyPr lIns="896112" rIns="6492240" rtlCol="0" anchor="ctr"/>
          <a:lstStyle>
            <a:lvl1pPr marL="0" indent="0">
              <a:lnSpc>
                <a:spcPct val="120000"/>
              </a:lnSpc>
              <a:spcBef>
                <a:spcPts val="0"/>
              </a:spcBef>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noProof="0"/>
              <a:t>Click to edit Master text styles</a:t>
            </a:r>
          </a:p>
        </p:txBody>
      </p:sp>
      <p:sp>
        <p:nvSpPr>
          <p:cNvPr id="20" name="Content Placeholder 3">
            <a:extLst>
              <a:ext uri="{FF2B5EF4-FFF2-40B4-BE49-F238E27FC236}">
                <a16:creationId xmlns:a16="http://schemas.microsoft.com/office/drawing/2014/main" id="{710FDC74-97A7-7CF9-8479-7DF70FE009C4}"/>
              </a:ext>
            </a:extLst>
          </p:cNvPr>
          <p:cNvSpPr>
            <a:spLocks noGrp="1"/>
          </p:cNvSpPr>
          <p:nvPr>
            <p:ph sz="half" idx="13"/>
          </p:nvPr>
        </p:nvSpPr>
        <p:spPr>
          <a:xfrm>
            <a:off x="4645152" y="4093420"/>
            <a:ext cx="6408671" cy="1330189"/>
          </a:xfrm>
        </p:spPr>
        <p:txBody>
          <a:bodyPr rtlCol="0" anchor="ctr"/>
          <a:lstStyle>
            <a:lvl1pPr marL="0" indent="-137160">
              <a:lnSpc>
                <a:spcPct val="100000"/>
              </a:lnSpc>
              <a:spcBef>
                <a:spcPts val="0"/>
              </a:spcBef>
              <a:buSzPct val="50000"/>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9" name="Slide Number Placeholder 8">
            <a:extLst>
              <a:ext uri="{FF2B5EF4-FFF2-40B4-BE49-F238E27FC236}">
                <a16:creationId xmlns:a16="http://schemas.microsoft.com/office/drawing/2014/main" id="{7EA9E27A-A5B9-7554-B03C-977DD0697109}"/>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t>‹#›</a:t>
            </a:fld>
            <a:endParaRPr lang="en-GB" noProof="0"/>
          </a:p>
        </p:txBody>
      </p:sp>
      <p:sp>
        <p:nvSpPr>
          <p:cNvPr id="8" name="Footer Placeholder 7">
            <a:extLst>
              <a:ext uri="{FF2B5EF4-FFF2-40B4-BE49-F238E27FC236}">
                <a16:creationId xmlns:a16="http://schemas.microsoft.com/office/drawing/2014/main" id="{10B2D671-9FA9-57ED-C5BB-EF64BEB1363E}"/>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7" name="Date Placeholder 6">
            <a:extLst>
              <a:ext uri="{FF2B5EF4-FFF2-40B4-BE49-F238E27FC236}">
                <a16:creationId xmlns:a16="http://schemas.microsoft.com/office/drawing/2014/main" id="{ECF944D9-3F95-D788-A7A5-9C541DBDEF9F}"/>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42780576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B1F4-E4E2-E27F-87D0-6DFE6637592C}"/>
              </a:ext>
            </a:extLst>
          </p:cNvPr>
          <p:cNvSpPr>
            <a:spLocks noGrp="1"/>
          </p:cNvSpPr>
          <p:nvPr>
            <p:ph type="title"/>
          </p:nvPr>
        </p:nvSpPr>
        <p:spPr/>
        <p:txBody>
          <a:bodyPr rtlCol="0"/>
          <a:lstStyle>
            <a:defPPr>
              <a:defRPr lang="en-GB"/>
            </a:defPPr>
          </a:lstStyle>
          <a:p>
            <a:pPr rtl="0"/>
            <a:r>
              <a:rPr lang="en-US" noProof="0"/>
              <a:t>Click to edit Master title style</a:t>
            </a:r>
            <a:endParaRPr lang="en-GB" noProof="0"/>
          </a:p>
        </p:txBody>
      </p:sp>
      <p:sp>
        <p:nvSpPr>
          <p:cNvPr id="7" name="Google Shape;1148;p53">
            <a:extLst>
              <a:ext uri="{FF2B5EF4-FFF2-40B4-BE49-F238E27FC236}">
                <a16:creationId xmlns:a16="http://schemas.microsoft.com/office/drawing/2014/main" id="{D76333E0-FAE0-3B63-28EE-BA834131593C}"/>
              </a:ext>
            </a:extLst>
          </p:cNvPr>
          <p:cNvSpPr/>
          <p:nvPr userDrawn="1"/>
        </p:nvSpPr>
        <p:spPr>
          <a:xfrm>
            <a:off x="6481182" y="2106081"/>
            <a:ext cx="5056632"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1" name="Google Shape;1148;p53">
            <a:extLst>
              <a:ext uri="{FF2B5EF4-FFF2-40B4-BE49-F238E27FC236}">
                <a16:creationId xmlns:a16="http://schemas.microsoft.com/office/drawing/2014/main" id="{B21F23CA-8996-2ED3-865E-9CBB7B3DEF01}"/>
              </a:ext>
            </a:extLst>
          </p:cNvPr>
          <p:cNvSpPr/>
          <p:nvPr userDrawn="1"/>
        </p:nvSpPr>
        <p:spPr>
          <a:xfrm>
            <a:off x="808072" y="2106081"/>
            <a:ext cx="5054248"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8" name="Text Placeholder 24">
            <a:extLst>
              <a:ext uri="{FF2B5EF4-FFF2-40B4-BE49-F238E27FC236}">
                <a16:creationId xmlns:a16="http://schemas.microsoft.com/office/drawing/2014/main" id="{BF16B1C6-54F0-43B5-701B-5ACB9DB37B75}"/>
              </a:ext>
            </a:extLst>
          </p:cNvPr>
          <p:cNvSpPr>
            <a:spLocks noGrp="1"/>
          </p:cNvSpPr>
          <p:nvPr>
            <p:ph type="body" sz="quarter" idx="14"/>
          </p:nvPr>
        </p:nvSpPr>
        <p:spPr>
          <a:xfrm>
            <a:off x="685800" y="1956816"/>
            <a:ext cx="5048882" cy="3986784"/>
          </a:xfrm>
          <a:solidFill>
            <a:schemeClr val="accent5"/>
          </a:solidFill>
          <a:ln w="25400">
            <a:solidFill>
              <a:schemeClr val="dk1"/>
            </a:solidFill>
          </a:ln>
        </p:spPr>
        <p:txBody>
          <a:bodyPr lIns="320040" tIns="502920" rtlCol="0"/>
          <a:lstStyle>
            <a:lvl1pPr marL="0" indent="0" algn="l">
              <a:buFont typeface="Arial" panose="020B0604020202020204" pitchFamily="34" charset="0"/>
              <a:buNone/>
              <a:defRPr lang="en-GB" sz="2000">
                <a:latin typeface="+mj-lt"/>
              </a:defRPr>
            </a:lvl1pPr>
          </a:lstStyle>
          <a:p>
            <a:pPr lvl="0" rtl="0"/>
            <a:r>
              <a:rPr lang="en-US" noProof="0"/>
              <a:t>Click to edit Master text styles</a:t>
            </a:r>
          </a:p>
        </p:txBody>
      </p:sp>
      <p:sp>
        <p:nvSpPr>
          <p:cNvPr id="21" name="Content Placeholder 3">
            <a:extLst>
              <a:ext uri="{FF2B5EF4-FFF2-40B4-BE49-F238E27FC236}">
                <a16:creationId xmlns:a16="http://schemas.microsoft.com/office/drawing/2014/main" id="{86A122E7-1CF8-0AB9-3407-6E725320DC62}"/>
              </a:ext>
            </a:extLst>
          </p:cNvPr>
          <p:cNvSpPr>
            <a:spLocks noGrp="1"/>
          </p:cNvSpPr>
          <p:nvPr>
            <p:ph sz="half" idx="2"/>
          </p:nvPr>
        </p:nvSpPr>
        <p:spPr>
          <a:xfrm>
            <a:off x="932688" y="2944368"/>
            <a:ext cx="4604512" cy="2785100"/>
          </a:xfrm>
        </p:spPr>
        <p:txBody>
          <a:bodyPr rtlCol="0" anchor="t"/>
          <a:lstStyle>
            <a:lvl1pPr marL="0" indent="0">
              <a:lnSpc>
                <a:spcPct val="100000"/>
              </a:lnSpc>
              <a:spcBef>
                <a:spcPts val="0"/>
              </a:spcBef>
              <a:buSzPct val="50000"/>
              <a:buNone/>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20" name="Text Placeholder 24">
            <a:extLst>
              <a:ext uri="{FF2B5EF4-FFF2-40B4-BE49-F238E27FC236}">
                <a16:creationId xmlns:a16="http://schemas.microsoft.com/office/drawing/2014/main" id="{F5C0C473-4EA8-206C-EDC5-DAF92DC87E7B}"/>
              </a:ext>
            </a:extLst>
          </p:cNvPr>
          <p:cNvSpPr>
            <a:spLocks noGrp="1"/>
          </p:cNvSpPr>
          <p:nvPr>
            <p:ph type="body" sz="quarter" idx="19"/>
          </p:nvPr>
        </p:nvSpPr>
        <p:spPr>
          <a:xfrm>
            <a:off x="6358128" y="1956816"/>
            <a:ext cx="5047488" cy="3986784"/>
          </a:xfrm>
          <a:solidFill>
            <a:schemeClr val="accent5"/>
          </a:solidFill>
          <a:ln w="25400">
            <a:solidFill>
              <a:schemeClr val="dk1"/>
            </a:solidFill>
          </a:ln>
        </p:spPr>
        <p:txBody>
          <a:bodyPr lIns="320040" tIns="502920" rtlCol="0"/>
          <a:lstStyle>
            <a:lvl1pPr marL="0" indent="0" algn="l">
              <a:buFont typeface="Arial" panose="020B0604020202020204" pitchFamily="34" charset="0"/>
              <a:buNone/>
              <a:defRPr lang="en-GB" sz="2000">
                <a:latin typeface="+mj-lt"/>
              </a:defRPr>
            </a:lvl1pPr>
          </a:lstStyle>
          <a:p>
            <a:pPr lvl="0" rtl="0"/>
            <a:r>
              <a:rPr lang="en-US" noProof="0"/>
              <a:t>Click to edit Master text styles</a:t>
            </a:r>
          </a:p>
        </p:txBody>
      </p:sp>
      <p:sp>
        <p:nvSpPr>
          <p:cNvPr id="23" name="Content Placeholder 3">
            <a:extLst>
              <a:ext uri="{FF2B5EF4-FFF2-40B4-BE49-F238E27FC236}">
                <a16:creationId xmlns:a16="http://schemas.microsoft.com/office/drawing/2014/main" id="{E3B2BF64-243E-E09B-24DD-86574712A72C}"/>
              </a:ext>
            </a:extLst>
          </p:cNvPr>
          <p:cNvSpPr>
            <a:spLocks noGrp="1"/>
          </p:cNvSpPr>
          <p:nvPr>
            <p:ph sz="half" idx="20"/>
          </p:nvPr>
        </p:nvSpPr>
        <p:spPr>
          <a:xfrm>
            <a:off x="6600154" y="2944368"/>
            <a:ext cx="4608576" cy="2785100"/>
          </a:xfrm>
        </p:spPr>
        <p:txBody>
          <a:bodyPr rtlCol="0" anchor="t"/>
          <a:lstStyle>
            <a:lvl1pPr marL="0" indent="0">
              <a:lnSpc>
                <a:spcPct val="100000"/>
              </a:lnSpc>
              <a:spcBef>
                <a:spcPts val="0"/>
              </a:spcBef>
              <a:buSzPct val="50000"/>
              <a:buNone/>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5" name="Slide Number Placeholder 4">
            <a:extLst>
              <a:ext uri="{FF2B5EF4-FFF2-40B4-BE49-F238E27FC236}">
                <a16:creationId xmlns:a16="http://schemas.microsoft.com/office/drawing/2014/main" id="{3A18DB23-E349-DF43-8126-A1F21B8C33C6}"/>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pPr/>
              <a:t>‹#›</a:t>
            </a:fld>
            <a:endParaRPr lang="en-GB" noProof="0"/>
          </a:p>
        </p:txBody>
      </p:sp>
      <p:sp>
        <p:nvSpPr>
          <p:cNvPr id="4" name="Footer Placeholder 3">
            <a:extLst>
              <a:ext uri="{FF2B5EF4-FFF2-40B4-BE49-F238E27FC236}">
                <a16:creationId xmlns:a16="http://schemas.microsoft.com/office/drawing/2014/main" id="{46774F0D-57B5-C6EE-016C-501DC8D7E4F7}"/>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3" name="Date Placeholder 2">
            <a:extLst>
              <a:ext uri="{FF2B5EF4-FFF2-40B4-BE49-F238E27FC236}">
                <a16:creationId xmlns:a16="http://schemas.microsoft.com/office/drawing/2014/main" id="{5DF0D283-938B-8E26-1C43-DC3AD65091BF}"/>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41890907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B1F4-E4E2-E27F-87D0-6DFE6637592C}"/>
              </a:ext>
            </a:extLst>
          </p:cNvPr>
          <p:cNvSpPr>
            <a:spLocks noGrp="1"/>
          </p:cNvSpPr>
          <p:nvPr>
            <p:ph type="title"/>
          </p:nvPr>
        </p:nvSpPr>
        <p:spPr/>
        <p:txBody>
          <a:bodyPr rtlCol="0"/>
          <a:lstStyle>
            <a:defPPr>
              <a:defRPr lang="en-GB"/>
            </a:defPPr>
          </a:lstStyle>
          <a:p>
            <a:pPr rtl="0"/>
            <a:r>
              <a:rPr lang="en-US" noProof="0"/>
              <a:t>Click to edit Master title style</a:t>
            </a:r>
            <a:endParaRPr lang="en-GB" noProof="0"/>
          </a:p>
        </p:txBody>
      </p:sp>
      <p:sp>
        <p:nvSpPr>
          <p:cNvPr id="7" name="Google Shape;1148;p53">
            <a:extLst>
              <a:ext uri="{FF2B5EF4-FFF2-40B4-BE49-F238E27FC236}">
                <a16:creationId xmlns:a16="http://schemas.microsoft.com/office/drawing/2014/main" id="{D76333E0-FAE0-3B63-28EE-BA834131593C}"/>
              </a:ext>
            </a:extLst>
          </p:cNvPr>
          <p:cNvSpPr/>
          <p:nvPr userDrawn="1"/>
        </p:nvSpPr>
        <p:spPr>
          <a:xfrm>
            <a:off x="8370942" y="2106081"/>
            <a:ext cx="3249570"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9" name="Google Shape;1148;p53">
            <a:extLst>
              <a:ext uri="{FF2B5EF4-FFF2-40B4-BE49-F238E27FC236}">
                <a16:creationId xmlns:a16="http://schemas.microsoft.com/office/drawing/2014/main" id="{1BF10461-2A6D-BD12-B1D7-5A73DDD367A8}"/>
              </a:ext>
            </a:extLst>
          </p:cNvPr>
          <p:cNvSpPr/>
          <p:nvPr userDrawn="1"/>
        </p:nvSpPr>
        <p:spPr>
          <a:xfrm>
            <a:off x="4599233" y="2106081"/>
            <a:ext cx="3249570"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1" name="Google Shape;1148;p53">
            <a:extLst>
              <a:ext uri="{FF2B5EF4-FFF2-40B4-BE49-F238E27FC236}">
                <a16:creationId xmlns:a16="http://schemas.microsoft.com/office/drawing/2014/main" id="{B21F23CA-8996-2ED3-865E-9CBB7B3DEF01}"/>
              </a:ext>
            </a:extLst>
          </p:cNvPr>
          <p:cNvSpPr/>
          <p:nvPr userDrawn="1"/>
        </p:nvSpPr>
        <p:spPr>
          <a:xfrm>
            <a:off x="808072" y="2106081"/>
            <a:ext cx="3249570"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noProof="0">
              <a:solidFill>
                <a:schemeClr val="lt1"/>
              </a:solidFill>
              <a:latin typeface="Karla"/>
              <a:ea typeface="Karla"/>
              <a:cs typeface="Karla"/>
              <a:sym typeface="Karla"/>
            </a:endParaRPr>
          </a:p>
        </p:txBody>
      </p:sp>
      <p:sp>
        <p:nvSpPr>
          <p:cNvPr id="18" name="Text Placeholder 24">
            <a:extLst>
              <a:ext uri="{FF2B5EF4-FFF2-40B4-BE49-F238E27FC236}">
                <a16:creationId xmlns:a16="http://schemas.microsoft.com/office/drawing/2014/main" id="{BF16B1C6-54F0-43B5-701B-5ACB9DB37B75}"/>
              </a:ext>
            </a:extLst>
          </p:cNvPr>
          <p:cNvSpPr>
            <a:spLocks noGrp="1"/>
          </p:cNvSpPr>
          <p:nvPr>
            <p:ph type="body" sz="quarter" idx="14"/>
          </p:nvPr>
        </p:nvSpPr>
        <p:spPr>
          <a:xfrm>
            <a:off x="685800" y="1956816"/>
            <a:ext cx="3246120" cy="3986784"/>
          </a:xfrm>
          <a:solidFill>
            <a:schemeClr val="accent5"/>
          </a:solidFill>
          <a:ln w="25400">
            <a:solidFill>
              <a:schemeClr val="dk1"/>
            </a:solidFill>
          </a:ln>
        </p:spPr>
        <p:txBody>
          <a:bodyPr lIns="320040" tIns="502920" rtlCol="0"/>
          <a:lstStyle>
            <a:lvl1pPr marL="0" indent="0" algn="l">
              <a:buFont typeface="Arial" panose="020B0604020202020204" pitchFamily="34" charset="0"/>
              <a:buNone/>
              <a:defRPr lang="en-GB" sz="2000">
                <a:latin typeface="+mj-lt"/>
              </a:defRPr>
            </a:lvl1pPr>
          </a:lstStyle>
          <a:p>
            <a:pPr lvl="0" rtl="0"/>
            <a:r>
              <a:rPr lang="en-US" noProof="0"/>
              <a:t>Click to edit Master text styles</a:t>
            </a:r>
          </a:p>
        </p:txBody>
      </p:sp>
      <p:sp>
        <p:nvSpPr>
          <p:cNvPr id="21" name="Content Placeholder 3">
            <a:extLst>
              <a:ext uri="{FF2B5EF4-FFF2-40B4-BE49-F238E27FC236}">
                <a16:creationId xmlns:a16="http://schemas.microsoft.com/office/drawing/2014/main" id="{86A122E7-1CF8-0AB9-3407-6E725320DC62}"/>
              </a:ext>
            </a:extLst>
          </p:cNvPr>
          <p:cNvSpPr>
            <a:spLocks noGrp="1"/>
          </p:cNvSpPr>
          <p:nvPr>
            <p:ph sz="half" idx="2"/>
          </p:nvPr>
        </p:nvSpPr>
        <p:spPr>
          <a:xfrm>
            <a:off x="932688" y="2944368"/>
            <a:ext cx="2743200" cy="2785100"/>
          </a:xfrm>
        </p:spPr>
        <p:txBody>
          <a:bodyPr rtlCol="0" anchor="t"/>
          <a:lstStyle>
            <a:lvl1pPr marL="0" indent="0">
              <a:lnSpc>
                <a:spcPct val="100000"/>
              </a:lnSpc>
              <a:spcBef>
                <a:spcPts val="0"/>
              </a:spcBef>
              <a:buSzPct val="50000"/>
              <a:buNone/>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19" name="Text Placeholder 24">
            <a:extLst>
              <a:ext uri="{FF2B5EF4-FFF2-40B4-BE49-F238E27FC236}">
                <a16:creationId xmlns:a16="http://schemas.microsoft.com/office/drawing/2014/main" id="{9B6C5E12-67C8-B5AA-FC61-A40F6C388F8B}"/>
              </a:ext>
            </a:extLst>
          </p:cNvPr>
          <p:cNvSpPr>
            <a:spLocks noGrp="1"/>
          </p:cNvSpPr>
          <p:nvPr>
            <p:ph type="body" sz="quarter" idx="16"/>
          </p:nvPr>
        </p:nvSpPr>
        <p:spPr>
          <a:xfrm>
            <a:off x="4480560" y="1956816"/>
            <a:ext cx="3246120" cy="3986784"/>
          </a:xfrm>
          <a:solidFill>
            <a:schemeClr val="accent5"/>
          </a:solidFill>
          <a:ln w="25400">
            <a:solidFill>
              <a:schemeClr val="dk1"/>
            </a:solidFill>
          </a:ln>
        </p:spPr>
        <p:txBody>
          <a:bodyPr lIns="320040" tIns="502920" rtlCol="0"/>
          <a:lstStyle>
            <a:lvl1pPr marL="0" indent="0" algn="l">
              <a:buFont typeface="Arial" panose="020B0604020202020204" pitchFamily="34" charset="0"/>
              <a:buNone/>
              <a:defRPr lang="en-GB" sz="2000">
                <a:latin typeface="+mj-lt"/>
              </a:defRPr>
            </a:lvl1pPr>
          </a:lstStyle>
          <a:p>
            <a:pPr lvl="0" rtl="0"/>
            <a:r>
              <a:rPr lang="en-US" noProof="0"/>
              <a:t>Click to edit Master text styles</a:t>
            </a:r>
          </a:p>
        </p:txBody>
      </p:sp>
      <p:sp>
        <p:nvSpPr>
          <p:cNvPr id="22" name="Content Placeholder 3">
            <a:extLst>
              <a:ext uri="{FF2B5EF4-FFF2-40B4-BE49-F238E27FC236}">
                <a16:creationId xmlns:a16="http://schemas.microsoft.com/office/drawing/2014/main" id="{92BD99C3-C1A1-E89B-FB77-6221D2FBE9A6}"/>
              </a:ext>
            </a:extLst>
          </p:cNvPr>
          <p:cNvSpPr>
            <a:spLocks noGrp="1"/>
          </p:cNvSpPr>
          <p:nvPr>
            <p:ph sz="half" idx="13"/>
          </p:nvPr>
        </p:nvSpPr>
        <p:spPr>
          <a:xfrm>
            <a:off x="4715873" y="2944368"/>
            <a:ext cx="2743200" cy="2785100"/>
          </a:xfrm>
        </p:spPr>
        <p:txBody>
          <a:bodyPr rtlCol="0" anchor="t"/>
          <a:lstStyle>
            <a:lvl1pPr marL="0" indent="0">
              <a:lnSpc>
                <a:spcPct val="100000"/>
              </a:lnSpc>
              <a:spcBef>
                <a:spcPts val="0"/>
              </a:spcBef>
              <a:buSzPct val="50000"/>
              <a:buNone/>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20" name="Text Placeholder 24">
            <a:extLst>
              <a:ext uri="{FF2B5EF4-FFF2-40B4-BE49-F238E27FC236}">
                <a16:creationId xmlns:a16="http://schemas.microsoft.com/office/drawing/2014/main" id="{F5C0C473-4EA8-206C-EDC5-DAF92DC87E7B}"/>
              </a:ext>
            </a:extLst>
          </p:cNvPr>
          <p:cNvSpPr>
            <a:spLocks noGrp="1"/>
          </p:cNvSpPr>
          <p:nvPr>
            <p:ph type="body" sz="quarter" idx="19"/>
          </p:nvPr>
        </p:nvSpPr>
        <p:spPr>
          <a:xfrm>
            <a:off x="8247888" y="1956816"/>
            <a:ext cx="3246120" cy="3986784"/>
          </a:xfrm>
          <a:solidFill>
            <a:schemeClr val="accent5"/>
          </a:solidFill>
          <a:ln w="25400">
            <a:solidFill>
              <a:schemeClr val="dk1"/>
            </a:solidFill>
          </a:ln>
        </p:spPr>
        <p:txBody>
          <a:bodyPr lIns="320040" tIns="502920" rtlCol="0"/>
          <a:lstStyle>
            <a:lvl1pPr marL="0" indent="0" algn="l">
              <a:buFont typeface="Arial" panose="020B0604020202020204" pitchFamily="34" charset="0"/>
              <a:buNone/>
              <a:defRPr lang="en-GB" sz="2000">
                <a:latin typeface="+mj-lt"/>
              </a:defRPr>
            </a:lvl1pPr>
          </a:lstStyle>
          <a:p>
            <a:pPr lvl="0" rtl="0"/>
            <a:r>
              <a:rPr lang="en-US" noProof="0"/>
              <a:t>Click to edit Master text styles</a:t>
            </a:r>
          </a:p>
        </p:txBody>
      </p:sp>
      <p:sp>
        <p:nvSpPr>
          <p:cNvPr id="23" name="Content Placeholder 3">
            <a:extLst>
              <a:ext uri="{FF2B5EF4-FFF2-40B4-BE49-F238E27FC236}">
                <a16:creationId xmlns:a16="http://schemas.microsoft.com/office/drawing/2014/main" id="{E3B2BF64-243E-E09B-24DD-86574712A72C}"/>
              </a:ext>
            </a:extLst>
          </p:cNvPr>
          <p:cNvSpPr>
            <a:spLocks noGrp="1"/>
          </p:cNvSpPr>
          <p:nvPr>
            <p:ph sz="half" idx="20"/>
          </p:nvPr>
        </p:nvSpPr>
        <p:spPr>
          <a:xfrm>
            <a:off x="8489914" y="2944368"/>
            <a:ext cx="2743200" cy="2785100"/>
          </a:xfrm>
        </p:spPr>
        <p:txBody>
          <a:bodyPr rtlCol="0" anchor="t"/>
          <a:lstStyle>
            <a:lvl1pPr marL="0" indent="0">
              <a:lnSpc>
                <a:spcPct val="100000"/>
              </a:lnSpc>
              <a:spcBef>
                <a:spcPts val="0"/>
              </a:spcBef>
              <a:buSzPct val="50000"/>
              <a:buNone/>
              <a:defRPr lang="en-GB" sz="1600"/>
            </a:lvl1pPr>
            <a:lvl2pPr marL="274320" indent="-137160">
              <a:lnSpc>
                <a:spcPct val="100000"/>
              </a:lnSpc>
              <a:spcBef>
                <a:spcPts val="0"/>
              </a:spcBef>
              <a:buSzPct val="50000"/>
              <a:defRPr lang="en-GB" sz="1400"/>
            </a:lvl2pPr>
            <a:lvl3pPr marL="411480" indent="-137160">
              <a:lnSpc>
                <a:spcPct val="100000"/>
              </a:lnSpc>
              <a:spcBef>
                <a:spcPts val="0"/>
              </a:spcBef>
              <a:buSzPct val="50000"/>
              <a:defRPr lang="en-GB" sz="1200"/>
            </a:lvl3pPr>
            <a:lvl4pPr marL="548640" indent="-137160">
              <a:lnSpc>
                <a:spcPct val="100000"/>
              </a:lnSpc>
              <a:spcBef>
                <a:spcPts val="0"/>
              </a:spcBef>
              <a:buSzPct val="50000"/>
              <a:defRPr lang="en-GB" sz="1100"/>
            </a:lvl4pPr>
            <a:lvl5pPr indent="-137160">
              <a:buSzPct val="50000"/>
              <a:defRPr lang="en-GB" sz="11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5" name="Slide Number Placeholder 4">
            <a:extLst>
              <a:ext uri="{FF2B5EF4-FFF2-40B4-BE49-F238E27FC236}">
                <a16:creationId xmlns:a16="http://schemas.microsoft.com/office/drawing/2014/main" id="{3A18DB23-E349-DF43-8126-A1F21B8C33C6}"/>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pPr/>
              <a:t>‹#›</a:t>
            </a:fld>
            <a:endParaRPr lang="en-GB" noProof="0"/>
          </a:p>
        </p:txBody>
      </p:sp>
      <p:sp>
        <p:nvSpPr>
          <p:cNvPr id="4" name="Footer Placeholder 3">
            <a:extLst>
              <a:ext uri="{FF2B5EF4-FFF2-40B4-BE49-F238E27FC236}">
                <a16:creationId xmlns:a16="http://schemas.microsoft.com/office/drawing/2014/main" id="{46774F0D-57B5-C6EE-016C-501DC8D7E4F7}"/>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3" name="Date Placeholder 2">
            <a:extLst>
              <a:ext uri="{FF2B5EF4-FFF2-40B4-BE49-F238E27FC236}">
                <a16:creationId xmlns:a16="http://schemas.microsoft.com/office/drawing/2014/main" id="{5DF0D283-938B-8E26-1C43-DC3AD65091BF}"/>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42483168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7" name="Google Shape;327;p33">
            <a:extLst>
              <a:ext uri="{FF2B5EF4-FFF2-40B4-BE49-F238E27FC236}">
                <a16:creationId xmlns:a16="http://schemas.microsoft.com/office/drawing/2014/main" id="{E7EB222B-6CF5-9486-E495-4BBCFBA5DEE9}"/>
              </a:ext>
            </a:extLst>
          </p:cNvPr>
          <p:cNvSpPr/>
          <p:nvPr userDrawn="1"/>
        </p:nvSpPr>
        <p:spPr>
          <a:xfrm>
            <a:off x="5400719" y="1198578"/>
            <a:ext cx="6114430" cy="4794575"/>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9" name="Google Shape;328;p33">
            <a:extLst>
              <a:ext uri="{FF2B5EF4-FFF2-40B4-BE49-F238E27FC236}">
                <a16:creationId xmlns:a16="http://schemas.microsoft.com/office/drawing/2014/main" id="{1FEBC754-F0A8-F9F6-F804-7081E078D8F5}"/>
              </a:ext>
            </a:extLst>
          </p:cNvPr>
          <p:cNvSpPr/>
          <p:nvPr userDrawn="1"/>
        </p:nvSpPr>
        <p:spPr>
          <a:xfrm>
            <a:off x="5196524" y="838200"/>
            <a:ext cx="6114430" cy="4914901"/>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14" name="Title 1">
            <a:extLst>
              <a:ext uri="{FF2B5EF4-FFF2-40B4-BE49-F238E27FC236}">
                <a16:creationId xmlns:a16="http://schemas.microsoft.com/office/drawing/2014/main" id="{A8F8B0E5-D249-4F2F-16F0-7A9A49B95D39}"/>
              </a:ext>
            </a:extLst>
          </p:cNvPr>
          <p:cNvSpPr>
            <a:spLocks noGrp="1"/>
          </p:cNvSpPr>
          <p:nvPr>
            <p:ph type="title"/>
          </p:nvPr>
        </p:nvSpPr>
        <p:spPr>
          <a:xfrm>
            <a:off x="5978024" y="1783080"/>
            <a:ext cx="4959821" cy="1162762"/>
          </a:xfrm>
        </p:spPr>
        <p:txBody>
          <a:bodyPr rtlCol="0"/>
          <a:lstStyle>
            <a:lvl1pPr algn="l">
              <a:lnSpc>
                <a:spcPct val="90000"/>
              </a:lnSpc>
              <a:defRPr lang="en-GB"/>
            </a:lvl1pPr>
          </a:lstStyle>
          <a:p>
            <a:pPr rtl="0"/>
            <a:r>
              <a:rPr lang="en-US" noProof="0"/>
              <a:t>Click to edit Master title style</a:t>
            </a:r>
            <a:endParaRPr lang="en-GB" noProof="0"/>
          </a:p>
        </p:txBody>
      </p:sp>
      <p:sp>
        <p:nvSpPr>
          <p:cNvPr id="19" name="Picture Placeholder 18">
            <a:extLst>
              <a:ext uri="{FF2B5EF4-FFF2-40B4-BE49-F238E27FC236}">
                <a16:creationId xmlns:a16="http://schemas.microsoft.com/office/drawing/2014/main" id="{52CFE759-845E-6170-DB8C-EA3FA075BBC8}"/>
              </a:ext>
            </a:extLst>
          </p:cNvPr>
          <p:cNvSpPr>
            <a:spLocks noGrp="1"/>
          </p:cNvSpPr>
          <p:nvPr>
            <p:ph type="pic" sz="quarter" idx="13"/>
          </p:nvPr>
        </p:nvSpPr>
        <p:spPr>
          <a:xfrm>
            <a:off x="0" y="0"/>
            <a:ext cx="4351128" cy="6858000"/>
          </a:xfrm>
          <a:solidFill>
            <a:schemeClr val="accent5"/>
          </a:solidFill>
        </p:spPr>
        <p:txBody>
          <a:bodyPr rtlCol="0" anchor="ctr"/>
          <a:lstStyle>
            <a:lvl1pPr marL="0" indent="0" algn="ctr">
              <a:buNone/>
              <a:defRPr lang="en-GB"/>
            </a:lvl1pPr>
          </a:lstStyle>
          <a:p>
            <a:pPr rtl="0"/>
            <a:r>
              <a:rPr lang="en-US" noProof="0"/>
              <a:t>Click icon to add picture</a:t>
            </a:r>
            <a:endParaRPr lang="en-GB" noProof="0"/>
          </a:p>
        </p:txBody>
      </p:sp>
      <p:sp>
        <p:nvSpPr>
          <p:cNvPr id="15" name="Content Placeholder 2">
            <a:extLst>
              <a:ext uri="{FF2B5EF4-FFF2-40B4-BE49-F238E27FC236}">
                <a16:creationId xmlns:a16="http://schemas.microsoft.com/office/drawing/2014/main" id="{77189B6C-4236-0B00-D585-EEE5183EC3B5}"/>
              </a:ext>
            </a:extLst>
          </p:cNvPr>
          <p:cNvSpPr>
            <a:spLocks noGrp="1"/>
          </p:cNvSpPr>
          <p:nvPr>
            <p:ph idx="1"/>
          </p:nvPr>
        </p:nvSpPr>
        <p:spPr>
          <a:xfrm>
            <a:off x="5961888" y="2944368"/>
            <a:ext cx="4818888" cy="2130552"/>
          </a:xfrm>
        </p:spPr>
        <p:txBody>
          <a:bodyPr rtlCol="0"/>
          <a:lstStyle>
            <a:lvl1pPr marL="0" indent="0">
              <a:lnSpc>
                <a:spcPct val="100000"/>
              </a:lnSpc>
              <a:spcBef>
                <a:spcPts val="0"/>
              </a:spcBef>
              <a:buNone/>
              <a:defRPr lang="en-GB" sz="1600"/>
            </a:lvl1pPr>
            <a:lvl2pPr>
              <a:defRPr lang="en-GB" sz="1400"/>
            </a:lvl2pPr>
            <a:lvl3pPr>
              <a:defRPr lang="en-GB" sz="1200"/>
            </a:lvl3pPr>
            <a:lvl4pPr>
              <a:defRPr lang="en-GB" sz="1100"/>
            </a:lvl4pPr>
            <a:lvl5pPr>
              <a:defRPr lang="en-GB" sz="1100"/>
            </a:lvl5pPr>
          </a:lstStyle>
          <a:p>
            <a:pPr lvl="0" rtl="0"/>
            <a:r>
              <a:rPr lang="en-US" noProof="0"/>
              <a:t>Click to edit Master text styles</a:t>
            </a:r>
          </a:p>
        </p:txBody>
      </p:sp>
      <p:sp>
        <p:nvSpPr>
          <p:cNvPr id="5" name="Slide Number Placeholder 4">
            <a:extLst>
              <a:ext uri="{FF2B5EF4-FFF2-40B4-BE49-F238E27FC236}">
                <a16:creationId xmlns:a16="http://schemas.microsoft.com/office/drawing/2014/main" id="{22D37E9B-F86D-C91D-23CC-19F188DE83F6}"/>
              </a:ext>
            </a:extLst>
          </p:cNvPr>
          <p:cNvSpPr>
            <a:spLocks noGrp="1"/>
          </p:cNvSpPr>
          <p:nvPr>
            <p:ph type="sldNum" sz="quarter" idx="12"/>
          </p:nvPr>
        </p:nvSpPr>
        <p:spPr>
          <a:xfrm>
            <a:off x="8072901" y="6400904"/>
            <a:ext cx="365760" cy="246888"/>
          </a:xfrm>
        </p:spPr>
        <p:txBody>
          <a:bodyPr rtlCol="0"/>
          <a:lstStyle>
            <a:defPPr>
              <a:defRPr lang="en-GB"/>
            </a:defPPr>
          </a:lstStyle>
          <a:p>
            <a:pPr rtl="0"/>
            <a:fld id="{8D0AFDD5-844D-364D-8AEC-50CF4D36D55D}" type="slidenum">
              <a:rPr lang="en-GB" noProof="0" smtClean="0"/>
              <a:pPr/>
              <a:t>‹#›</a:t>
            </a:fld>
            <a:endParaRPr lang="en-GB" noProof="0"/>
          </a:p>
        </p:txBody>
      </p:sp>
      <p:cxnSp>
        <p:nvCxnSpPr>
          <p:cNvPr id="21" name="Straight Connector 20">
            <a:extLst>
              <a:ext uri="{FF2B5EF4-FFF2-40B4-BE49-F238E27FC236}">
                <a16:creationId xmlns:a16="http://schemas.microsoft.com/office/drawing/2014/main" id="{CB55B0F1-C1EF-3790-A994-C8C4BB61CCB9}"/>
              </a:ext>
            </a:extLst>
          </p:cNvPr>
          <p:cNvCxnSpPr>
            <a:cxnSpLocks/>
          </p:cNvCxnSpPr>
          <p:nvPr/>
        </p:nvCxnSpPr>
        <p:spPr>
          <a:xfrm>
            <a:off x="4351128" y="6532618"/>
            <a:ext cx="36930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D4F275B-2CE9-CD3C-081E-0B79C125257E}"/>
              </a:ext>
            </a:extLst>
          </p:cNvPr>
          <p:cNvCxnSpPr>
            <a:cxnSpLocks/>
          </p:cNvCxnSpPr>
          <p:nvPr/>
        </p:nvCxnSpPr>
        <p:spPr>
          <a:xfrm>
            <a:off x="8467344" y="6527001"/>
            <a:ext cx="3724656" cy="56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72312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tx2"/>
        </a:solidFill>
        <a:effectLst/>
      </p:bgPr>
    </p:bg>
    <p:spTree>
      <p:nvGrpSpPr>
        <p:cNvPr id="1" name=""/>
        <p:cNvGrpSpPr/>
        <p:nvPr/>
      </p:nvGrpSpPr>
      <p:grpSpPr>
        <a:xfrm>
          <a:off x="0" y="0"/>
          <a:ext cx="0" cy="0"/>
          <a:chOff x="0" y="0"/>
          <a:chExt cx="0" cy="0"/>
        </a:xfrm>
      </p:grpSpPr>
      <p:sp>
        <p:nvSpPr>
          <p:cNvPr id="8" name="Google Shape;327;p33">
            <a:extLst>
              <a:ext uri="{FF2B5EF4-FFF2-40B4-BE49-F238E27FC236}">
                <a16:creationId xmlns:a16="http://schemas.microsoft.com/office/drawing/2014/main" id="{E09AA4F6-9CBF-53A8-8FE8-0BAB0E7DC989}"/>
              </a:ext>
            </a:extLst>
          </p:cNvPr>
          <p:cNvSpPr/>
          <p:nvPr userDrawn="1"/>
        </p:nvSpPr>
        <p:spPr>
          <a:xfrm>
            <a:off x="1062566" y="1161412"/>
            <a:ext cx="10221119" cy="483174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10" name="Google Shape;328;p33">
            <a:extLst>
              <a:ext uri="{FF2B5EF4-FFF2-40B4-BE49-F238E27FC236}">
                <a16:creationId xmlns:a16="http://schemas.microsoft.com/office/drawing/2014/main" id="{CBE4E0BD-29C0-46EA-4A2D-401DD12AEC12}"/>
              </a:ext>
            </a:extLst>
          </p:cNvPr>
          <p:cNvSpPr/>
          <p:nvPr userDrawn="1"/>
        </p:nvSpPr>
        <p:spPr>
          <a:xfrm>
            <a:off x="858371" y="800100"/>
            <a:ext cx="10221119" cy="4953001"/>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rtlCol="0" anchor="ctr" anchorCtr="0">
            <a:noAutofit/>
          </a:bodyPr>
          <a:lstStyle>
            <a:defPPr>
              <a:defRPr lang="en-GB"/>
            </a:defPPr>
          </a:lstStyle>
          <a:p>
            <a:pPr marL="0" marR="0" lvl="0" indent="0" algn="ctr" rtl="0">
              <a:spcBef>
                <a:spcPts val="0"/>
              </a:spcBef>
              <a:spcAft>
                <a:spcPts val="0"/>
              </a:spcAft>
              <a:buNone/>
            </a:pPr>
            <a:endParaRPr lang="en-GB"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D27EDEC9-86BE-FDB1-3BAE-F5FF0934CA0A}"/>
              </a:ext>
            </a:extLst>
          </p:cNvPr>
          <p:cNvSpPr>
            <a:spLocks noGrp="1"/>
          </p:cNvSpPr>
          <p:nvPr>
            <p:ph type="ctrTitle"/>
          </p:nvPr>
        </p:nvSpPr>
        <p:spPr>
          <a:xfrm>
            <a:off x="1527048" y="1901952"/>
            <a:ext cx="4873752" cy="1709928"/>
          </a:xfrm>
        </p:spPr>
        <p:txBody>
          <a:bodyPr rtlCol="0" anchor="t">
            <a:noAutofit/>
          </a:bodyPr>
          <a:lstStyle>
            <a:lvl1pPr marL="0" indent="0" algn="l">
              <a:lnSpc>
                <a:spcPct val="90000"/>
              </a:lnSpc>
              <a:defRPr lang="en-GB" sz="60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1EF6069-AEE4-3455-508E-4B9EE30F0CB8}"/>
              </a:ext>
            </a:extLst>
          </p:cNvPr>
          <p:cNvSpPr>
            <a:spLocks noGrp="1"/>
          </p:cNvSpPr>
          <p:nvPr>
            <p:ph type="subTitle" idx="1"/>
          </p:nvPr>
        </p:nvSpPr>
        <p:spPr>
          <a:xfrm>
            <a:off x="1527048" y="3108960"/>
            <a:ext cx="3913632" cy="1883664"/>
          </a:xfrm>
        </p:spPr>
        <p:txBody>
          <a:bodyPr rtlCol="0">
            <a:noAutofit/>
          </a:bodyPr>
          <a:lstStyle>
            <a:lvl1pPr marL="0" indent="0" algn="l">
              <a:lnSpc>
                <a:spcPct val="100000"/>
              </a:lnSpc>
              <a:spcBef>
                <a:spcPts val="1000"/>
              </a:spcBef>
              <a:buNone/>
              <a:defRPr lang="en-GB" sz="1600"/>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noProof="0"/>
              <a:t>Click to edit Master subtitle style</a:t>
            </a:r>
            <a:endParaRPr lang="en-GB" noProof="0"/>
          </a:p>
        </p:txBody>
      </p:sp>
      <p:sp>
        <p:nvSpPr>
          <p:cNvPr id="15" name="Picture Placeholder 13">
            <a:extLst>
              <a:ext uri="{FF2B5EF4-FFF2-40B4-BE49-F238E27FC236}">
                <a16:creationId xmlns:a16="http://schemas.microsoft.com/office/drawing/2014/main" id="{BEF410E3-CEC7-640A-C8FD-08419E6C3300}"/>
              </a:ext>
            </a:extLst>
          </p:cNvPr>
          <p:cNvSpPr>
            <a:spLocks noGrp="1"/>
          </p:cNvSpPr>
          <p:nvPr>
            <p:ph type="pic" sz="quarter" idx="10"/>
          </p:nvPr>
        </p:nvSpPr>
        <p:spPr>
          <a:xfrm>
            <a:off x="6443482" y="812292"/>
            <a:ext cx="4636008" cy="4928616"/>
          </a:xfr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a:buNone/>
              <a:defRPr lang="en-GB" sz="1800">
                <a:solidFill>
                  <a:schemeClr val="tx1"/>
                </a:solidFill>
              </a:defRPr>
            </a:lvl1pPr>
          </a:lstStyle>
          <a:p>
            <a:pPr marL="0" lvl="0" algn="ctr" rtl="0"/>
            <a:r>
              <a:rPr lang="en-US" noProof="0"/>
              <a:t>Click icon to add picture</a:t>
            </a:r>
            <a:endParaRPr lang="en-GB" noProof="0"/>
          </a:p>
        </p:txBody>
      </p:sp>
    </p:spTree>
    <p:extLst>
      <p:ext uri="{BB962C8B-B14F-4D97-AF65-F5344CB8AC3E}">
        <p14:creationId xmlns:p14="http://schemas.microsoft.com/office/powerpoint/2010/main" val="702356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FABFF-AED1-441E-410D-E91E5B9EA6C0}"/>
              </a:ext>
            </a:extLst>
          </p:cNvPr>
          <p:cNvSpPr>
            <a:spLocks noGrp="1"/>
          </p:cNvSpPr>
          <p:nvPr>
            <p:ph type="title"/>
          </p:nvPr>
        </p:nvSpPr>
        <p:spPr/>
        <p:txBody>
          <a:bodyPr rtlCol="0"/>
          <a:lstStyle>
            <a:defPPr>
              <a:defRPr lang="en-GB"/>
            </a:defPPr>
          </a:lstStyle>
          <a:p>
            <a:pPr rtl="0"/>
            <a:r>
              <a:rPr lang="en-US" noProof="0"/>
              <a:t>Click to edit Master title style</a:t>
            </a:r>
            <a:endParaRPr lang="en-GB" noProof="0"/>
          </a:p>
        </p:txBody>
      </p:sp>
      <p:sp>
        <p:nvSpPr>
          <p:cNvPr id="5" name="Slide Number Placeholder 4">
            <a:extLst>
              <a:ext uri="{FF2B5EF4-FFF2-40B4-BE49-F238E27FC236}">
                <a16:creationId xmlns:a16="http://schemas.microsoft.com/office/drawing/2014/main" id="{A21D9EB3-189A-FE0F-8C95-73C3378150D7}"/>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t>‹#›</a:t>
            </a:fld>
            <a:endParaRPr lang="en-GB" noProof="0"/>
          </a:p>
        </p:txBody>
      </p:sp>
      <p:sp>
        <p:nvSpPr>
          <p:cNvPr id="4" name="Footer Placeholder 3">
            <a:extLst>
              <a:ext uri="{FF2B5EF4-FFF2-40B4-BE49-F238E27FC236}">
                <a16:creationId xmlns:a16="http://schemas.microsoft.com/office/drawing/2014/main" id="{7C680446-577A-69FB-646E-AF1DA4134A2C}"/>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3" name="Date Placeholder 2">
            <a:extLst>
              <a:ext uri="{FF2B5EF4-FFF2-40B4-BE49-F238E27FC236}">
                <a16:creationId xmlns:a16="http://schemas.microsoft.com/office/drawing/2014/main" id="{330E09C2-379A-DC94-A05D-1A629B3410E2}"/>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4154343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4"/>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672A2AC-7ED9-922C-AFA3-C7474D933A2A}"/>
              </a:ext>
            </a:extLst>
          </p:cNvPr>
          <p:cNvSpPr>
            <a:spLocks noGrp="1"/>
          </p:cNvSpPr>
          <p:nvPr>
            <p:ph type="sldNum" sz="quarter" idx="12"/>
          </p:nvPr>
        </p:nvSpPr>
        <p:spPr/>
        <p:txBody>
          <a:bodyPr rtlCol="0"/>
          <a:lstStyle>
            <a:defPPr>
              <a:defRPr lang="en-GB"/>
            </a:defPPr>
          </a:lstStyle>
          <a:p>
            <a:pPr rtl="0"/>
            <a:fld id="{8D0AFDD5-844D-364D-8AEC-50CF4D36D55D}" type="slidenum">
              <a:rPr lang="en-GB" noProof="0" smtClean="0"/>
              <a:t>‹#›</a:t>
            </a:fld>
            <a:endParaRPr lang="en-GB" noProof="0"/>
          </a:p>
        </p:txBody>
      </p:sp>
      <p:sp>
        <p:nvSpPr>
          <p:cNvPr id="3" name="Footer Placeholder 2">
            <a:extLst>
              <a:ext uri="{FF2B5EF4-FFF2-40B4-BE49-F238E27FC236}">
                <a16:creationId xmlns:a16="http://schemas.microsoft.com/office/drawing/2014/main" id="{C0D73C7A-2028-226F-C1ED-1807BD3B92FC}"/>
              </a:ext>
            </a:extLst>
          </p:cNvPr>
          <p:cNvSpPr>
            <a:spLocks noGrp="1"/>
          </p:cNvSpPr>
          <p:nvPr>
            <p:ph type="ftr" sz="quarter" idx="11"/>
          </p:nvPr>
        </p:nvSpPr>
        <p:spPr/>
        <p:txBody>
          <a:bodyPr rtlCol="0"/>
          <a:lstStyle>
            <a:defPPr>
              <a:defRPr lang="en-GB"/>
            </a:defPPr>
          </a:lstStyle>
          <a:p>
            <a:pPr rtl="0"/>
            <a:r>
              <a:rPr lang="en-GB" noProof="0"/>
              <a:t>Presentation title</a:t>
            </a:r>
          </a:p>
        </p:txBody>
      </p:sp>
      <p:sp>
        <p:nvSpPr>
          <p:cNvPr id="2" name="Date Placeholder 1">
            <a:extLst>
              <a:ext uri="{FF2B5EF4-FFF2-40B4-BE49-F238E27FC236}">
                <a16:creationId xmlns:a16="http://schemas.microsoft.com/office/drawing/2014/main" id="{1925B8F9-3C91-FD08-87E3-6E39B35BCF9F}"/>
              </a:ext>
            </a:extLst>
          </p:cNvPr>
          <p:cNvSpPr>
            <a:spLocks noGrp="1"/>
          </p:cNvSpPr>
          <p:nvPr>
            <p:ph type="dt" sz="half" idx="10"/>
          </p:nvPr>
        </p:nvSpPr>
        <p:spPr/>
        <p:txBody>
          <a:bodyPr rtlCol="0"/>
          <a:lstStyle>
            <a:defPPr>
              <a:defRPr lang="en-GB"/>
            </a:defPPr>
          </a:lstStyle>
          <a:p>
            <a:pPr rtl="0"/>
            <a:r>
              <a:rPr lang="en-GB" noProof="0"/>
              <a:t>20XX</a:t>
            </a:r>
          </a:p>
        </p:txBody>
      </p:sp>
    </p:spTree>
    <p:extLst>
      <p:ext uri="{BB962C8B-B14F-4D97-AF65-F5344CB8AC3E}">
        <p14:creationId xmlns:p14="http://schemas.microsoft.com/office/powerpoint/2010/main" val="3916245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E23C6-F128-490E-9751-BE03F6A4E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443CC9-5F8F-4585-9F99-BDC6F2AA3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52AE7-0B5F-4D64-B529-4A83C0C37A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29DF388F-DD4F-4A69-AA29-4DFFE3B9F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268B-A849-48E2-B1C6-D224510095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CB0C5-64D6-45DC-B53E-913FF130CC97}" type="slidenum">
              <a:rPr lang="en-GB" smtClean="0"/>
              <a:t>‹#›</a:t>
            </a:fld>
            <a:endParaRPr lang="en-GB"/>
          </a:p>
        </p:txBody>
      </p:sp>
    </p:spTree>
    <p:extLst>
      <p:ext uri="{BB962C8B-B14F-4D97-AF65-F5344CB8AC3E}">
        <p14:creationId xmlns:p14="http://schemas.microsoft.com/office/powerpoint/2010/main" val="659682078"/>
      </p:ext>
    </p:extLst>
  </p:cSld>
  <p:clrMap bg1="lt1" tx1="dk1" bg2="lt2" tx2="dk2" accent1="accent1" accent2="accent2" accent3="accent3" accent4="accent4" accent5="accent5" accent6="accent6" hlink="hlink" folHlink="folHlink"/>
  <p:sldLayoutIdLst>
    <p:sldLayoutId id="2147483671" r:id="rId1"/>
    <p:sldLayoutId id="2147483650" r:id="rId2"/>
    <p:sldLayoutId id="2147483673" r:id="rId3"/>
    <p:sldLayoutId id="2147483652" r:id="rId4"/>
    <p:sldLayoutId id="2147483675" r:id="rId5"/>
    <p:sldLayoutId id="2147483676" r:id="rId6"/>
    <p:sldLayoutId id="2147483677" r:id="rId7"/>
    <p:sldLayoutId id="2147483656" r:id="rId8"/>
    <p:sldLayoutId id="2147483657" r:id="rId9"/>
    <p:sldLayoutId id="2147483674"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94A45C-8F79-9A61-77E8-09BC4E628377}"/>
              </a:ext>
            </a:extLst>
          </p:cNvPr>
          <p:cNvSpPr>
            <a:spLocks noGrp="1"/>
          </p:cNvSpPr>
          <p:nvPr>
            <p:ph type="title"/>
          </p:nvPr>
        </p:nvSpPr>
        <p:spPr>
          <a:xfrm>
            <a:off x="1139952" y="512064"/>
            <a:ext cx="9912096" cy="1014984"/>
          </a:xfrm>
          <a:prstGeom prst="rect">
            <a:avLst/>
          </a:prstGeom>
        </p:spPr>
        <p:txBody>
          <a:bodyPr vert="horz" lIns="91440" tIns="45720" rIns="91440" bIns="45720" rtlCol="0" anchor="t">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8646656E-6C21-DB29-00F0-0CC844DE3713}"/>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9A7742D6-DB37-81C8-6BDD-5C9150A7DF6C}"/>
              </a:ext>
            </a:extLst>
          </p:cNvPr>
          <p:cNvSpPr>
            <a:spLocks noGrp="1"/>
          </p:cNvSpPr>
          <p:nvPr>
            <p:ph type="dt" sz="half" idx="2"/>
          </p:nvPr>
        </p:nvSpPr>
        <p:spPr>
          <a:xfrm>
            <a:off x="10629145" y="6400904"/>
            <a:ext cx="640080" cy="246888"/>
          </a:xfrm>
          <a:prstGeom prst="rect">
            <a:avLst/>
          </a:prstGeom>
        </p:spPr>
        <p:txBody>
          <a:bodyPr vert="horz" lIns="0" tIns="45720" rIns="0" bIns="45720" rtlCol="0" anchor="ctr">
            <a:noAutofit/>
          </a:bodyPr>
          <a:lstStyle>
            <a:lvl1pPr algn="ctr">
              <a:defRPr lang="en-GB" sz="1000">
                <a:solidFill>
                  <a:schemeClr val="tx1"/>
                </a:solidFill>
                <a:latin typeface="+mj-lt"/>
              </a:defRPr>
            </a:lvl1pPr>
          </a:lstStyle>
          <a:p>
            <a:pPr rtl="0"/>
            <a:r>
              <a:rPr lang="en-GB"/>
              <a:t>20XX</a:t>
            </a:r>
          </a:p>
        </p:txBody>
      </p:sp>
      <p:sp>
        <p:nvSpPr>
          <p:cNvPr id="5" name="Footer Placeholder 4">
            <a:extLst>
              <a:ext uri="{FF2B5EF4-FFF2-40B4-BE49-F238E27FC236}">
                <a16:creationId xmlns:a16="http://schemas.microsoft.com/office/drawing/2014/main" id="{E694DB44-E775-B332-D1F0-40DB3A5FA3A3}"/>
              </a:ext>
            </a:extLst>
          </p:cNvPr>
          <p:cNvSpPr>
            <a:spLocks noGrp="1"/>
          </p:cNvSpPr>
          <p:nvPr>
            <p:ph type="ftr" sz="quarter" idx="3"/>
          </p:nvPr>
        </p:nvSpPr>
        <p:spPr>
          <a:xfrm>
            <a:off x="5364480" y="6400904"/>
            <a:ext cx="1463040" cy="246888"/>
          </a:xfrm>
          <a:prstGeom prst="rect">
            <a:avLst/>
          </a:prstGeom>
        </p:spPr>
        <p:txBody>
          <a:bodyPr vert="horz" lIns="0" tIns="45720" rIns="0" bIns="45720" rtlCol="0" anchor="ctr">
            <a:noAutofit/>
          </a:bodyPr>
          <a:lstStyle>
            <a:lvl1pPr algn="ctr">
              <a:defRPr lang="en-GB" sz="1000">
                <a:solidFill>
                  <a:schemeClr val="tx1"/>
                </a:solidFill>
                <a:latin typeface="+mj-lt"/>
              </a:defRPr>
            </a:lvl1pPr>
          </a:lstStyle>
          <a:p>
            <a:pPr rtl="0"/>
            <a:r>
              <a:rPr lang="en-GB"/>
              <a:t>Presentation title</a:t>
            </a:r>
          </a:p>
        </p:txBody>
      </p:sp>
      <p:sp>
        <p:nvSpPr>
          <p:cNvPr id="6" name="Slide Number Placeholder 5">
            <a:extLst>
              <a:ext uri="{FF2B5EF4-FFF2-40B4-BE49-F238E27FC236}">
                <a16:creationId xmlns:a16="http://schemas.microsoft.com/office/drawing/2014/main" id="{C39C1C4E-47DA-0CDC-75C8-42E9F1EBDE07}"/>
              </a:ext>
            </a:extLst>
          </p:cNvPr>
          <p:cNvSpPr>
            <a:spLocks noGrp="1"/>
          </p:cNvSpPr>
          <p:nvPr>
            <p:ph type="sldNum" sz="quarter" idx="4"/>
          </p:nvPr>
        </p:nvSpPr>
        <p:spPr>
          <a:xfrm>
            <a:off x="838200" y="6400904"/>
            <a:ext cx="365760" cy="246888"/>
          </a:xfrm>
          <a:prstGeom prst="rect">
            <a:avLst/>
          </a:prstGeom>
        </p:spPr>
        <p:txBody>
          <a:bodyPr vert="horz" lIns="0" tIns="45720" rIns="0" bIns="45720" rtlCol="0" anchor="ctr">
            <a:noAutofit/>
          </a:bodyPr>
          <a:lstStyle>
            <a:lvl1pPr algn="ctr">
              <a:defRPr lang="en-GB" sz="1000">
                <a:solidFill>
                  <a:schemeClr val="tx1"/>
                </a:solidFill>
                <a:latin typeface="+mj-lt"/>
              </a:defRPr>
            </a:lvl1pPr>
          </a:lstStyle>
          <a:p>
            <a:pPr rtl="0"/>
            <a:fld id="{8D0AFDD5-844D-364D-8AEC-50CF4D36D55D}" type="slidenum">
              <a:rPr lang="en-GB" smtClean="0"/>
              <a:pPr/>
              <a:t>‹#›</a:t>
            </a:fld>
            <a:endParaRPr lang="en-GB" dirty="0"/>
          </a:p>
        </p:txBody>
      </p:sp>
      <p:cxnSp>
        <p:nvCxnSpPr>
          <p:cNvPr id="8" name="Straight Connector 7">
            <a:extLst>
              <a:ext uri="{FF2B5EF4-FFF2-40B4-BE49-F238E27FC236}">
                <a16:creationId xmlns:a16="http://schemas.microsoft.com/office/drawing/2014/main" id="{2DE05079-2B34-E435-A882-A172DE176AE1}"/>
              </a:ext>
            </a:extLst>
          </p:cNvPr>
          <p:cNvCxnSpPr>
            <a:cxnSpLocks/>
          </p:cNvCxnSpPr>
          <p:nvPr userDrawn="1"/>
        </p:nvCxnSpPr>
        <p:spPr>
          <a:xfrm>
            <a:off x="0" y="6535885"/>
            <a:ext cx="8382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8440547-EE65-F9CE-1D02-2D326735F06D}"/>
              </a:ext>
            </a:extLst>
          </p:cNvPr>
          <p:cNvCxnSpPr>
            <a:cxnSpLocks/>
          </p:cNvCxnSpPr>
          <p:nvPr userDrawn="1"/>
        </p:nvCxnSpPr>
        <p:spPr>
          <a:xfrm>
            <a:off x="1205025" y="6535885"/>
            <a:ext cx="416052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B9DC65-7A98-9009-CD43-4A4B57960D46}"/>
              </a:ext>
            </a:extLst>
          </p:cNvPr>
          <p:cNvCxnSpPr>
            <a:cxnSpLocks/>
          </p:cNvCxnSpPr>
          <p:nvPr userDrawn="1"/>
        </p:nvCxnSpPr>
        <p:spPr>
          <a:xfrm>
            <a:off x="6802120" y="6528812"/>
            <a:ext cx="38404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4653D1C-9830-A9D3-084A-35BD971D10F5}"/>
              </a:ext>
            </a:extLst>
          </p:cNvPr>
          <p:cNvCxnSpPr>
            <a:cxnSpLocks/>
          </p:cNvCxnSpPr>
          <p:nvPr userDrawn="1"/>
        </p:nvCxnSpPr>
        <p:spPr>
          <a:xfrm>
            <a:off x="11276341" y="6528816"/>
            <a:ext cx="9144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4252815"/>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60" r:id="rId3"/>
    <p:sldLayoutId id="2147483651" r:id="rId4"/>
    <p:sldLayoutId id="2147483658" r:id="rId5"/>
    <p:sldLayoutId id="2147483661" r:id="rId6"/>
    <p:sldLayoutId id="2147483663" r:id="rId7"/>
    <p:sldLayoutId id="2147483664" r:id="rId8"/>
    <p:sldLayoutId id="2147483668" r:id="rId9"/>
    <p:sldLayoutId id="2147483662" r:id="rId10"/>
    <p:sldLayoutId id="2147483653" r:id="rId11"/>
    <p:sldLayoutId id="2147483669" r:id="rId12"/>
    <p:sldLayoutId id="2147483665" r:id="rId13"/>
    <p:sldLayoutId id="2147483666" r:id="rId14"/>
    <p:sldLayoutId id="2147483667" r:id="rId15"/>
    <p:sldLayoutId id="2147483654" r:id="rId16"/>
    <p:sldLayoutId id="2147483655" r:id="rId17"/>
  </p:sldLayoutIdLst>
  <p:hf hdr="0"/>
  <p:txStyles>
    <p:titleStyle>
      <a:lvl1pPr algn="ctr" defTabSz="914400" rtl="0" eaLnBrk="1" latinLnBrk="0" hangingPunct="1">
        <a:lnSpc>
          <a:spcPct val="10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6" Type="http://schemas.openxmlformats.org/officeDocument/2006/relationships/hyperlink" Target="https://www.fortyhill.com/page/?title=Uniform&amp;pid=54" TargetMode="External"/><Relationship Id="rId5" Type="http://schemas.openxmlformats.org/officeDocument/2006/relationships/image" Target="../media/image32.jpeg"/><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fortyhill.com/page/?title=Online+Safety&amp;pid=51" TargetMode="External"/><Relationship Id="rId2" Type="http://schemas.openxmlformats.org/officeDocument/2006/relationships/image" Target="../media/image37.png"/><Relationship Id="rId1" Type="http://schemas.openxmlformats.org/officeDocument/2006/relationships/slideLayout" Target="../slideLayouts/slideLayout1.xml"/><Relationship Id="rId5" Type="http://schemas.openxmlformats.org/officeDocument/2006/relationships/hyperlink" Target="https://www.youtube.com/watch?v=HAZU49hHMLE" TargetMode="Externa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fortyhill.com/"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3613" y="1311209"/>
            <a:ext cx="5400600" cy="1834609"/>
          </a:xfrm>
          <a:extLst>
            <a:ext uri="{FAA26D3D-D897-4be2-8F04-BA451C77F1D7}"/>
          </a:extLst>
        </p:spPr>
        <p:txBody>
          <a:bodyPr rtlCol="0">
            <a:normAutofit fontScale="90000"/>
          </a:bodyPr>
          <a:lstStyle/>
          <a:p>
            <a:pPr>
              <a:defRPr/>
            </a:pPr>
            <a:r>
              <a:rPr lang="en-GB" sz="7300" dirty="0">
                <a:latin typeface="Jokerman"/>
              </a:rPr>
              <a:t>Welcome to Year 4!</a:t>
            </a:r>
            <a:b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j-ea"/>
                <a:cs typeface="+mj-cs"/>
              </a:rPr>
            </a:br>
            <a:endParaRPr lang="en-GB" dirty="0">
              <a:ea typeface="+mj-ea"/>
              <a:cs typeface="+mj-cs"/>
            </a:endParaRPr>
          </a:p>
        </p:txBody>
      </p:sp>
      <p:sp>
        <p:nvSpPr>
          <p:cNvPr id="6" name="Rectangle 5"/>
          <p:cNvSpPr/>
          <p:nvPr/>
        </p:nvSpPr>
        <p:spPr>
          <a:xfrm>
            <a:off x="3078605" y="5793116"/>
            <a:ext cx="3017395" cy="523220"/>
          </a:xfrm>
          <a:prstGeom prst="rect">
            <a:avLst/>
          </a:prstGeom>
          <a:noFill/>
        </p:spPr>
        <p:txBody>
          <a:bodyPr wrap="square" lIns="91440" tIns="45720" rIns="91440" bIns="45720" anchor="t">
            <a:spAutoFit/>
          </a:bodyPr>
          <a:lstStyle/>
          <a:p>
            <a:pPr algn="ctr">
              <a:defRPr/>
            </a:pPr>
            <a:r>
              <a:rPr lang="en-US" sz="2800" b="1" dirty="0" err="1">
                <a:ln w="12700">
                  <a:solidFill>
                    <a:schemeClr val="tx1"/>
                  </a:solidFill>
                  <a:prstDash val="solid"/>
                </a:ln>
                <a:effectLst>
                  <a:outerShdw blurRad="41275" dist="20320" dir="1800000" algn="tl" rotWithShape="0">
                    <a:srgbClr val="000000">
                      <a:alpha val="40000"/>
                    </a:srgbClr>
                  </a:outerShdw>
                </a:effectLst>
                <a:latin typeface="Jokerman"/>
              </a:rPr>
              <a:t>Mr</a:t>
            </a:r>
            <a:r>
              <a:rPr lang="en-US" sz="2800" b="1" dirty="0">
                <a:ln w="12700">
                  <a:solidFill>
                    <a:schemeClr val="tx1"/>
                  </a:solidFill>
                  <a:prstDash val="solid"/>
                </a:ln>
                <a:effectLst>
                  <a:outerShdw blurRad="41275" dist="20320" dir="1800000" algn="tl" rotWithShape="0">
                    <a:srgbClr val="000000">
                      <a:alpha val="40000"/>
                    </a:srgbClr>
                  </a:outerShdw>
                </a:effectLst>
                <a:latin typeface="Jokerman"/>
              </a:rPr>
              <a:t> Kansara</a:t>
            </a:r>
            <a:endParaRPr lang="en-US" dirty="0"/>
          </a:p>
        </p:txBody>
      </p:sp>
      <p:pic>
        <p:nvPicPr>
          <p:cNvPr id="205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792" y="614979"/>
            <a:ext cx="1565275"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a:extLst>
              <a:ext uri="{FF2B5EF4-FFF2-40B4-BE49-F238E27FC236}">
                <a16:creationId xmlns:a16="http://schemas.microsoft.com/office/drawing/2014/main" id="{AD818CEC-36F5-41C3-B80F-097E3E149195}"/>
              </a:ext>
            </a:extLst>
          </p:cNvPr>
          <p:cNvSpPr/>
          <p:nvPr/>
        </p:nvSpPr>
        <p:spPr>
          <a:xfrm>
            <a:off x="6700867" y="5781096"/>
            <a:ext cx="2304256" cy="523220"/>
          </a:xfrm>
          <a:prstGeom prst="rect">
            <a:avLst/>
          </a:prstGeom>
          <a:noFill/>
        </p:spPr>
        <p:txBody>
          <a:bodyPr lIns="91440" tIns="45720" rIns="91440" bIns="45720" anchor="t">
            <a:spAutoFit/>
          </a:bodyPr>
          <a:lstStyle/>
          <a:p>
            <a:pPr algn="ctr">
              <a:defRPr/>
            </a:pPr>
            <a:r>
              <a:rPr lang="en-US" sz="2800" b="1" dirty="0" err="1">
                <a:ln w="12700">
                  <a:solidFill>
                    <a:schemeClr val="tx1"/>
                  </a:solidFill>
                  <a:prstDash val="solid"/>
                </a:ln>
                <a:effectLst>
                  <a:outerShdw blurRad="41275" dist="20320" dir="1800000" algn="tl" rotWithShape="0">
                    <a:srgbClr val="000000">
                      <a:alpha val="40000"/>
                    </a:srgbClr>
                  </a:outerShdw>
                </a:effectLst>
                <a:latin typeface="Jokerman"/>
              </a:rPr>
              <a:t>Ms</a:t>
            </a:r>
            <a:r>
              <a:rPr lang="en-US" sz="2800" b="1" dirty="0">
                <a:ln w="12700">
                  <a:solidFill>
                    <a:schemeClr val="tx1"/>
                  </a:solidFill>
                  <a:prstDash val="solid"/>
                </a:ln>
                <a:effectLst>
                  <a:outerShdw blurRad="41275" dist="20320" dir="1800000" algn="tl" rotWithShape="0">
                    <a:srgbClr val="000000">
                      <a:alpha val="40000"/>
                    </a:srgbClr>
                  </a:outerShdw>
                </a:effectLst>
                <a:latin typeface="Jokerman"/>
              </a:rPr>
              <a:t> Bishop</a:t>
            </a:r>
            <a:endParaRPr lang="en-US" sz="2800" b="1" dirty="0">
              <a:ln w="12700">
                <a:solidFill>
                  <a:schemeClr val="tx1"/>
                </a:solidFill>
                <a:prstDash val="solid"/>
              </a:ln>
              <a:effectLst>
                <a:outerShdw blurRad="41275" dist="20320" dir="1800000" algn="tl" rotWithShape="0">
                  <a:srgbClr val="000000">
                    <a:alpha val="40000"/>
                  </a:srgbClr>
                </a:outerShdw>
              </a:effectLst>
              <a:latin typeface="Jokerman" panose="04090605060D06020702" pitchFamily="82" charset="0"/>
            </a:endParaRPr>
          </a:p>
        </p:txBody>
      </p:sp>
      <p:pic>
        <p:nvPicPr>
          <p:cNvPr id="7" name="Picture 6" descr="A person smiling for a picture&#10;&#10;Description automatically generated">
            <a:extLst>
              <a:ext uri="{FF2B5EF4-FFF2-40B4-BE49-F238E27FC236}">
                <a16:creationId xmlns:a16="http://schemas.microsoft.com/office/drawing/2014/main" id="{08F740FA-7A61-E756-920A-FD3476339394}"/>
              </a:ext>
            </a:extLst>
          </p:cNvPr>
          <p:cNvPicPr>
            <a:picLocks noChangeAspect="1"/>
          </p:cNvPicPr>
          <p:nvPr/>
        </p:nvPicPr>
        <p:blipFill>
          <a:blip r:embed="rId4"/>
          <a:stretch>
            <a:fillRect/>
          </a:stretch>
        </p:blipFill>
        <p:spPr>
          <a:xfrm>
            <a:off x="3507475" y="2510051"/>
            <a:ext cx="2367886" cy="3293660"/>
          </a:xfrm>
          <a:prstGeom prst="rect">
            <a:avLst/>
          </a:prstGeom>
        </p:spPr>
      </p:pic>
      <p:pic>
        <p:nvPicPr>
          <p:cNvPr id="3" name="Picture 2" descr="A person with long blonde hair&#10;&#10;AI-generated content may be incorrect.">
            <a:extLst>
              <a:ext uri="{FF2B5EF4-FFF2-40B4-BE49-F238E27FC236}">
                <a16:creationId xmlns:a16="http://schemas.microsoft.com/office/drawing/2014/main" id="{D2F03AF0-8128-DA9E-839A-EF6DE597D8BA}"/>
              </a:ext>
            </a:extLst>
          </p:cNvPr>
          <p:cNvPicPr>
            <a:picLocks noChangeAspect="1"/>
          </p:cNvPicPr>
          <p:nvPr/>
        </p:nvPicPr>
        <p:blipFill>
          <a:blip r:embed="rId5"/>
          <a:stretch>
            <a:fillRect/>
          </a:stretch>
        </p:blipFill>
        <p:spPr>
          <a:xfrm>
            <a:off x="6696525" y="2503188"/>
            <a:ext cx="2307026" cy="328935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41526" y="164863"/>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kern="1200" dirty="0">
                <a:solidFill>
                  <a:schemeClr val="tx2"/>
                </a:solidFill>
                <a:latin typeface="+mj-lt"/>
                <a:ea typeface="+mj-ea"/>
                <a:cs typeface="+mj-cs"/>
              </a:rPr>
              <a:t>Our </a:t>
            </a:r>
            <a:r>
              <a:rPr lang="en-US" sz="4000" b="1" dirty="0">
                <a:solidFill>
                  <a:schemeClr val="tx2"/>
                </a:solidFill>
                <a:latin typeface="+mj-lt"/>
                <a:ea typeface="+mj-ea"/>
                <a:cs typeface="+mj-cs"/>
              </a:rPr>
              <a:t>Vision</a:t>
            </a:r>
            <a:r>
              <a:rPr lang="en-US" sz="4000" b="1" kern="1200" dirty="0">
                <a:solidFill>
                  <a:schemeClr val="tx2"/>
                </a:solidFill>
                <a:latin typeface="+mj-lt"/>
                <a:ea typeface="+mj-ea"/>
                <a:cs typeface="+mj-cs"/>
              </a:rPr>
              <a:t> and Values at Forty Hill CE</a:t>
            </a: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descr="A screenshot of a card&#10;&#10;Description automatically generated">
            <a:extLst>
              <a:ext uri="{FF2B5EF4-FFF2-40B4-BE49-F238E27FC236}">
                <a16:creationId xmlns:a16="http://schemas.microsoft.com/office/drawing/2014/main" id="{5D45907E-64EE-3A98-5D5D-DA9B8F752DA3}"/>
              </a:ext>
            </a:extLst>
          </p:cNvPr>
          <p:cNvPicPr>
            <a:picLocks noChangeAspect="1"/>
          </p:cNvPicPr>
          <p:nvPr/>
        </p:nvPicPr>
        <p:blipFill>
          <a:blip r:embed="rId2"/>
          <a:stretch>
            <a:fillRect/>
          </a:stretch>
        </p:blipFill>
        <p:spPr>
          <a:xfrm>
            <a:off x="495095" y="1714835"/>
            <a:ext cx="11442280" cy="4259925"/>
          </a:xfrm>
          <a:prstGeom prst="rect">
            <a:avLst/>
          </a:prstGeom>
        </p:spPr>
      </p:pic>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7412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dirty="0">
                <a:solidFill>
                  <a:schemeClr val="tx2"/>
                </a:solidFill>
                <a:latin typeface="+mj-lt"/>
                <a:ea typeface="+mj-ea"/>
                <a:cs typeface="+mj-cs"/>
              </a:rPr>
              <a:t>Our School Priorities 2025-2026</a:t>
            </a:r>
            <a:endParaRPr lang="en-US" dirty="0">
              <a:ea typeface="+mj-ea"/>
              <a:cs typeface="+mj-cs"/>
            </a:endParaRP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collage of children in a classroom&#10;&#10;AI-generated content may be incorrect.">
            <a:extLst>
              <a:ext uri="{FF2B5EF4-FFF2-40B4-BE49-F238E27FC236}">
                <a16:creationId xmlns:a16="http://schemas.microsoft.com/office/drawing/2014/main" id="{03C60C41-FED0-FFE3-4AB0-678F405B28DE}"/>
              </a:ext>
            </a:extLst>
          </p:cNvPr>
          <p:cNvPicPr>
            <a:picLocks noChangeAspect="1"/>
          </p:cNvPicPr>
          <p:nvPr/>
        </p:nvPicPr>
        <p:blipFill>
          <a:blip r:embed="rId2"/>
          <a:stretch>
            <a:fillRect/>
          </a:stretch>
        </p:blipFill>
        <p:spPr>
          <a:xfrm>
            <a:off x="965889" y="1091152"/>
            <a:ext cx="10245845" cy="5682112"/>
          </a:xfrm>
          <a:prstGeom prst="rect">
            <a:avLst/>
          </a:prstGeom>
        </p:spPr>
      </p:pic>
    </p:spTree>
    <p:extLst>
      <p:ext uri="{BB962C8B-B14F-4D97-AF65-F5344CB8AC3E}">
        <p14:creationId xmlns:p14="http://schemas.microsoft.com/office/powerpoint/2010/main" val="2165555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6156" name="Freeform: Shape 6155">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8" name="Group 6157">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6159" name="Freeform: Shape 6158">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0" name="Freeform: Shape 6159">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1" name="Freeform: Shape 6160">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2" name="Freeform: Shape 6161">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3" name="Freeform: Shape 6162">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4" name="Freeform: Shape 6163">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5" name="Freeform: Shape 6164">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6147" name="Title 4"/>
          <p:cNvSpPr txBox="1">
            <a:spLocks/>
          </p:cNvSpPr>
          <p:nvPr/>
        </p:nvSpPr>
        <p:spPr bwMode="auto">
          <a:xfrm>
            <a:off x="3502731" y="-1534353"/>
            <a:ext cx="5186842" cy="238791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5200" b="1" kern="1200">
                <a:solidFill>
                  <a:schemeClr val="tx2"/>
                </a:solidFill>
                <a:latin typeface="+mj-lt"/>
                <a:ea typeface="+mj-ea"/>
                <a:cs typeface="+mj-cs"/>
              </a:rPr>
              <a:t>Our Curriculum</a:t>
            </a:r>
          </a:p>
        </p:txBody>
      </p:sp>
      <p:grpSp>
        <p:nvGrpSpPr>
          <p:cNvPr id="6167" name="Group 6166">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6168" name="Freeform: Shape 6167">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9" name="Freeform: Shape 6168">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0" name="Freeform: Shape 6169">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1" name="Freeform: Shape 6170">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73" name="Group 6172">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6174" name="Freeform: Shape 6173">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5" name="Freeform: Shape 6174">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6" name="Freeform: Shape 6175">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7" name="Freeform: Shape 6176">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descr="A school curriculum overview chart&#10;&#10;AI-generated content may be incorrect.">
            <a:extLst>
              <a:ext uri="{FF2B5EF4-FFF2-40B4-BE49-F238E27FC236}">
                <a16:creationId xmlns:a16="http://schemas.microsoft.com/office/drawing/2014/main" id="{8F10A483-5526-4B86-9A2E-6B08DBE1455D}"/>
              </a:ext>
            </a:extLst>
          </p:cNvPr>
          <p:cNvPicPr>
            <a:picLocks noChangeAspect="1"/>
          </p:cNvPicPr>
          <p:nvPr/>
        </p:nvPicPr>
        <p:blipFill>
          <a:blip r:embed="rId2"/>
          <a:stretch>
            <a:fillRect/>
          </a:stretch>
        </p:blipFill>
        <p:spPr>
          <a:xfrm>
            <a:off x="2696" y="9525"/>
            <a:ext cx="12014079" cy="6853327"/>
          </a:xfrm>
          <a:prstGeom prst="rect">
            <a:avLst/>
          </a:prstGeom>
        </p:spPr>
      </p:pic>
    </p:spTree>
    <p:extLst>
      <p:ext uri="{BB962C8B-B14F-4D97-AF65-F5344CB8AC3E}">
        <p14:creationId xmlns:p14="http://schemas.microsoft.com/office/powerpoint/2010/main" val="3036054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ctrTitle"/>
          </p:nvPr>
        </p:nvSpPr>
        <p:spPr>
          <a:xfrm>
            <a:off x="2154621" y="163660"/>
            <a:ext cx="7668344" cy="969061"/>
          </a:xfrm>
        </p:spPr>
        <p:txBody>
          <a:bodyPr/>
          <a:lstStyle/>
          <a:p>
            <a:pPr eaLnBrk="1" hangingPunct="1"/>
            <a:r>
              <a:rPr lang="en-GB" altLang="en-US" b="1" dirty="0">
                <a:solidFill>
                  <a:schemeClr val="accent6">
                    <a:lumMod val="75000"/>
                  </a:schemeClr>
                </a:solidFill>
                <a:latin typeface="+mn-lt"/>
              </a:rPr>
              <a:t>Whole Curriculum</a:t>
            </a:r>
          </a:p>
        </p:txBody>
      </p:sp>
      <p:sp>
        <p:nvSpPr>
          <p:cNvPr id="6" name="Subtitle 5"/>
          <p:cNvSpPr>
            <a:spLocks noGrp="1"/>
          </p:cNvSpPr>
          <p:nvPr>
            <p:ph type="subTitle" idx="1"/>
          </p:nvPr>
        </p:nvSpPr>
        <p:spPr>
          <a:xfrm>
            <a:off x="254506" y="4679855"/>
            <a:ext cx="11682676" cy="1057275"/>
          </a:xfrm>
        </p:spPr>
        <p:txBody>
          <a:bodyPr rtlCol="0">
            <a:noAutofit/>
          </a:bodyPr>
          <a:lstStyle/>
          <a:p>
            <a:pPr>
              <a:defRPr/>
            </a:pPr>
            <a:r>
              <a:rPr lang="en-GB" dirty="0">
                <a:solidFill>
                  <a:schemeClr val="tx1"/>
                </a:solidFill>
                <a:latin typeface="Comic Sans MS" panose="030F0702030302020204" pitchFamily="66" charset="0"/>
              </a:rPr>
              <a:t>Please see your </a:t>
            </a:r>
            <a:r>
              <a:rPr lang="en-GB" b="1" dirty="0">
                <a:solidFill>
                  <a:schemeClr val="accent6">
                    <a:lumMod val="75000"/>
                  </a:schemeClr>
                </a:solidFill>
                <a:latin typeface="Comic Sans MS" panose="030F0702030302020204" pitchFamily="66" charset="0"/>
              </a:rPr>
              <a:t>class overview </a:t>
            </a:r>
            <a:r>
              <a:rPr lang="en-GB" dirty="0">
                <a:solidFill>
                  <a:schemeClr val="tx1"/>
                </a:solidFill>
                <a:latin typeface="Comic Sans MS" panose="030F0702030302020204" pitchFamily="66" charset="0"/>
              </a:rPr>
              <a:t>in the </a:t>
            </a:r>
            <a:r>
              <a:rPr lang="en-GB" b="1" dirty="0">
                <a:solidFill>
                  <a:schemeClr val="accent6">
                    <a:lumMod val="75000"/>
                  </a:schemeClr>
                </a:solidFill>
                <a:latin typeface="Comic Sans MS" panose="030F0702030302020204" pitchFamily="66" charset="0"/>
              </a:rPr>
              <a:t>class section </a:t>
            </a:r>
            <a:r>
              <a:rPr lang="en-GB" dirty="0">
                <a:solidFill>
                  <a:schemeClr val="tx1"/>
                </a:solidFill>
                <a:latin typeface="Comic Sans MS" panose="030F0702030302020204" pitchFamily="66" charset="0"/>
              </a:rPr>
              <a:t>of </a:t>
            </a:r>
            <a:r>
              <a:rPr lang="en-GB" dirty="0">
                <a:solidFill>
                  <a:schemeClr val="tx1">
                    <a:lumMod val="95000"/>
                    <a:lumOff val="5000"/>
                  </a:schemeClr>
                </a:solidFill>
                <a:latin typeface="Comic Sans MS" panose="030F0702030302020204" pitchFamily="66" charset="0"/>
              </a:rPr>
              <a:t>the</a:t>
            </a:r>
            <a:r>
              <a:rPr lang="en-GB" dirty="0">
                <a:solidFill>
                  <a:schemeClr val="accent6">
                    <a:lumMod val="75000"/>
                  </a:schemeClr>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school website </a:t>
            </a:r>
            <a:r>
              <a:rPr lang="en-GB" dirty="0">
                <a:solidFill>
                  <a:schemeClr val="tx1"/>
                </a:solidFill>
                <a:latin typeface="Comic Sans MS" panose="030F0702030302020204" pitchFamily="66" charset="0"/>
              </a:rPr>
              <a:t>for more information on what is being covered in each area throughout the year. </a:t>
            </a:r>
          </a:p>
          <a:p>
            <a:pPr>
              <a:defRPr/>
            </a:pPr>
            <a:r>
              <a:rPr lang="en-GB" dirty="0">
                <a:latin typeface="Comic Sans MS" panose="030F0702030302020204" pitchFamily="66" charset="0"/>
              </a:rPr>
              <a:t>Please do remember w</a:t>
            </a:r>
            <a:r>
              <a:rPr lang="en-GB" dirty="0">
                <a:solidFill>
                  <a:schemeClr val="tx1"/>
                </a:solidFill>
                <a:latin typeface="Comic Sans MS" panose="030F0702030302020204" pitchFamily="66" charset="0"/>
              </a:rPr>
              <a:t>e always publish a </a:t>
            </a:r>
            <a:r>
              <a:rPr lang="en-GB" b="1" dirty="0">
                <a:solidFill>
                  <a:schemeClr val="accent6">
                    <a:lumMod val="75000"/>
                  </a:schemeClr>
                </a:solidFill>
                <a:latin typeface="Comic Sans MS" panose="030F0702030302020204" pitchFamily="66" charset="0"/>
              </a:rPr>
              <a:t>half termly curriculum booklet </a:t>
            </a:r>
            <a:r>
              <a:rPr lang="en-GB" dirty="0">
                <a:solidFill>
                  <a:schemeClr val="tx1"/>
                </a:solidFill>
                <a:latin typeface="Comic Sans MS" panose="030F0702030302020204" pitchFamily="66" charset="0"/>
              </a:rPr>
              <a:t>too which will be coming home soon. This will give you even more details about what your child is doing in school so that you know </a:t>
            </a:r>
            <a:r>
              <a:rPr lang="en-GB" b="1" dirty="0">
                <a:solidFill>
                  <a:schemeClr val="accent6">
                    <a:lumMod val="75000"/>
                  </a:schemeClr>
                </a:solidFill>
                <a:latin typeface="Comic Sans MS" panose="030F0702030302020204" pitchFamily="66" charset="0"/>
              </a:rPr>
              <a:t>what we are learning each half term</a:t>
            </a:r>
            <a:r>
              <a:rPr lang="en-GB" dirty="0">
                <a:solidFill>
                  <a:schemeClr val="tx1"/>
                </a:solidFill>
                <a:latin typeface="Comic Sans MS" panose="030F0702030302020204" pitchFamily="66" charset="0"/>
              </a:rPr>
              <a:t>.</a:t>
            </a:r>
          </a:p>
        </p:txBody>
      </p:sp>
      <p:sp>
        <p:nvSpPr>
          <p:cNvPr id="2" name="Rectangle 1"/>
          <p:cNvSpPr/>
          <p:nvPr/>
        </p:nvSpPr>
        <p:spPr>
          <a:xfrm rot="20411210">
            <a:off x="2289035" y="1422293"/>
            <a:ext cx="2312804" cy="923330"/>
          </a:xfrm>
          <a:prstGeom prst="rect">
            <a:avLst/>
          </a:prstGeom>
          <a:noFill/>
        </p:spPr>
        <p:txBody>
          <a:bodyPr wrap="square">
            <a:spAutoFit/>
          </a:bodyPr>
          <a:lstStyle/>
          <a:p>
            <a:pPr algn="ctr">
              <a:defRPr/>
            </a:pPr>
            <a:r>
              <a:rPr lang="en-US" sz="5400" b="1" dirty="0">
                <a:ln w="12700">
                  <a:solidFill>
                    <a:schemeClr val="tx1"/>
                  </a:solidFill>
                  <a:prstDash val="solid"/>
                </a:ln>
                <a:solidFill>
                  <a:schemeClr val="accent4">
                    <a:lumMod val="60000"/>
                    <a:lumOff val="40000"/>
                  </a:schemeClr>
                </a:solidFill>
                <a:effectLst>
                  <a:outerShdw blurRad="41275" dist="20320" dir="1800000" algn="tl" rotWithShape="0">
                    <a:srgbClr val="000000">
                      <a:alpha val="40000"/>
                    </a:srgbClr>
                  </a:outerShdw>
                </a:effectLst>
              </a:rPr>
              <a:t>History </a:t>
            </a:r>
          </a:p>
        </p:txBody>
      </p:sp>
      <p:grpSp>
        <p:nvGrpSpPr>
          <p:cNvPr id="3" name="Group 2"/>
          <p:cNvGrpSpPr/>
          <p:nvPr/>
        </p:nvGrpSpPr>
        <p:grpSpPr>
          <a:xfrm>
            <a:off x="1374447" y="1497884"/>
            <a:ext cx="9551056" cy="2917331"/>
            <a:chOff x="1374446" y="1497884"/>
            <a:chExt cx="9455779" cy="3488527"/>
          </a:xfrm>
        </p:grpSpPr>
        <p:sp>
          <p:nvSpPr>
            <p:cNvPr id="7" name="Rectangle 6"/>
            <p:cNvSpPr/>
            <p:nvPr/>
          </p:nvSpPr>
          <p:spPr>
            <a:xfrm>
              <a:off x="1374446" y="265740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rPr>
                <a:t>Maths</a:t>
              </a:r>
            </a:p>
          </p:txBody>
        </p:sp>
        <p:sp>
          <p:nvSpPr>
            <p:cNvPr id="8" name="Rectangle 7"/>
            <p:cNvSpPr/>
            <p:nvPr/>
          </p:nvSpPr>
          <p:spPr>
            <a:xfrm rot="749730">
              <a:off x="4707572" y="1497884"/>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FF00"/>
                  </a:solidFill>
                  <a:effectLst>
                    <a:outerShdw blurRad="41275" dist="20320" dir="1800000" algn="tl" rotWithShape="0">
                      <a:srgbClr val="000000">
                        <a:alpha val="40000"/>
                      </a:srgbClr>
                    </a:outerShdw>
                  </a:effectLst>
                </a:rPr>
                <a:t>English</a:t>
              </a:r>
              <a:r>
                <a:rPr lang="en-US" sz="5400" b="1">
                  <a:ln w="12700">
                    <a:solidFill>
                      <a:schemeClr val="tx1"/>
                    </a:solidFill>
                    <a:prstDash val="solid"/>
                  </a:ln>
                  <a:effectLst>
                    <a:outerShdw blurRad="41275" dist="20320" dir="1800000" algn="tl" rotWithShape="0">
                      <a:srgbClr val="000000">
                        <a:alpha val="40000"/>
                      </a:srgbClr>
                    </a:outerShdw>
                  </a:effectLst>
                </a:rPr>
                <a:t> </a:t>
              </a:r>
            </a:p>
          </p:txBody>
        </p:sp>
        <p:sp>
          <p:nvSpPr>
            <p:cNvPr id="9" name="Rectangle 8"/>
            <p:cNvSpPr/>
            <p:nvPr/>
          </p:nvSpPr>
          <p:spPr>
            <a:xfrm rot="21085986">
              <a:off x="1730402" y="3692799"/>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C000"/>
                  </a:solidFill>
                  <a:effectLst>
                    <a:outerShdw blurRad="41275" dist="20320" dir="1800000" algn="tl" rotWithShape="0">
                      <a:srgbClr val="000000">
                        <a:alpha val="40000"/>
                      </a:srgbClr>
                    </a:outerShdw>
                  </a:effectLst>
                </a:rPr>
                <a:t>Science</a:t>
              </a:r>
            </a:p>
          </p:txBody>
        </p:sp>
        <p:sp>
          <p:nvSpPr>
            <p:cNvPr id="10" name="Rectangle 9"/>
            <p:cNvSpPr/>
            <p:nvPr/>
          </p:nvSpPr>
          <p:spPr>
            <a:xfrm>
              <a:off x="6151774" y="3881542"/>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0000"/>
                  </a:solidFill>
                  <a:effectLst>
                    <a:outerShdw blurRad="41275" dist="20320" dir="1800000" algn="tl" rotWithShape="0">
                      <a:srgbClr val="000000">
                        <a:alpha val="40000"/>
                      </a:srgbClr>
                    </a:outerShdw>
                  </a:effectLst>
                </a:rPr>
                <a:t>R.E</a:t>
              </a:r>
            </a:p>
          </p:txBody>
        </p:sp>
        <p:sp>
          <p:nvSpPr>
            <p:cNvPr id="11" name="Rectangle 10"/>
            <p:cNvSpPr/>
            <p:nvPr/>
          </p:nvSpPr>
          <p:spPr>
            <a:xfrm>
              <a:off x="3991534" y="2657406"/>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Music </a:t>
              </a:r>
            </a:p>
          </p:txBody>
        </p:sp>
        <p:sp>
          <p:nvSpPr>
            <p:cNvPr id="12" name="Rectangle 11"/>
            <p:cNvSpPr/>
            <p:nvPr/>
          </p:nvSpPr>
          <p:spPr>
            <a:xfrm rot="20411210">
              <a:off x="8280573" y="4063081"/>
              <a:ext cx="1679435" cy="923330"/>
            </a:xfrm>
            <a:prstGeom prst="rect">
              <a:avLst/>
            </a:prstGeom>
            <a:noFill/>
          </p:spPr>
          <p:txBody>
            <a:bodyPr>
              <a:spAutoFit/>
            </a:bodyPr>
            <a:lstStyle/>
            <a:p>
              <a:pPr algn="ctr">
                <a:defRPr/>
              </a:pPr>
              <a:r>
                <a:rPr lang="en-US" sz="5400" b="1" dirty="0">
                  <a:ln w="12700">
                    <a:solidFill>
                      <a:schemeClr val="tx1"/>
                    </a:solidFill>
                    <a:prstDash val="solid"/>
                  </a:ln>
                  <a:solidFill>
                    <a:srgbClr val="00B0F0"/>
                  </a:solidFill>
                  <a:effectLst>
                    <a:outerShdw blurRad="41275" dist="20320" dir="1800000" algn="tl" rotWithShape="0">
                      <a:srgbClr val="000000">
                        <a:alpha val="40000"/>
                      </a:srgbClr>
                    </a:outerShdw>
                  </a:effectLst>
                </a:rPr>
                <a:t>P.E</a:t>
              </a:r>
            </a:p>
          </p:txBody>
        </p:sp>
        <p:sp>
          <p:nvSpPr>
            <p:cNvPr id="13" name="Rectangle 12"/>
            <p:cNvSpPr/>
            <p:nvPr/>
          </p:nvSpPr>
          <p:spPr>
            <a:xfrm rot="989253">
              <a:off x="7410353" y="1623699"/>
              <a:ext cx="3419872" cy="923330"/>
            </a:xfrm>
            <a:prstGeom prst="rect">
              <a:avLst/>
            </a:prstGeom>
            <a:noFill/>
          </p:spPr>
          <p:txBody>
            <a:bodyPr wrap="square">
              <a:spAutoFit/>
            </a:bodyPr>
            <a:lstStyle/>
            <a:p>
              <a:pPr algn="ctr">
                <a:defRPr/>
              </a:pPr>
              <a:r>
                <a:rPr lang="en-US" sz="5400" b="1" dirty="0">
                  <a:ln w="12700">
                    <a:solidFill>
                      <a:schemeClr val="tx1"/>
                    </a:solidFill>
                    <a:prstDash val="solid"/>
                  </a:ln>
                  <a:solidFill>
                    <a:srgbClr val="00B050"/>
                  </a:solidFill>
                  <a:effectLst>
                    <a:outerShdw blurRad="41275" dist="20320" dir="1800000" algn="tl" rotWithShape="0">
                      <a:srgbClr val="000000">
                        <a:alpha val="40000"/>
                      </a:srgbClr>
                    </a:outerShdw>
                  </a:effectLst>
                </a:rPr>
                <a:t>Geography</a:t>
              </a:r>
            </a:p>
          </p:txBody>
        </p:sp>
        <p:sp>
          <p:nvSpPr>
            <p:cNvPr id="14" name="Rectangle 13"/>
            <p:cNvSpPr/>
            <p:nvPr/>
          </p:nvSpPr>
          <p:spPr>
            <a:xfrm rot="21098035">
              <a:off x="6367798" y="251339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7030A0"/>
                  </a:solidFill>
                  <a:effectLst>
                    <a:outerShdw blurRad="41275" dist="20320" dir="1800000" algn="tl" rotWithShape="0">
                      <a:srgbClr val="000000">
                        <a:alpha val="40000"/>
                      </a:srgbClr>
                    </a:outerShdw>
                  </a:effectLst>
                </a:rPr>
                <a:t>Art</a:t>
              </a:r>
            </a:p>
          </p:txBody>
        </p:sp>
        <p:sp>
          <p:nvSpPr>
            <p:cNvPr id="15" name="Rectangle 14"/>
            <p:cNvSpPr/>
            <p:nvPr/>
          </p:nvSpPr>
          <p:spPr>
            <a:xfrm rot="349023">
              <a:off x="7772682" y="300763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bg2">
                      <a:lumMod val="50000"/>
                    </a:schemeClr>
                  </a:solidFill>
                  <a:effectLst>
                    <a:outerShdw blurRad="41275" dist="20320" dir="1800000" algn="tl" rotWithShape="0">
                      <a:srgbClr val="000000">
                        <a:alpha val="40000"/>
                      </a:srgbClr>
                    </a:outerShdw>
                  </a:effectLst>
                </a:rPr>
                <a:t>DT</a:t>
              </a: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 </a:t>
              </a:r>
            </a:p>
          </p:txBody>
        </p:sp>
        <p:sp>
          <p:nvSpPr>
            <p:cNvPr id="16" name="Rectangle 15"/>
            <p:cNvSpPr/>
            <p:nvPr/>
          </p:nvSpPr>
          <p:spPr>
            <a:xfrm rot="21280501">
              <a:off x="4135550" y="395355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92D050"/>
                  </a:solidFill>
                  <a:effectLst>
                    <a:outerShdw blurRad="41275" dist="20320" dir="1800000" algn="tl" rotWithShape="0">
                      <a:srgbClr val="000000">
                        <a:alpha val="40000"/>
                      </a:srgbClr>
                    </a:outerShdw>
                  </a:effectLst>
                </a:rPr>
                <a:t>PSHE</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7016996" y="5691"/>
            <a:ext cx="4840010" cy="180730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400" b="1">
                <a:latin typeface="+mj-lt"/>
                <a:ea typeface="+mj-ea"/>
                <a:cs typeface="+mj-cs"/>
              </a:rPr>
              <a:t>Reading Expectations</a:t>
            </a: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rcRect t="5573" r="2" b="4451"/>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4" name="Rectangle 1"/>
          <p:cNvSpPr>
            <a:spLocks noChangeArrowheads="1"/>
          </p:cNvSpPr>
          <p:nvPr/>
        </p:nvSpPr>
        <p:spPr bwMode="auto">
          <a:xfrm>
            <a:off x="5876893" y="1794682"/>
            <a:ext cx="6034188" cy="376405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latin typeface="+mn-lt"/>
                <a:ea typeface="+mn-ea"/>
              </a:rPr>
              <a:t>Your child will develop their reading skills during their reading sessions at school. Your child may bring a book band book home if the school feels it would be helpful.</a:t>
            </a:r>
            <a:endParaRPr lang="en-US" sz="2400" dirty="0">
              <a:ea typeface="Calibri"/>
              <a:cs typeface="Calibri"/>
            </a:endParaRPr>
          </a:p>
          <a:p>
            <a:pPr>
              <a:lnSpc>
                <a:spcPct val="90000"/>
              </a:lnSpc>
              <a:spcBef>
                <a:spcPct val="0"/>
              </a:spcBef>
              <a:spcAft>
                <a:spcPts val="600"/>
              </a:spcAft>
              <a:buNone/>
            </a:pPr>
            <a:endParaRPr lang="en-US" altLang="en-US" sz="2400" dirty="0">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latin typeface="+mn-lt"/>
                <a:ea typeface="+mn-ea"/>
              </a:rPr>
              <a:t>We want children to enjoy reading and share books with you at home. We will be continuing our successful reading challenge again this year to support this.</a:t>
            </a:r>
            <a:endParaRPr lang="en-US" altLang="en-US" sz="2400" dirty="0">
              <a:latin typeface="+mn-lt"/>
              <a:ea typeface="Calibri" panose="020F0502020204030204"/>
              <a:cs typeface="Calibri" panose="020F0502020204030204"/>
            </a:endParaRPr>
          </a:p>
          <a:p>
            <a:pPr>
              <a:lnSpc>
                <a:spcPct val="90000"/>
              </a:lnSpc>
              <a:spcBef>
                <a:spcPct val="0"/>
              </a:spcBef>
              <a:spcAft>
                <a:spcPts val="600"/>
              </a:spcAft>
              <a:buNone/>
            </a:pPr>
            <a:endParaRPr lang="en-US" altLang="en-US" sz="2400" dirty="0">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latin typeface="+mn-lt"/>
                <a:ea typeface="+mn-ea"/>
              </a:rPr>
              <a:t>Please read with your child every day, talking about what you have read and then complete your child’s reading records. </a:t>
            </a:r>
            <a:endParaRPr lang="en-US" altLang="en-US" sz="2400" dirty="0">
              <a:latin typeface="+mn-lt"/>
              <a:ea typeface="Calibri" panose="020F0502020204030204"/>
              <a:cs typeface="Calibri" panose="020F0502020204030204"/>
            </a:endParaRPr>
          </a:p>
        </p:txBody>
      </p:sp>
    </p:spTree>
    <p:extLst>
      <p:ext uri="{BB962C8B-B14F-4D97-AF65-F5344CB8AC3E}">
        <p14:creationId xmlns:p14="http://schemas.microsoft.com/office/powerpoint/2010/main" val="3184907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292881" y="-15911"/>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Reading </a:t>
            </a:r>
            <a:r>
              <a:rPr lang="en-US" altLang="en-US" sz="3600" b="1" dirty="0">
                <a:solidFill>
                  <a:schemeClr val="tx2"/>
                </a:solidFill>
                <a:latin typeface="+mj-lt"/>
                <a:ea typeface="+mj-ea"/>
                <a:cs typeface="+mj-cs"/>
              </a:rPr>
              <a:t>Challenge</a:t>
            </a:r>
            <a:endParaRPr lang="en-US" altLang="en-US" sz="3600" b="1" kern="1200" dirty="0">
              <a:solidFill>
                <a:schemeClr val="tx2"/>
              </a:solidFill>
              <a:latin typeface="+mj-lt"/>
              <a:ea typeface="+mj-ea"/>
              <a:cs typeface="+mj-cs"/>
            </a:endParaRP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800" dirty="0">
              <a:solidFill>
                <a:schemeClr val="tx2"/>
              </a:solidFill>
              <a:latin typeface="+mn-lt"/>
              <a:ea typeface="Calibri"/>
              <a:cs typeface="Calibri"/>
            </a:endParaRPr>
          </a:p>
        </p:txBody>
      </p:sp>
      <p:grpSp>
        <p:nvGrpSpPr>
          <p:cNvPr id="10254" name="Group 1025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5" name="Freeform: Shape 1025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7" name="Freeform: Shape 1025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Freeform: Shape 1025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a:extLst>
              <a:ext uri="{FF2B5EF4-FFF2-40B4-BE49-F238E27FC236}">
                <a16:creationId xmlns:a16="http://schemas.microsoft.com/office/drawing/2014/main" id="{42D12073-2915-07EF-F052-AF11B2489201}"/>
              </a:ext>
            </a:extLst>
          </p:cNvPr>
          <p:cNvSpPr>
            <a:spLocks noChangeArrowheads="1"/>
          </p:cNvSpPr>
          <p:nvPr/>
        </p:nvSpPr>
        <p:spPr bwMode="auto">
          <a:xfrm>
            <a:off x="160952" y="1516382"/>
            <a:ext cx="5766784" cy="474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solidFill>
                <a:latin typeface="+mn-lt"/>
                <a:ea typeface="+mn-ea"/>
              </a:rPr>
              <a:t>We are re-launching our Reading Challenge this year. Each class will have a list of books that we feel children should be reading at their age and your child can tick these off throughout the year to complete the challenge. </a:t>
            </a:r>
          </a:p>
          <a:p>
            <a:pPr>
              <a:lnSpc>
                <a:spcPct val="90000"/>
              </a:lnSpc>
              <a:spcBef>
                <a:spcPct val="0"/>
              </a:spcBef>
              <a:spcAft>
                <a:spcPts val="600"/>
              </a:spcAft>
              <a:buNone/>
            </a:pPr>
            <a:endParaRPr lang="en-US" altLang="en-US" sz="28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Calibri"/>
                <a:cs typeface="Calibri"/>
              </a:rPr>
              <a:t>These lists, along with more information, will be sent home to you.</a:t>
            </a:r>
          </a:p>
        </p:txBody>
      </p:sp>
    </p:spTree>
    <p:extLst>
      <p:ext uri="{BB962C8B-B14F-4D97-AF65-F5344CB8AC3E}">
        <p14:creationId xmlns:p14="http://schemas.microsoft.com/office/powerpoint/2010/main" val="417571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8" name="Rectangle 10247">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0" name="Rectangle 10249">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804672" y="-16554"/>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dirty="0">
                <a:solidFill>
                  <a:schemeClr val="tx2"/>
                </a:solidFill>
                <a:latin typeface="+mj-lt"/>
                <a:ea typeface="Calibri Light"/>
                <a:cs typeface="Calibri Light"/>
              </a:rPr>
              <a:t>Reading records </a:t>
            </a:r>
            <a:endParaRPr lang="en-US" altLang="en-US" sz="3600" b="1" kern="1200" dirty="0">
              <a:solidFill>
                <a:schemeClr val="tx2"/>
              </a:solidFill>
              <a:latin typeface="+mj-lt"/>
              <a:ea typeface="Calibri Light"/>
              <a:cs typeface="Calibri Light"/>
            </a:endParaRPr>
          </a:p>
        </p:txBody>
      </p:sp>
      <p:sp>
        <p:nvSpPr>
          <p:cNvPr id="4" name="TextBox 3"/>
          <p:cNvSpPr txBox="1"/>
          <p:nvPr/>
        </p:nvSpPr>
        <p:spPr>
          <a:xfrm>
            <a:off x="429359" y="1429645"/>
            <a:ext cx="5141262" cy="3353476"/>
          </a:xfrm>
          <a:prstGeom prst="rect">
            <a:avLst/>
          </a:prstGeom>
        </p:spPr>
        <p:txBody>
          <a:bodyPr vert="horz" lIns="91440" tIns="45720" rIns="91440" bIns="45720" rtlCol="0" anchor="t">
            <a:noAutofit/>
          </a:bodyPr>
          <a:lstStyle/>
          <a:p>
            <a:r>
              <a:rPr lang="en-US" sz="2400" dirty="0">
                <a:solidFill>
                  <a:schemeClr val="tx2"/>
                </a:solidFill>
                <a:ea typeface="+mn-lt"/>
                <a:cs typeface="+mn-lt"/>
              </a:rPr>
              <a:t>This year, we are moving on from Boom Reader and returning to recording daily reading in a reading journal. Each child will have a journal, which must be signed every day that they have read. The journal should be shown to the teacher each day as part of their reading routine.</a:t>
            </a:r>
            <a:endParaRPr lang="en-US" dirty="0">
              <a:solidFill>
                <a:schemeClr val="tx2"/>
              </a:solidFill>
              <a:ea typeface="+mn-lt"/>
              <a:cs typeface="+mn-lt"/>
            </a:endParaRPr>
          </a:p>
          <a:p>
            <a:r>
              <a:rPr lang="en-US" sz="2400" dirty="0">
                <a:solidFill>
                  <a:schemeClr val="tx2"/>
                </a:solidFill>
                <a:ea typeface="+mn-lt"/>
                <a:cs typeface="+mn-lt"/>
              </a:rPr>
              <a:t>This new approach will help keep track of reading progress in a more traditional way, and we appreciate your support in ensuring it’s completed daily!</a:t>
            </a:r>
            <a:endParaRPr lang="en-US" dirty="0">
              <a:solidFill>
                <a:schemeClr val="tx2"/>
              </a:solidFill>
              <a:ea typeface="+mn-lt"/>
              <a:cs typeface="+mn-lt"/>
            </a:endParaRPr>
          </a:p>
          <a:p>
            <a:pPr>
              <a:lnSpc>
                <a:spcPct val="90000"/>
              </a:lnSpc>
              <a:spcAft>
                <a:spcPts val="600"/>
              </a:spcAft>
            </a:pPr>
            <a:endParaRPr lang="en-US" sz="2400" dirty="0">
              <a:solidFill>
                <a:schemeClr val="tx2"/>
              </a:solidFill>
              <a:ea typeface="Calibri"/>
              <a:cs typeface="Calibri"/>
            </a:endParaRPr>
          </a:p>
        </p:txBody>
      </p:sp>
      <p:grpSp>
        <p:nvGrpSpPr>
          <p:cNvPr id="10252" name="Group 10251">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3" name="Freeform: Shape 10252">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4" name="Freeform: Shape 10253">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5" name="Freeform: Shape 10254">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 name="Picture 1" descr="A book with letters flying out of it&#10;&#10;AI-generated content may be incorrect.">
            <a:extLst>
              <a:ext uri="{FF2B5EF4-FFF2-40B4-BE49-F238E27FC236}">
                <a16:creationId xmlns:a16="http://schemas.microsoft.com/office/drawing/2014/main" id="{ADDFACC4-A925-75E4-8994-F2422544E17C}"/>
              </a:ext>
            </a:extLst>
          </p:cNvPr>
          <p:cNvPicPr>
            <a:picLocks noChangeAspect="1"/>
          </p:cNvPicPr>
          <p:nvPr/>
        </p:nvPicPr>
        <p:blipFill>
          <a:blip r:embed="rId2"/>
          <a:stretch>
            <a:fillRect/>
          </a:stretch>
        </p:blipFill>
        <p:spPr>
          <a:xfrm>
            <a:off x="7544159" y="1428840"/>
            <a:ext cx="3329077" cy="4676056"/>
          </a:xfrm>
          <a:prstGeom prst="rect">
            <a:avLst/>
          </a:prstGeom>
        </p:spPr>
      </p:pic>
    </p:spTree>
    <p:extLst>
      <p:ext uri="{BB962C8B-B14F-4D97-AF65-F5344CB8AC3E}">
        <p14:creationId xmlns:p14="http://schemas.microsoft.com/office/powerpoint/2010/main" val="1704167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3" name="Rectangle 11282">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Rectangle 11283">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094105" y="-289724"/>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Homework</a:t>
            </a:r>
          </a:p>
        </p:txBody>
      </p:sp>
      <p:pic>
        <p:nvPicPr>
          <p:cNvPr id="11272" name="Graphic 11271" descr="Pencil">
            <a:extLst>
              <a:ext uri="{FF2B5EF4-FFF2-40B4-BE49-F238E27FC236}">
                <a16:creationId xmlns:a16="http://schemas.microsoft.com/office/drawing/2014/main" id="{5C9F93F1-60DD-212C-E49A-76FB6250352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11268" name="Rectangle 1"/>
          <p:cNvSpPr>
            <a:spLocks noChangeArrowheads="1"/>
          </p:cNvSpPr>
          <p:nvPr/>
        </p:nvSpPr>
        <p:spPr bwMode="auto">
          <a:xfrm>
            <a:off x="5942723" y="2043578"/>
            <a:ext cx="6103518" cy="363928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buNone/>
            </a:pPr>
            <a:r>
              <a:rPr lang="en-US" sz="2000" dirty="0">
                <a:solidFill>
                  <a:schemeClr val="tx2"/>
                </a:solidFill>
                <a:latin typeface="+mn-lt"/>
                <a:ea typeface="+mn-ea"/>
              </a:rPr>
              <a:t>Due to feedback from surveys completed by the Forty Hill community, we have decided to no longer release the Homework Grid. As a result, we now have the following expectations for homework:</a:t>
            </a:r>
            <a:endParaRPr lang="en-US" dirty="0"/>
          </a:p>
          <a:p>
            <a:pPr marL="285750" indent="-285750">
              <a:buFont typeface="Arial"/>
              <a:buChar char="•"/>
            </a:pPr>
            <a:r>
              <a:rPr lang="en-US" sz="2000" b="1" dirty="0">
                <a:solidFill>
                  <a:schemeClr val="tx2"/>
                </a:solidFill>
                <a:latin typeface="+mn-lt"/>
                <a:ea typeface="+mn-ea"/>
              </a:rPr>
              <a:t>Purple Mash</a:t>
            </a:r>
            <a:r>
              <a:rPr lang="en-US" sz="2000" dirty="0">
                <a:solidFill>
                  <a:schemeClr val="tx2"/>
                </a:solidFill>
                <a:latin typeface="+mn-lt"/>
                <a:ea typeface="+mn-ea"/>
              </a:rPr>
              <a:t>: Weekly tasks will be set every Friday and should be completed by the following Friday.</a:t>
            </a:r>
            <a:endParaRPr lang="en-US" dirty="0">
              <a:solidFill>
                <a:schemeClr val="tx2"/>
              </a:solidFill>
            </a:endParaRPr>
          </a:p>
          <a:p>
            <a:pPr marL="285750" indent="-285750">
              <a:buFont typeface="Arial"/>
              <a:buChar char="•"/>
            </a:pPr>
            <a:r>
              <a:rPr lang="en-US" sz="2000" b="1" dirty="0">
                <a:solidFill>
                  <a:schemeClr val="tx2"/>
                </a:solidFill>
                <a:latin typeface="+mn-lt"/>
                <a:ea typeface="+mn-ea"/>
              </a:rPr>
              <a:t>Emile Learn</a:t>
            </a:r>
            <a:r>
              <a:rPr lang="en-US" sz="2000" dirty="0">
                <a:solidFill>
                  <a:schemeClr val="tx2"/>
                </a:solidFill>
                <a:latin typeface="+mn-lt"/>
                <a:ea typeface="+mn-ea"/>
              </a:rPr>
              <a:t>: Children will focus on their spelling words, which will be tested on the following week.</a:t>
            </a:r>
            <a:endParaRPr lang="en-US" dirty="0">
              <a:solidFill>
                <a:schemeClr val="tx2"/>
              </a:solidFill>
            </a:endParaRPr>
          </a:p>
          <a:p>
            <a:pPr marL="285750" indent="-285750">
              <a:buFont typeface="Arial"/>
              <a:buChar char="•"/>
            </a:pPr>
            <a:r>
              <a:rPr lang="en-US" sz="2000" b="1" dirty="0">
                <a:solidFill>
                  <a:schemeClr val="tx2"/>
                </a:solidFill>
                <a:latin typeface="+mn-lt"/>
                <a:ea typeface="Calibri" panose="020F0502020204030204"/>
                <a:cs typeface="Calibri" panose="020F0502020204030204"/>
              </a:rPr>
              <a:t>Daily Reading</a:t>
            </a:r>
            <a:r>
              <a:rPr lang="en-US" sz="2000" dirty="0">
                <a:solidFill>
                  <a:schemeClr val="tx2"/>
                </a:solidFill>
                <a:latin typeface="+mn-lt"/>
                <a:ea typeface="Calibri" panose="020F0502020204030204"/>
                <a:cs typeface="Calibri" panose="020F0502020204030204"/>
              </a:rPr>
              <a:t>: Children are expected to read every day </a:t>
            </a:r>
            <a:r>
              <a:rPr lang="en-US" sz="2000" dirty="0">
                <a:solidFill>
                  <a:schemeClr val="tx2"/>
                </a:solidFill>
                <a:latin typeface="+mn-lt"/>
                <a:ea typeface="+mn-ea"/>
              </a:rPr>
              <a:t>and ensure their reading is recorded in their reading journals.</a:t>
            </a:r>
            <a:endParaRPr lang="en-US" dirty="0">
              <a:solidFill>
                <a:schemeClr val="tx2"/>
              </a:solidFill>
            </a:endParaRPr>
          </a:p>
          <a:p>
            <a:pPr>
              <a:lnSpc>
                <a:spcPct val="90000"/>
              </a:lnSpc>
              <a:spcBef>
                <a:spcPct val="0"/>
              </a:spcBef>
              <a:spcAft>
                <a:spcPts val="600"/>
              </a:spcAft>
              <a:buNone/>
            </a:pPr>
            <a:endParaRPr lang="en-US" altLang="en-US" sz="2000" dirty="0">
              <a:solidFill>
                <a:schemeClr val="tx2"/>
              </a:solidFill>
              <a:latin typeface="+mn-lt"/>
              <a:ea typeface="Calibri"/>
              <a:cs typeface="Calibri"/>
            </a:endParaRPr>
          </a:p>
        </p:txBody>
      </p:sp>
      <p:grpSp>
        <p:nvGrpSpPr>
          <p:cNvPr id="11279" name="Group 11278">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1280" name="Freeform: Shape 11279">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1" name="Freeform: Shape 11280">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2" name="Freeform: Shape 11281">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838200" y="184805"/>
            <a:ext cx="10515600" cy="1505883"/>
          </a:xfrm>
        </p:spPr>
        <p:txBody>
          <a:bodyPr vert="horz" lIns="91440" tIns="45720" rIns="91440" bIns="45720" rtlCol="0" anchor="ctr">
            <a:normAutofit/>
          </a:bodyPr>
          <a:lstStyle/>
          <a:p>
            <a:r>
              <a:rPr lang="en-US" sz="5200" kern="1200">
                <a:solidFill>
                  <a:schemeClr val="tx1"/>
                </a:solidFill>
                <a:latin typeface="+mj-lt"/>
                <a:ea typeface="+mj-ea"/>
                <a:cs typeface="+mj-cs"/>
              </a:rPr>
              <a:t>Homework- Spellings with Emile app</a:t>
            </a:r>
          </a:p>
        </p:txBody>
      </p:sp>
      <p:pic>
        <p:nvPicPr>
          <p:cNvPr id="2" name="Picture 1" descr="A screenshot of a computer&#10;&#10;AI-generated content may be incorrect.">
            <a:extLst>
              <a:ext uri="{FF2B5EF4-FFF2-40B4-BE49-F238E27FC236}">
                <a16:creationId xmlns:a16="http://schemas.microsoft.com/office/drawing/2014/main" id="{8FB706FA-D05C-91EF-594A-1715A9B00D62}"/>
              </a:ext>
            </a:extLst>
          </p:cNvPr>
          <p:cNvPicPr>
            <a:picLocks noChangeAspect="1"/>
          </p:cNvPicPr>
          <p:nvPr/>
        </p:nvPicPr>
        <p:blipFill>
          <a:blip r:embed="rId2"/>
          <a:stretch>
            <a:fillRect/>
          </a:stretch>
        </p:blipFill>
        <p:spPr>
          <a:xfrm>
            <a:off x="2633241" y="1485993"/>
            <a:ext cx="6936843" cy="5183547"/>
          </a:xfrm>
          <a:prstGeom prst="rect">
            <a:avLst/>
          </a:prstGeom>
        </p:spPr>
      </p:pic>
    </p:spTree>
    <p:extLst>
      <p:ext uri="{BB962C8B-B14F-4D97-AF65-F5344CB8AC3E}">
        <p14:creationId xmlns:p14="http://schemas.microsoft.com/office/powerpoint/2010/main" val="1390143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365" y="273720"/>
            <a:ext cx="11161525" cy="629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6245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3"/>
          </p:nvPr>
        </p:nvPicPr>
        <p:blipFill>
          <a:blip r:embed="rId3"/>
          <a:srcRect l="11783" r="11783"/>
          <a:stretch>
            <a:fillRect/>
          </a:stretch>
        </p:blipFill>
        <p:spPr>
          <a:xfrm>
            <a:off x="-143134" y="0"/>
            <a:ext cx="4351338" cy="6858000"/>
          </a:xfrm>
          <a:prstGeom prst="rect">
            <a:avLst/>
          </a:prstGeom>
        </p:spPr>
      </p:pic>
      <p:sp>
        <p:nvSpPr>
          <p:cNvPr id="6" name="TextBox 5"/>
          <p:cNvSpPr txBox="1"/>
          <p:nvPr/>
        </p:nvSpPr>
        <p:spPr>
          <a:xfrm>
            <a:off x="196645" y="292371"/>
            <a:ext cx="4011559" cy="646331"/>
          </a:xfrm>
          <a:prstGeom prst="rect">
            <a:avLst/>
          </a:prstGeom>
          <a:noFill/>
        </p:spPr>
        <p:txBody>
          <a:bodyPr wrap="square" rtlCol="0">
            <a:spAutoFit/>
          </a:bodyPr>
          <a:lstStyle/>
          <a:p>
            <a:pPr algn="ctr"/>
            <a:r>
              <a:rPr lang="en-GB" sz="3600" b="1" dirty="0"/>
              <a:t>Maths Homework</a:t>
            </a:r>
          </a:p>
        </p:txBody>
      </p:sp>
      <p:sp>
        <p:nvSpPr>
          <p:cNvPr id="2" name="TextBox 1"/>
          <p:cNvSpPr txBox="1"/>
          <p:nvPr/>
        </p:nvSpPr>
        <p:spPr>
          <a:xfrm>
            <a:off x="46419" y="1096017"/>
            <a:ext cx="3972232" cy="2585323"/>
          </a:xfrm>
          <a:prstGeom prst="rect">
            <a:avLst/>
          </a:prstGeom>
          <a:noFill/>
        </p:spPr>
        <p:txBody>
          <a:bodyPr wrap="square" lIns="91440" tIns="45720" rIns="91440" bIns="45720" rtlCol="0" anchor="t">
            <a:spAutoFit/>
          </a:bodyPr>
          <a:lstStyle/>
          <a:p>
            <a:pPr marL="285750" indent="-285750">
              <a:buFontTx/>
              <a:buChar char="-"/>
            </a:pPr>
            <a:r>
              <a:rPr lang="en-GB" dirty="0"/>
              <a:t>In </a:t>
            </a:r>
            <a:r>
              <a:rPr lang="en-GB" b="1" dirty="0"/>
              <a:t>KS2</a:t>
            </a:r>
            <a:r>
              <a:rPr lang="en-GB" dirty="0"/>
              <a:t>, Maths homework will now be set weekly on </a:t>
            </a:r>
            <a:r>
              <a:rPr lang="en-GB" b="1" dirty="0"/>
              <a:t>Purple Mash</a:t>
            </a:r>
            <a:r>
              <a:rPr lang="en-GB" dirty="0"/>
              <a:t>. </a:t>
            </a:r>
          </a:p>
          <a:p>
            <a:pPr marL="285750" indent="-285750">
              <a:buFontTx/>
              <a:buChar char="-"/>
            </a:pPr>
            <a:endParaRPr lang="en-GB" dirty="0"/>
          </a:p>
          <a:p>
            <a:pPr marL="285750" indent="-285750">
              <a:buFontTx/>
              <a:buChar char="-"/>
            </a:pPr>
            <a:r>
              <a:rPr lang="en-GB" dirty="0"/>
              <a:t>The tasks directly link to the </a:t>
            </a:r>
            <a:r>
              <a:rPr lang="en-GB" b="1" dirty="0"/>
              <a:t>White Rose scheme </a:t>
            </a:r>
            <a:r>
              <a:rPr lang="en-GB" dirty="0"/>
              <a:t>used in class.</a:t>
            </a:r>
          </a:p>
          <a:p>
            <a:pPr marL="285750" indent="-285750">
              <a:buFontTx/>
              <a:buChar char="-"/>
            </a:pPr>
            <a:endParaRPr lang="en-GB" dirty="0"/>
          </a:p>
          <a:p>
            <a:pPr marL="285750" indent="-285750">
              <a:buFontTx/>
              <a:buChar char="-"/>
            </a:pPr>
            <a:r>
              <a:rPr lang="en-GB" dirty="0"/>
              <a:t>Homework will be set on </a:t>
            </a:r>
            <a:r>
              <a:rPr lang="en-GB" b="1" dirty="0"/>
              <a:t>Friday to be due in the following Friday</a:t>
            </a:r>
          </a:p>
          <a:p>
            <a:pPr marL="285750" indent="-285750">
              <a:buFontTx/>
              <a:buChar char="-"/>
            </a:pPr>
            <a:endParaRPr lang="en-GB" dirty="0"/>
          </a:p>
        </p:txBody>
      </p:sp>
      <p:pic>
        <p:nvPicPr>
          <p:cNvPr id="4" name="Picture 3"/>
          <p:cNvPicPr>
            <a:picLocks noChangeAspect="1"/>
          </p:cNvPicPr>
          <p:nvPr/>
        </p:nvPicPr>
        <p:blipFill>
          <a:blip r:embed="rId4"/>
          <a:stretch>
            <a:fillRect/>
          </a:stretch>
        </p:blipFill>
        <p:spPr>
          <a:xfrm>
            <a:off x="5487016" y="211114"/>
            <a:ext cx="1670868" cy="1534471"/>
          </a:xfrm>
          <a:prstGeom prst="rect">
            <a:avLst/>
          </a:prstGeom>
        </p:spPr>
      </p:pic>
      <p:pic>
        <p:nvPicPr>
          <p:cNvPr id="7" name="Picture 6"/>
          <p:cNvPicPr>
            <a:picLocks noChangeAspect="1"/>
          </p:cNvPicPr>
          <p:nvPr/>
        </p:nvPicPr>
        <p:blipFill>
          <a:blip r:embed="rId5"/>
          <a:stretch>
            <a:fillRect/>
          </a:stretch>
        </p:blipFill>
        <p:spPr>
          <a:xfrm>
            <a:off x="4779092" y="1792754"/>
            <a:ext cx="6498507" cy="1546703"/>
          </a:xfrm>
          <a:prstGeom prst="rect">
            <a:avLst/>
          </a:prstGeom>
        </p:spPr>
      </p:pic>
      <p:pic>
        <p:nvPicPr>
          <p:cNvPr id="9" name="Picture 8"/>
          <p:cNvPicPr>
            <a:picLocks noChangeAspect="1"/>
          </p:cNvPicPr>
          <p:nvPr/>
        </p:nvPicPr>
        <p:blipFill>
          <a:blip r:embed="rId6"/>
          <a:stretch>
            <a:fillRect/>
          </a:stretch>
        </p:blipFill>
        <p:spPr>
          <a:xfrm>
            <a:off x="4779093" y="3386625"/>
            <a:ext cx="6498506" cy="1688106"/>
          </a:xfrm>
          <a:prstGeom prst="rect">
            <a:avLst/>
          </a:prstGeom>
        </p:spPr>
      </p:pic>
      <p:pic>
        <p:nvPicPr>
          <p:cNvPr id="10" name="Picture 9"/>
          <p:cNvPicPr>
            <a:picLocks noChangeAspect="1"/>
          </p:cNvPicPr>
          <p:nvPr/>
        </p:nvPicPr>
        <p:blipFill>
          <a:blip r:embed="rId7"/>
          <a:stretch>
            <a:fillRect/>
          </a:stretch>
        </p:blipFill>
        <p:spPr>
          <a:xfrm>
            <a:off x="4779093" y="5121900"/>
            <a:ext cx="3912623" cy="1250718"/>
          </a:xfrm>
          <a:prstGeom prst="rect">
            <a:avLst/>
          </a:prstGeom>
        </p:spPr>
      </p:pic>
      <p:sp>
        <p:nvSpPr>
          <p:cNvPr id="12" name="AutoShape 2" descr="Purple Mash - AWE Club"/>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4" descr="Purple Mash Browser - Apps on Google Pla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p:cNvPicPr>
            <a:picLocks noChangeAspect="1"/>
          </p:cNvPicPr>
          <p:nvPr/>
        </p:nvPicPr>
        <p:blipFill>
          <a:blip r:embed="rId8"/>
          <a:stretch>
            <a:fillRect/>
          </a:stretch>
        </p:blipFill>
        <p:spPr>
          <a:xfrm>
            <a:off x="8952730" y="292371"/>
            <a:ext cx="1435357" cy="1435357"/>
          </a:xfrm>
          <a:prstGeom prst="rect">
            <a:avLst/>
          </a:prstGeom>
        </p:spPr>
      </p:pic>
    </p:spTree>
    <p:extLst>
      <p:ext uri="{BB962C8B-B14F-4D97-AF65-F5344CB8AC3E}">
        <p14:creationId xmlns:p14="http://schemas.microsoft.com/office/powerpoint/2010/main" val="1718542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pic>
        <p:nvPicPr>
          <p:cNvPr id="9" name="Content Placeholder 2"/>
          <p:cNvPicPr>
            <a:picLocks noChangeAspect="1"/>
          </p:cNvPicPr>
          <p:nvPr/>
        </p:nvPicPr>
        <p:blipFill>
          <a:blip r:embed="rId3"/>
          <a:stretch>
            <a:fillRect/>
          </a:stretch>
        </p:blipFill>
        <p:spPr>
          <a:xfrm>
            <a:off x="307975" y="2069119"/>
            <a:ext cx="7567450" cy="3643738"/>
          </a:xfrm>
          <a:prstGeom prst="rect">
            <a:avLst/>
          </a:prstGeom>
        </p:spPr>
      </p:pic>
      <p:pic>
        <p:nvPicPr>
          <p:cNvPr id="10" name="Picture 9"/>
          <p:cNvPicPr>
            <a:picLocks noChangeAspect="1"/>
          </p:cNvPicPr>
          <p:nvPr/>
        </p:nvPicPr>
        <p:blipFill>
          <a:blip r:embed="rId4"/>
          <a:stretch>
            <a:fillRect/>
          </a:stretch>
        </p:blipFill>
        <p:spPr>
          <a:xfrm>
            <a:off x="8027825" y="2318839"/>
            <a:ext cx="3852127" cy="3144299"/>
          </a:xfrm>
          <a:prstGeom prst="rect">
            <a:avLst/>
          </a:prstGeom>
        </p:spPr>
      </p:pic>
      <p:sp>
        <p:nvSpPr>
          <p:cNvPr id="11" name="Right Arrow 10"/>
          <p:cNvSpPr/>
          <p:nvPr/>
        </p:nvSpPr>
        <p:spPr>
          <a:xfrm rot="705129">
            <a:off x="3726428" y="1597830"/>
            <a:ext cx="1769806" cy="65876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199536" y="5996673"/>
            <a:ext cx="9379974" cy="369332"/>
          </a:xfrm>
          <a:prstGeom prst="rect">
            <a:avLst/>
          </a:prstGeom>
          <a:noFill/>
        </p:spPr>
        <p:txBody>
          <a:bodyPr wrap="square" lIns="91440" tIns="45720" rIns="91440" bIns="45720" rtlCol="0" anchor="t">
            <a:spAutoFit/>
          </a:bodyPr>
          <a:lstStyle/>
          <a:p>
            <a:pPr algn="ctr"/>
            <a:r>
              <a:rPr lang="en-GB" dirty="0">
                <a:solidFill>
                  <a:srgbClr val="FF0000"/>
                </a:solidFill>
                <a:latin typeface="Comic Sans MS"/>
              </a:rPr>
              <a:t>Statutory Year 4 Multiplication Tables Check – June 2026</a:t>
            </a:r>
          </a:p>
        </p:txBody>
      </p:sp>
      <p:sp>
        <p:nvSpPr>
          <p:cNvPr id="3" name="Title 4">
            <a:extLst>
              <a:ext uri="{FF2B5EF4-FFF2-40B4-BE49-F238E27FC236}">
                <a16:creationId xmlns:a16="http://schemas.microsoft.com/office/drawing/2014/main" id="{E3EC2177-0243-1476-CCF0-18EC0CEA38FD}"/>
              </a:ext>
            </a:extLst>
          </p:cNvPr>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Tree>
    <p:extLst>
      <p:ext uri="{BB962C8B-B14F-4D97-AF65-F5344CB8AC3E}">
        <p14:creationId xmlns:p14="http://schemas.microsoft.com/office/powerpoint/2010/main" val="289415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3" name="Rectangle 2"/>
          <p:cNvSpPr/>
          <p:nvPr/>
        </p:nvSpPr>
        <p:spPr>
          <a:xfrm>
            <a:off x="460375" y="1785303"/>
            <a:ext cx="11230180" cy="2246769"/>
          </a:xfrm>
          <a:prstGeom prst="rect">
            <a:avLst/>
          </a:prstGeom>
        </p:spPr>
        <p:txBody>
          <a:bodyPr wrap="square">
            <a:spAutoFit/>
          </a:bodyPr>
          <a:lstStyle/>
          <a:p>
            <a:r>
              <a:rPr lang="en-GB" sz="2000" b="1" dirty="0">
                <a:latin typeface="Comic Sans MS" panose="030F0702030302020204" pitchFamily="66" charset="0"/>
              </a:rPr>
              <a:t>Garage: </a:t>
            </a:r>
            <a:r>
              <a:rPr lang="en-GB" sz="2000" dirty="0">
                <a:latin typeface="Comic Sans MS" panose="030F0702030302020204" pitchFamily="66" charset="0"/>
              </a:rPr>
              <a:t>Most children will spend most time here. Questions are tailored to individuals and children earn coins by answering them.</a:t>
            </a:r>
          </a:p>
          <a:p>
            <a:endParaRPr lang="en-GB" sz="2000" dirty="0">
              <a:latin typeface="Comic Sans MS" panose="030F0702030302020204" pitchFamily="66" charset="0"/>
            </a:endParaRPr>
          </a:p>
          <a:p>
            <a:r>
              <a:rPr lang="en-GB" sz="2000" b="1" dirty="0">
                <a:latin typeface="Comic Sans MS" panose="030F0702030302020204" pitchFamily="66" charset="0"/>
              </a:rPr>
              <a:t>Jamming: </a:t>
            </a:r>
            <a:r>
              <a:rPr lang="en-GB" sz="2000" dirty="0">
                <a:latin typeface="Comic Sans MS" panose="030F0702030302020204" pitchFamily="66" charset="0"/>
              </a:rPr>
              <a:t>No clock or timer. Children can tailor their own questions and choose between multiplication/ division or both. </a:t>
            </a:r>
          </a:p>
          <a:p>
            <a:endParaRPr lang="en-GB" sz="2000" dirty="0">
              <a:latin typeface="Comic Sans MS" panose="030F0702030302020204" pitchFamily="66" charset="0"/>
            </a:endParaRPr>
          </a:p>
          <a:p>
            <a:r>
              <a:rPr lang="en-GB" sz="2000" b="1" dirty="0">
                <a:latin typeface="Comic Sans MS" panose="030F0702030302020204" pitchFamily="66" charset="0"/>
              </a:rPr>
              <a:t>Gig: </a:t>
            </a:r>
            <a:r>
              <a:rPr lang="en-GB" sz="2000" dirty="0">
                <a:latin typeface="Comic Sans MS" panose="030F0702030302020204" pitchFamily="66" charset="0"/>
              </a:rPr>
              <a:t>Children have a monthly challenge to complete 100 multiplication questions in 5 minutes. </a:t>
            </a:r>
          </a:p>
        </p:txBody>
      </p:sp>
      <p:pic>
        <p:nvPicPr>
          <p:cNvPr id="4" name="Picture 3"/>
          <p:cNvPicPr>
            <a:picLocks noChangeAspect="1"/>
          </p:cNvPicPr>
          <p:nvPr/>
        </p:nvPicPr>
        <p:blipFill>
          <a:blip r:embed="rId3"/>
          <a:stretch>
            <a:fillRect/>
          </a:stretch>
        </p:blipFill>
        <p:spPr>
          <a:xfrm>
            <a:off x="1176798" y="4183635"/>
            <a:ext cx="9797334" cy="2424648"/>
          </a:xfrm>
          <a:prstGeom prst="rect">
            <a:avLst/>
          </a:prstGeom>
        </p:spPr>
      </p:pic>
      <p:sp>
        <p:nvSpPr>
          <p:cNvPr id="5" name="Title 4">
            <a:extLst>
              <a:ext uri="{FF2B5EF4-FFF2-40B4-BE49-F238E27FC236}">
                <a16:creationId xmlns:a16="http://schemas.microsoft.com/office/drawing/2014/main" id="{E3EC2177-0243-1476-CCF0-18EC0CEA38FD}"/>
              </a:ext>
            </a:extLst>
          </p:cNvPr>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Tree>
    <p:extLst>
      <p:ext uri="{BB962C8B-B14F-4D97-AF65-F5344CB8AC3E}">
        <p14:creationId xmlns:p14="http://schemas.microsoft.com/office/powerpoint/2010/main" val="3669987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81584"/>
            <a:ext cx="11372748" cy="1323439"/>
          </a:xfrm>
          <a:prstGeom prst="rect">
            <a:avLst/>
          </a:prstGeom>
        </p:spPr>
        <p:txBody>
          <a:bodyPr wrap="square">
            <a:spAutoFit/>
          </a:bodyPr>
          <a:lstStyle/>
          <a:p>
            <a:r>
              <a:rPr lang="en-GB" sz="2000" b="1" dirty="0">
                <a:latin typeface="Comic Sans MS" panose="030F0702030302020204" pitchFamily="66" charset="0"/>
              </a:rPr>
              <a:t>Studio: </a:t>
            </a:r>
            <a:r>
              <a:rPr lang="en-GB" sz="2000" dirty="0">
                <a:latin typeface="Comic Sans MS" panose="030F0702030302020204" pitchFamily="66" charset="0"/>
              </a:rPr>
              <a:t>More challenging. Includes multiplication and division. Results affect their rock status which is based on an average of their last 10 games. </a:t>
            </a:r>
          </a:p>
          <a:p>
            <a:endParaRPr lang="en-GB" sz="2000" dirty="0">
              <a:latin typeface="Comic Sans MS" panose="030F0702030302020204" pitchFamily="66" charset="0"/>
            </a:endParaRPr>
          </a:p>
          <a:p>
            <a:r>
              <a:rPr lang="en-GB" sz="2000" b="1" dirty="0">
                <a:latin typeface="Comic Sans MS" panose="030F0702030302020204" pitchFamily="66" charset="0"/>
              </a:rPr>
              <a:t>Soundcheck: </a:t>
            </a:r>
            <a:r>
              <a:rPr lang="en-GB" sz="2000" dirty="0">
                <a:latin typeface="Comic Sans MS" panose="030F0702030302020204" pitchFamily="66" charset="0"/>
              </a:rPr>
              <a:t>Simulates the MTC. Good practice for Year 4!</a:t>
            </a:r>
          </a:p>
        </p:txBody>
      </p:sp>
      <p:pic>
        <p:nvPicPr>
          <p:cNvPr id="6" name="Picture 5"/>
          <p:cNvPicPr>
            <a:picLocks noChangeAspect="1"/>
          </p:cNvPicPr>
          <p:nvPr/>
        </p:nvPicPr>
        <p:blipFill>
          <a:blip r:embed="rId3"/>
          <a:stretch>
            <a:fillRect/>
          </a:stretch>
        </p:blipFill>
        <p:spPr>
          <a:xfrm>
            <a:off x="2712986" y="3701304"/>
            <a:ext cx="6562725" cy="2295525"/>
          </a:xfrm>
          <a:prstGeom prst="rect">
            <a:avLst/>
          </a:prstGeom>
        </p:spPr>
      </p:pic>
      <p:sp>
        <p:nvSpPr>
          <p:cNvPr id="3" name="Title 4">
            <a:extLst>
              <a:ext uri="{FF2B5EF4-FFF2-40B4-BE49-F238E27FC236}">
                <a16:creationId xmlns:a16="http://schemas.microsoft.com/office/drawing/2014/main" id="{E3EC2177-0243-1476-CCF0-18EC0CEA38FD}"/>
              </a:ext>
            </a:extLst>
          </p:cNvPr>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Tree>
    <p:extLst>
      <p:ext uri="{BB962C8B-B14F-4D97-AF65-F5344CB8AC3E}">
        <p14:creationId xmlns:p14="http://schemas.microsoft.com/office/powerpoint/2010/main" val="463891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12759"/>
            <a:ext cx="11766038" cy="2431435"/>
          </a:xfrm>
          <a:prstGeom prst="rect">
            <a:avLst/>
          </a:prstGeom>
        </p:spPr>
        <p:txBody>
          <a:bodyPr wrap="square">
            <a:spAutoFit/>
          </a:bodyPr>
          <a:lstStyle/>
          <a:p>
            <a:r>
              <a:rPr lang="en-GB" sz="2200" b="1" dirty="0">
                <a:latin typeface="Comic Sans MS" panose="030F0702030302020204" pitchFamily="66" charset="0"/>
              </a:rPr>
              <a:t>Festival: </a:t>
            </a:r>
            <a:r>
              <a:rPr lang="en-GB" sz="2200" dirty="0">
                <a:latin typeface="Comic Sans MS" panose="030F0702030302020204" pitchFamily="66" charset="0"/>
              </a:rPr>
              <a:t>Children play against people from around the world. </a:t>
            </a:r>
          </a:p>
          <a:p>
            <a:endParaRPr lang="en-GB" sz="2200" dirty="0">
              <a:latin typeface="Comic Sans MS" panose="030F0702030302020204" pitchFamily="66" charset="0"/>
            </a:endParaRPr>
          </a:p>
          <a:p>
            <a:r>
              <a:rPr lang="en-GB" sz="2200" b="1" dirty="0">
                <a:latin typeface="Comic Sans MS" panose="030F0702030302020204" pitchFamily="66" charset="0"/>
              </a:rPr>
              <a:t>Arena: </a:t>
            </a:r>
            <a:r>
              <a:rPr lang="en-GB" sz="2200" dirty="0">
                <a:latin typeface="Comic Sans MS" panose="030F0702030302020204" pitchFamily="66" charset="0"/>
              </a:rPr>
              <a:t>Similar to festival but they only play against classmates. Teachers can join as well! </a:t>
            </a:r>
          </a:p>
          <a:p>
            <a:endParaRPr lang="en-GB" sz="2200" dirty="0">
              <a:latin typeface="Comic Sans MS" panose="030F0702030302020204" pitchFamily="66" charset="0"/>
            </a:endParaRPr>
          </a:p>
          <a:p>
            <a:r>
              <a:rPr lang="en-GB" sz="2200" b="1" dirty="0">
                <a:latin typeface="Comic Sans MS" panose="030F0702030302020204" pitchFamily="66" charset="0"/>
              </a:rPr>
              <a:t>Rockslam: </a:t>
            </a:r>
            <a:r>
              <a:rPr lang="en-GB" sz="2200" dirty="0">
                <a:latin typeface="Comic Sans MS" panose="030F0702030302020204" pitchFamily="66" charset="0"/>
              </a:rPr>
              <a:t>Children can go head to head. Players don’t have to online at the same time. </a:t>
            </a:r>
          </a:p>
          <a:p>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1137265" y="4198835"/>
            <a:ext cx="9402916" cy="2430754"/>
          </a:xfrm>
          <a:prstGeom prst="rect">
            <a:avLst/>
          </a:prstGeom>
        </p:spPr>
      </p:pic>
      <p:sp>
        <p:nvSpPr>
          <p:cNvPr id="4" name="Title 4">
            <a:extLst>
              <a:ext uri="{FF2B5EF4-FFF2-40B4-BE49-F238E27FC236}">
                <a16:creationId xmlns:a16="http://schemas.microsoft.com/office/drawing/2014/main" id="{E3EC2177-0243-1476-CCF0-18EC0CEA38FD}"/>
              </a:ext>
            </a:extLst>
          </p:cNvPr>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Tree>
    <p:extLst>
      <p:ext uri="{BB962C8B-B14F-4D97-AF65-F5344CB8AC3E}">
        <p14:creationId xmlns:p14="http://schemas.microsoft.com/office/powerpoint/2010/main" val="2049693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59B04-C67E-EF3D-6ADF-4F0601E675CF}"/>
              </a:ext>
            </a:extLst>
          </p:cNvPr>
          <p:cNvSpPr>
            <a:spLocks noGrp="1"/>
          </p:cNvSpPr>
          <p:nvPr>
            <p:ph type="title"/>
          </p:nvPr>
        </p:nvSpPr>
        <p:spPr/>
        <p:txBody>
          <a:bodyPr/>
          <a:lstStyle/>
          <a:p>
            <a:r>
              <a:rPr lang="en-GB" dirty="0">
                <a:ea typeface="Calibri Light"/>
                <a:cs typeface="Calibri Light"/>
              </a:rPr>
              <a:t>Watch monitors </a:t>
            </a:r>
            <a:endParaRPr lang="en-GB" dirty="0"/>
          </a:p>
        </p:txBody>
      </p:sp>
      <p:pic>
        <p:nvPicPr>
          <p:cNvPr id="5" name="Content Placeholder 4" descr="A white text box with black text&#10;&#10;AI-generated content may be incorrect.">
            <a:extLst>
              <a:ext uri="{FF2B5EF4-FFF2-40B4-BE49-F238E27FC236}">
                <a16:creationId xmlns:a16="http://schemas.microsoft.com/office/drawing/2014/main" id="{7E91F820-4C57-32A2-B55A-8F284E3C9A6E}"/>
              </a:ext>
            </a:extLst>
          </p:cNvPr>
          <p:cNvPicPr>
            <a:picLocks noGrp="1" noChangeAspect="1"/>
          </p:cNvPicPr>
          <p:nvPr>
            <p:ph idx="1"/>
          </p:nvPr>
        </p:nvPicPr>
        <p:blipFill>
          <a:blip r:embed="rId2"/>
          <a:stretch>
            <a:fillRect/>
          </a:stretch>
        </p:blipFill>
        <p:spPr>
          <a:xfrm>
            <a:off x="8119074" y="2700682"/>
            <a:ext cx="3257550" cy="3981450"/>
          </a:xfrm>
          <a:prstGeom prst="rect">
            <a:avLst/>
          </a:prstGeom>
        </p:spPr>
      </p:pic>
      <p:pic>
        <p:nvPicPr>
          <p:cNvPr id="6" name="Picture 5" descr="A close up of a watch&#10;&#10;AI-generated content may be incorrect.">
            <a:extLst>
              <a:ext uri="{FF2B5EF4-FFF2-40B4-BE49-F238E27FC236}">
                <a16:creationId xmlns:a16="http://schemas.microsoft.com/office/drawing/2014/main" id="{83693825-6CC2-E6FA-F49E-0270F08BCE24}"/>
              </a:ext>
            </a:extLst>
          </p:cNvPr>
          <p:cNvPicPr>
            <a:picLocks noChangeAspect="1"/>
          </p:cNvPicPr>
          <p:nvPr/>
        </p:nvPicPr>
        <p:blipFill>
          <a:blip r:embed="rId3"/>
          <a:stretch>
            <a:fillRect/>
          </a:stretch>
        </p:blipFill>
        <p:spPr>
          <a:xfrm>
            <a:off x="8698302" y="228600"/>
            <a:ext cx="2099095" cy="2346385"/>
          </a:xfrm>
          <a:prstGeom prst="rect">
            <a:avLst/>
          </a:prstGeom>
        </p:spPr>
      </p:pic>
      <p:sp>
        <p:nvSpPr>
          <p:cNvPr id="7" name="TextBox 6">
            <a:extLst>
              <a:ext uri="{FF2B5EF4-FFF2-40B4-BE49-F238E27FC236}">
                <a16:creationId xmlns:a16="http://schemas.microsoft.com/office/drawing/2014/main" id="{98085942-4CEF-3F74-CA61-9D8FC5CAB102}"/>
              </a:ext>
            </a:extLst>
          </p:cNvPr>
          <p:cNvSpPr txBox="1"/>
          <p:nvPr/>
        </p:nvSpPr>
        <p:spPr>
          <a:xfrm>
            <a:off x="558800" y="1828799"/>
            <a:ext cx="52832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In Year 4, we will be learning about time in greater detail. To help prepare the children for this topic, I would like to suggest that, if possible, you consider purchasing an </a:t>
            </a:r>
            <a:r>
              <a:rPr lang="en-GB" dirty="0" err="1">
                <a:ea typeface="+mn-lt"/>
                <a:cs typeface="+mn-lt"/>
              </a:rPr>
              <a:t>analog</a:t>
            </a:r>
            <a:r>
              <a:rPr lang="en-GB" dirty="0">
                <a:ea typeface="+mn-lt"/>
                <a:cs typeface="+mn-lt"/>
              </a:rPr>
              <a:t> watch for your child. Having access to a watch will allow them to become more familiar with reading the time.</a:t>
            </a:r>
            <a:br>
              <a:rPr lang="en-GB" dirty="0">
                <a:ea typeface="+mn-lt"/>
                <a:cs typeface="+mn-lt"/>
              </a:rPr>
            </a:br>
            <a:endParaRPr lang="en-US">
              <a:ea typeface="+mn-lt"/>
              <a:cs typeface="+mn-lt"/>
            </a:endParaRPr>
          </a:p>
          <a:p>
            <a:r>
              <a:rPr lang="en-GB" dirty="0">
                <a:ea typeface="+mn-lt"/>
                <a:cs typeface="+mn-lt"/>
              </a:rPr>
              <a:t>In class, I will be encouraging the children to look out for specific times throughout the day and practice telling the time. I believe that this extra exposure will greatly support their success when we focus on time in our lessons.</a:t>
            </a:r>
          </a:p>
          <a:p>
            <a:endParaRPr lang="en-GB" dirty="0">
              <a:ea typeface="Calibri"/>
              <a:cs typeface="Calibri"/>
            </a:endParaRPr>
          </a:p>
        </p:txBody>
      </p:sp>
    </p:spTree>
    <p:extLst>
      <p:ext uri="{BB962C8B-B14F-4D97-AF65-F5344CB8AC3E}">
        <p14:creationId xmlns:p14="http://schemas.microsoft.com/office/powerpoint/2010/main" val="2769798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7" name="Rectangle 11286">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8" name="Rectangle 11287">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140068" y="-183718"/>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dirty="0">
                <a:solidFill>
                  <a:schemeClr val="tx2"/>
                </a:solidFill>
                <a:latin typeface="+mj-lt"/>
                <a:ea typeface="+mj-ea"/>
                <a:cs typeface="+mj-cs"/>
              </a:rPr>
              <a:t>Relationships</a:t>
            </a:r>
            <a:r>
              <a:rPr lang="en-US" altLang="en-US" sz="3600" b="1" kern="1200" dirty="0">
                <a:solidFill>
                  <a:schemeClr val="tx2"/>
                </a:solidFill>
                <a:latin typeface="+mj-lt"/>
                <a:ea typeface="+mj-ea"/>
                <a:cs typeface="+mj-cs"/>
              </a:rPr>
              <a:t> Policy</a:t>
            </a:r>
          </a:p>
        </p:txBody>
      </p:sp>
      <p:grpSp>
        <p:nvGrpSpPr>
          <p:cNvPr id="11289" name="Group 11288">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11282" name="Freeform: Shape 11281">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Freeform: Shape 11282">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Freeform: Shape 11283">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72" name="Graphic 11271" descr="Handshake">
            <a:extLst>
              <a:ext uri="{FF2B5EF4-FFF2-40B4-BE49-F238E27FC236}">
                <a16:creationId xmlns:a16="http://schemas.microsoft.com/office/drawing/2014/main" id="{6867EA26-0745-B1DF-8EDC-1588E3214B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437" y="1700784"/>
            <a:ext cx="3785616" cy="3785616"/>
          </a:xfrm>
          <a:prstGeom prst="rect">
            <a:avLst/>
          </a:prstGeom>
        </p:spPr>
      </p:pic>
      <p:sp>
        <p:nvSpPr>
          <p:cNvPr id="11268" name="Rectangle 1"/>
          <p:cNvSpPr>
            <a:spLocks noChangeArrowheads="1"/>
          </p:cNvSpPr>
          <p:nvPr/>
        </p:nvSpPr>
        <p:spPr bwMode="auto">
          <a:xfrm>
            <a:off x="6143400" y="1066993"/>
            <a:ext cx="572129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buNone/>
            </a:pPr>
            <a:r>
              <a:rPr lang="en-US" sz="2400" dirty="0">
                <a:solidFill>
                  <a:schemeClr val="tx2"/>
                </a:solidFill>
                <a:latin typeface="+mn-lt"/>
                <a:ea typeface="+mn-ea"/>
              </a:rPr>
              <a:t>From last year, we are continuing to use our developed Relationships and Conduct policy, as it has proven beneficial in supporting positive </a:t>
            </a:r>
            <a:r>
              <a:rPr lang="en-US" sz="2400" dirty="0" err="1">
                <a:solidFill>
                  <a:schemeClr val="tx2"/>
                </a:solidFill>
                <a:latin typeface="+mn-lt"/>
                <a:ea typeface="+mn-ea"/>
              </a:rPr>
              <a:t>behaviour</a:t>
            </a:r>
            <a:r>
              <a:rPr lang="en-US" sz="2400" dirty="0">
                <a:solidFill>
                  <a:schemeClr val="tx2"/>
                </a:solidFill>
                <a:latin typeface="+mn-lt"/>
                <a:ea typeface="+mn-ea"/>
              </a:rPr>
              <a:t> and relationships among our children. This approach focuses on restoration when </a:t>
            </a:r>
            <a:r>
              <a:rPr lang="en-US" sz="2400" dirty="0" err="1">
                <a:solidFill>
                  <a:schemeClr val="tx2"/>
                </a:solidFill>
                <a:latin typeface="+mn-lt"/>
                <a:ea typeface="+mn-ea"/>
              </a:rPr>
              <a:t>behaviour</a:t>
            </a:r>
            <a:r>
              <a:rPr lang="en-US" sz="2400" dirty="0">
                <a:solidFill>
                  <a:schemeClr val="tx2"/>
                </a:solidFill>
                <a:latin typeface="+mn-lt"/>
                <a:ea typeface="+mn-ea"/>
              </a:rPr>
              <a:t> does not meet our expectations.</a:t>
            </a:r>
            <a:endParaRPr lang="en-US" dirty="0">
              <a:solidFill>
                <a:schemeClr val="tx2"/>
              </a:solidFill>
            </a:endParaRPr>
          </a:p>
          <a:p>
            <a:pPr>
              <a:buNone/>
            </a:pPr>
            <a:r>
              <a:rPr lang="en-US" sz="2400" dirty="0">
                <a:solidFill>
                  <a:schemeClr val="tx2"/>
                </a:solidFill>
                <a:latin typeface="+mn-lt"/>
                <a:ea typeface="+mn-ea"/>
              </a:rPr>
              <a:t>Children will be guided through restorative conversations to help them understand the impact of their </a:t>
            </a:r>
            <a:r>
              <a:rPr lang="en-US" sz="2400" dirty="0" err="1">
                <a:solidFill>
                  <a:schemeClr val="tx2"/>
                </a:solidFill>
                <a:latin typeface="+mn-lt"/>
                <a:ea typeface="+mn-ea"/>
              </a:rPr>
              <a:t>behaviour</a:t>
            </a:r>
            <a:r>
              <a:rPr lang="en-US" sz="2400" dirty="0">
                <a:solidFill>
                  <a:schemeClr val="tx2"/>
                </a:solidFill>
                <a:latin typeface="+mn-lt"/>
                <a:ea typeface="+mn-ea"/>
              </a:rPr>
              <a:t> on others. Where appropriate, they may have the opportunity to repair any damage through acts of service, in line with our vision for positive community relationships.</a:t>
            </a:r>
            <a:endParaRPr lang="en-US" dirty="0">
              <a:solidFill>
                <a:schemeClr val="tx2"/>
              </a:solidFill>
              <a:ea typeface="+mn-ea"/>
            </a:endParaRPr>
          </a:p>
          <a:p>
            <a:pPr>
              <a:lnSpc>
                <a:spcPct val="90000"/>
              </a:lnSpc>
              <a:spcBef>
                <a:spcPct val="0"/>
              </a:spcBef>
              <a:spcAft>
                <a:spcPts val="600"/>
              </a:spcAft>
              <a:buNone/>
            </a:pPr>
            <a:endParaRPr lang="en-US" altLang="en-US" sz="2400" dirty="0">
              <a:solidFill>
                <a:schemeClr val="tx2"/>
              </a:solidFill>
              <a:latin typeface="+mn-lt"/>
              <a:ea typeface="Calibri"/>
              <a:cs typeface="Calibri"/>
            </a:endParaRPr>
          </a:p>
        </p:txBody>
      </p:sp>
    </p:spTree>
    <p:extLst>
      <p:ext uri="{BB962C8B-B14F-4D97-AF65-F5344CB8AC3E}">
        <p14:creationId xmlns:p14="http://schemas.microsoft.com/office/powerpoint/2010/main" val="997533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4"/>
          <p:cNvSpPr txBox="1">
            <a:spLocks/>
          </p:cNvSpPr>
          <p:nvPr/>
        </p:nvSpPr>
        <p:spPr bwMode="auto">
          <a:xfrm>
            <a:off x="2201213" y="0"/>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6000" b="1" dirty="0">
                <a:solidFill>
                  <a:schemeClr val="accent6">
                    <a:lumMod val="75000"/>
                  </a:schemeClr>
                </a:solidFill>
                <a:latin typeface="+mn-lt"/>
              </a:rPr>
              <a:t>School Uniform</a:t>
            </a:r>
          </a:p>
        </p:txBody>
      </p:sp>
      <p:grpSp>
        <p:nvGrpSpPr>
          <p:cNvPr id="3" name="Group 2"/>
          <p:cNvGrpSpPr/>
          <p:nvPr/>
        </p:nvGrpSpPr>
        <p:grpSpPr>
          <a:xfrm>
            <a:off x="488393" y="1067477"/>
            <a:ext cx="5911233" cy="2583686"/>
            <a:chOff x="1703512" y="1268760"/>
            <a:chExt cx="7632848" cy="3528393"/>
          </a:xfrm>
        </p:grpSpPr>
        <p:pic>
          <p:nvPicPr>
            <p:cNvPr id="13317" name="Picture 7" descr="C:\Users\Josh\Pictures\Uniform\IMG_0761.JPG"/>
            <p:cNvPicPr>
              <a:picLocks noChangeAspect="1" noChangeArrowheads="1"/>
            </p:cNvPicPr>
            <p:nvPr/>
          </p:nvPicPr>
          <p:blipFill>
            <a:blip r:embed="rId2">
              <a:extLst>
                <a:ext uri="{28A0092B-C50C-407E-A947-70E740481C1C}">
                  <a14:useLocalDpi xmlns:a14="http://schemas.microsoft.com/office/drawing/2010/main" val="0"/>
                </a:ext>
              </a:extLst>
            </a:blip>
            <a:srcRect l="21489" t="14037" r="14064"/>
            <a:stretch>
              <a:fillRect/>
            </a:stretch>
          </p:blipFill>
          <p:spPr bwMode="auto">
            <a:xfrm>
              <a:off x="5447929" y="1268760"/>
              <a:ext cx="1944347"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descr="C:\Users\Josh\Pictures\Uniform\IMG_0758.JPG"/>
            <p:cNvPicPr>
              <a:picLocks noChangeAspect="1" noChangeArrowheads="1"/>
            </p:cNvPicPr>
            <p:nvPr/>
          </p:nvPicPr>
          <p:blipFill>
            <a:blip r:embed="rId3" cstate="print">
              <a:extLst>
                <a:ext uri="{28A0092B-C50C-407E-A947-70E740481C1C}">
                  <a14:useLocalDpi xmlns:a14="http://schemas.microsoft.com/office/drawing/2010/main" val="0"/>
                </a:ext>
              </a:extLst>
            </a:blip>
            <a:srcRect l="15910" t="13773" r="30077"/>
            <a:stretch>
              <a:fillRect/>
            </a:stretch>
          </p:blipFill>
          <p:spPr bwMode="auto">
            <a:xfrm>
              <a:off x="3575720" y="1268760"/>
              <a:ext cx="1800200"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9" descr="C:\Users\Josh\Pictures\Uniform\IMG_0757.JPG"/>
            <p:cNvPicPr>
              <a:picLocks noChangeAspect="1" noChangeArrowheads="1"/>
            </p:cNvPicPr>
            <p:nvPr/>
          </p:nvPicPr>
          <p:blipFill>
            <a:blip r:embed="rId4">
              <a:extLst>
                <a:ext uri="{28A0092B-C50C-407E-A947-70E740481C1C}">
                  <a14:useLocalDpi xmlns:a14="http://schemas.microsoft.com/office/drawing/2010/main" val="0"/>
                </a:ext>
              </a:extLst>
            </a:blip>
            <a:srcRect l="23506" t="8154" r="18364"/>
            <a:stretch>
              <a:fillRect/>
            </a:stretch>
          </p:blipFill>
          <p:spPr bwMode="auto">
            <a:xfrm>
              <a:off x="7464152" y="1268760"/>
              <a:ext cx="187220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0" descr="C:\Users\Josh\Pictures\Uniform\IMG_0763.JPG"/>
            <p:cNvPicPr>
              <a:picLocks noChangeAspect="1" noChangeArrowheads="1"/>
            </p:cNvPicPr>
            <p:nvPr/>
          </p:nvPicPr>
          <p:blipFill>
            <a:blip r:embed="rId5">
              <a:extLst>
                <a:ext uri="{28A0092B-C50C-407E-A947-70E740481C1C}">
                  <a14:useLocalDpi xmlns:a14="http://schemas.microsoft.com/office/drawing/2010/main" val="0"/>
                </a:ext>
              </a:extLst>
            </a:blip>
            <a:srcRect l="24484" t="17461" r="21809" b="4713"/>
            <a:stretch>
              <a:fillRect/>
            </a:stretch>
          </p:blipFill>
          <p:spPr bwMode="auto">
            <a:xfrm>
              <a:off x="1703512" y="1268760"/>
              <a:ext cx="1800200" cy="352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Subtitle 5"/>
          <p:cNvSpPr txBox="1">
            <a:spLocks/>
          </p:cNvSpPr>
          <p:nvPr/>
        </p:nvSpPr>
        <p:spPr bwMode="auto">
          <a:xfrm>
            <a:off x="493206" y="3651164"/>
            <a:ext cx="11221962" cy="320701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S PGothic" pitchFamily="34" charset="-128"/>
                <a:cs typeface="ＭＳ Ｐゴシック" charset="0"/>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S PGothic" pitchFamily="34" charset="-128"/>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S PGothic" pitchFamily="34" charset="-128"/>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fontAlgn="auto">
              <a:spcAft>
                <a:spcPts val="0"/>
              </a:spcAft>
              <a:buFont typeface="Arial" pitchFamily="34" charset="0"/>
              <a:buChar char="•"/>
              <a:defRPr/>
            </a:pPr>
            <a:r>
              <a:rPr lang="en-GB" sz="1800" dirty="0">
                <a:solidFill>
                  <a:schemeClr val="tx1"/>
                </a:solidFill>
                <a:latin typeface="Comic Sans MS"/>
                <a:ea typeface="MS PGothic"/>
              </a:rPr>
              <a:t> Children should always be smart and should now be using our new school backpack or book bag</a:t>
            </a:r>
          </a:p>
          <a:p>
            <a:pPr algn="l" fontAlgn="auto">
              <a:spcAft>
                <a:spcPts val="0"/>
              </a:spcAft>
              <a:buFont typeface="Arial" pitchFamily="34" charset="0"/>
              <a:buChar char="•"/>
              <a:defRPr/>
            </a:pPr>
            <a:r>
              <a:rPr lang="en-GB" sz="1800" dirty="0">
                <a:solidFill>
                  <a:schemeClr val="tx1"/>
                </a:solidFill>
                <a:latin typeface="Comic Sans MS"/>
                <a:ea typeface="MS PGothic"/>
              </a:rPr>
              <a:t> Hair should be tied back if long</a:t>
            </a:r>
          </a:p>
          <a:p>
            <a:pPr algn="l">
              <a:spcAft>
                <a:spcPts val="0"/>
              </a:spcAft>
              <a:buFont typeface="Arial" pitchFamily="34" charset="0"/>
              <a:buChar char="•"/>
              <a:defRPr/>
            </a:pPr>
            <a:r>
              <a:rPr lang="en-GB" sz="1800" dirty="0">
                <a:solidFill>
                  <a:schemeClr val="tx1"/>
                </a:solidFill>
                <a:latin typeface="Comic Sans MS"/>
                <a:ea typeface="MS PGothic"/>
              </a:rPr>
              <a:t>Black trainers can be worn to school</a:t>
            </a:r>
          </a:p>
          <a:p>
            <a:pPr algn="l" fontAlgn="auto">
              <a:spcAft>
                <a:spcPts val="0"/>
              </a:spcAft>
              <a:buFont typeface="Arial" pitchFamily="34" charset="0"/>
              <a:buChar char="•"/>
              <a:defRPr/>
            </a:pPr>
            <a:r>
              <a:rPr lang="en-GB" sz="1800" dirty="0">
                <a:solidFill>
                  <a:schemeClr val="tx1"/>
                </a:solidFill>
                <a:latin typeface="Comic Sans MS"/>
                <a:ea typeface="MS PGothic"/>
              </a:rPr>
              <a:t> No nail varnish and stud earrings only – no other jewellery.</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Ties to be worn if wearing a shirt</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All shirts to be tucked in and appropriate black school shoes (NO boots please)</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Full PE kit to be worn on PE days. Our PE days are Tuesday and Thursday.  </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Forest school clothes should be worn for the whole day when our class have their Forest School sessions. Our sessions will be during Summer 1. A reminder will be sent. </a:t>
            </a:r>
            <a:endParaRPr lang="en-GB" sz="1800" dirty="0">
              <a:solidFill>
                <a:schemeClr val="tx1"/>
              </a:solidFill>
              <a:latin typeface="Comic Sans MS" panose="030F0702030302020204" pitchFamily="66" charset="0"/>
            </a:endParaRPr>
          </a:p>
        </p:txBody>
      </p:sp>
      <p:sp>
        <p:nvSpPr>
          <p:cNvPr id="2" name="Rectangle 1"/>
          <p:cNvSpPr/>
          <p:nvPr/>
        </p:nvSpPr>
        <p:spPr>
          <a:xfrm>
            <a:off x="6399626" y="1497852"/>
            <a:ext cx="5528396" cy="1200329"/>
          </a:xfrm>
          <a:prstGeom prst="rect">
            <a:avLst/>
          </a:prstGeom>
        </p:spPr>
        <p:txBody>
          <a:bodyPr wrap="square" lIns="91440" tIns="45720" rIns="91440" bIns="45720" anchor="t">
            <a:spAutoFit/>
          </a:bodyPr>
          <a:lstStyle/>
          <a:p>
            <a:r>
              <a:rPr lang="en-GB" dirty="0"/>
              <a:t>Full details can be found here:</a:t>
            </a:r>
          </a:p>
          <a:p>
            <a:endParaRPr lang="en-GB" dirty="0">
              <a:hlinkClick r:id="rId6"/>
            </a:endParaRPr>
          </a:p>
          <a:p>
            <a:r>
              <a:rPr lang="en-GB" dirty="0">
                <a:ea typeface="+mn-lt"/>
                <a:cs typeface="+mn-lt"/>
                <a:hlinkClick r:id="rId6"/>
              </a:rPr>
              <a:t>https://www.fortyhill.com/page/?title=Uniform&amp;pid=54</a:t>
            </a:r>
            <a:r>
              <a:rPr lang="en-GB" dirty="0">
                <a:ea typeface="+mn-lt"/>
                <a:cs typeface="+mn-lt"/>
              </a:rPr>
              <a:t> </a:t>
            </a:r>
          </a:p>
          <a:p>
            <a:endParaRPr lang="en-GB" dirty="0"/>
          </a:p>
        </p:txBody>
      </p:sp>
    </p:spTree>
    <p:extLst>
      <p:ext uri="{BB962C8B-B14F-4D97-AF65-F5344CB8AC3E}">
        <p14:creationId xmlns:p14="http://schemas.microsoft.com/office/powerpoint/2010/main" val="2857809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350" name="Group 14349">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6" y="52996"/>
            <a:ext cx="6093363" cy="6805005"/>
            <a:chOff x="6095999" y="52996"/>
            <a:chExt cx="6093363" cy="6805005"/>
          </a:xfrm>
          <a:solidFill>
            <a:schemeClr val="accent5">
              <a:alpha val="10000"/>
            </a:schemeClr>
          </a:solidFill>
        </p:grpSpPr>
        <p:sp>
          <p:nvSpPr>
            <p:cNvPr id="14351" name="Freeform: Shape 14350">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Freeform: Shape 14351">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3" name="Freeform: Shape 14352">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340" name="Title 4"/>
          <p:cNvSpPr txBox="1">
            <a:spLocks/>
          </p:cNvSpPr>
          <p:nvPr/>
        </p:nvSpPr>
        <p:spPr bwMode="auto">
          <a:xfrm>
            <a:off x="804672" y="1396418"/>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Attendance and Punctuality</a:t>
            </a:r>
          </a:p>
        </p:txBody>
      </p:sp>
      <p:sp>
        <p:nvSpPr>
          <p:cNvPr id="14341" name="Subtitle 5"/>
          <p:cNvSpPr>
            <a:spLocks noGrp="1"/>
          </p:cNvSpPr>
          <p:nvPr>
            <p:ph type="subTitle" idx="1"/>
          </p:nvPr>
        </p:nvSpPr>
        <p:spPr>
          <a:xfrm>
            <a:off x="804672" y="4774775"/>
            <a:ext cx="3658053" cy="955111"/>
          </a:xfrm>
        </p:spPr>
        <p:txBody>
          <a:bodyPr vert="horz" lIns="91440" tIns="45720" rIns="91440" bIns="45720" rtlCol="0" anchor="b">
            <a:noAutofit/>
          </a:bodyPr>
          <a:lstStyle/>
          <a:p>
            <a:pPr algn="l"/>
            <a:r>
              <a:rPr lang="en-US" altLang="en-US" sz="2000" kern="1200" dirty="0">
                <a:solidFill>
                  <a:schemeClr val="tx2"/>
                </a:solidFill>
                <a:latin typeface="+mn-lt"/>
                <a:ea typeface="+mn-ea"/>
                <a:cs typeface="+mn-cs"/>
              </a:rPr>
              <a:t>It is really important to ensure that you are on time for drop off and collection. Attendance and punctuality are a big focus for the school this year and help children to have the best possible days. Holidays should NOT be taken during term time.</a:t>
            </a:r>
            <a:endParaRPr lang="en-US" altLang="en-US" sz="2000" kern="1200">
              <a:solidFill>
                <a:schemeClr val="tx2"/>
              </a:solidFill>
              <a:latin typeface="+mn-lt"/>
              <a:ea typeface="Calibri"/>
              <a:cs typeface="Calibri"/>
            </a:endParaRPr>
          </a:p>
          <a:p>
            <a:pPr algn="l"/>
            <a:endParaRPr lang="en-US" altLang="en-US" sz="1100" kern="1200">
              <a:solidFill>
                <a:schemeClr val="tx2"/>
              </a:solidFill>
              <a:latin typeface="+mn-lt"/>
              <a:ea typeface="+mn-ea"/>
              <a:cs typeface="+mn-cs"/>
            </a:endParaRPr>
          </a:p>
          <a:p>
            <a:pPr algn="l"/>
            <a:endParaRPr lang="en-US" altLang="en-US" sz="1100" kern="1200">
              <a:solidFill>
                <a:schemeClr val="tx2"/>
              </a:solidFill>
              <a:latin typeface="+mn-lt"/>
              <a:ea typeface="+mn-ea"/>
              <a:cs typeface="+mn-cs"/>
            </a:endParaRPr>
          </a:p>
        </p:txBody>
      </p:sp>
      <p:pic>
        <p:nvPicPr>
          <p:cNvPr id="14338" name="Picture 2" descr="http://www.trevithick.cornwall.sch.uk/assets/attendan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5" y="5726842"/>
            <a:ext cx="2333757" cy="11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4172295852"/>
              </p:ext>
            </p:extLst>
          </p:nvPr>
        </p:nvGraphicFramePr>
        <p:xfrm>
          <a:off x="6232477" y="1398895"/>
          <a:ext cx="5760761" cy="3818755"/>
        </p:xfrm>
        <a:graphic>
          <a:graphicData uri="http://schemas.openxmlformats.org/drawingml/2006/table">
            <a:tbl>
              <a:tblPr firstRow="1" firstCol="1" bandRow="1">
                <a:tableStyleId>{3B4B98B0-60AC-42C2-AFA5-B58CD77FA1E5}</a:tableStyleId>
              </a:tblPr>
              <a:tblGrid>
                <a:gridCol w="1235256">
                  <a:extLst>
                    <a:ext uri="{9D8B030D-6E8A-4147-A177-3AD203B41FA5}">
                      <a16:colId xmlns:a16="http://schemas.microsoft.com/office/drawing/2014/main" val="20000"/>
                    </a:ext>
                  </a:extLst>
                </a:gridCol>
                <a:gridCol w="2174479">
                  <a:extLst>
                    <a:ext uri="{9D8B030D-6E8A-4147-A177-3AD203B41FA5}">
                      <a16:colId xmlns:a16="http://schemas.microsoft.com/office/drawing/2014/main" val="20001"/>
                    </a:ext>
                  </a:extLst>
                </a:gridCol>
                <a:gridCol w="2351026">
                  <a:extLst>
                    <a:ext uri="{9D8B030D-6E8A-4147-A177-3AD203B41FA5}">
                      <a16:colId xmlns:a16="http://schemas.microsoft.com/office/drawing/2014/main" val="20002"/>
                    </a:ext>
                  </a:extLst>
                </a:gridCol>
              </a:tblGrid>
              <a:tr h="217799">
                <a:tc>
                  <a:txBody>
                    <a:bodyPr/>
                    <a:lstStyle/>
                    <a:p>
                      <a:r>
                        <a:rPr lang="en-GB" sz="1200" dirty="0">
                          <a:effectLst/>
                        </a:rPr>
                        <a:t>Class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Drop Off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Collection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0"/>
                  </a:ext>
                </a:extLst>
              </a:tr>
              <a:tr h="407190">
                <a:tc>
                  <a:txBody>
                    <a:bodyPr/>
                    <a:lstStyle/>
                    <a:p>
                      <a:r>
                        <a:rPr lang="en-GB" sz="1200" dirty="0">
                          <a:effectLst/>
                        </a:rPr>
                        <a:t>Nursery (when all in)</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11.45am</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1"/>
                  </a:ext>
                </a:extLst>
              </a:tr>
              <a:tr h="750626">
                <a:tc>
                  <a:txBody>
                    <a:bodyPr/>
                    <a:lstStyle/>
                    <a:p>
                      <a:r>
                        <a:rPr lang="en-GB" sz="1200" dirty="0">
                          <a:effectLst/>
                        </a:rPr>
                        <a:t>Reception</a:t>
                      </a:r>
                    </a:p>
                    <a:p>
                      <a:r>
                        <a:rPr lang="en-GB" sz="1200" dirty="0">
                          <a:effectLst/>
                        </a:rPr>
                        <a:t>(when all in full-time) </a:t>
                      </a:r>
                    </a:p>
                    <a:p>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a:t>
                      </a:r>
                      <a:endParaRPr lang="en-US" dirty="0"/>
                    </a:p>
                  </a:txBody>
                  <a:tcPr marL="53266" marR="53266" marT="0" marB="0"/>
                </a:tc>
                <a:extLst>
                  <a:ext uri="{0D108BD9-81ED-4DB2-BD59-A6C34878D82A}">
                    <a16:rowId xmlns:a16="http://schemas.microsoft.com/office/drawing/2014/main" val="10002"/>
                  </a:ext>
                </a:extLst>
              </a:tr>
              <a:tr h="407190">
                <a:tc>
                  <a:txBody>
                    <a:bodyPr/>
                    <a:lstStyle/>
                    <a:p>
                      <a:r>
                        <a:rPr lang="en-GB" sz="1200" dirty="0">
                          <a:effectLst/>
                        </a:rPr>
                        <a:t>Year 1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before 3.20pm from gate by the office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3"/>
                  </a:ext>
                </a:extLst>
              </a:tr>
              <a:tr h="407190">
                <a:tc>
                  <a:txBody>
                    <a:bodyPr/>
                    <a:lstStyle/>
                    <a:p>
                      <a:r>
                        <a:rPr lang="en-GB" sz="1200" dirty="0">
                          <a:effectLst/>
                        </a:rPr>
                        <a:t>Year 2</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after 3.20pm from gate by the office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4"/>
                  </a:ext>
                </a:extLst>
              </a:tr>
              <a:tr h="407190">
                <a:tc>
                  <a:txBody>
                    <a:bodyPr/>
                    <a:lstStyle/>
                    <a:p>
                      <a:r>
                        <a:rPr lang="en-GB" sz="1200" dirty="0">
                          <a:effectLst/>
                        </a:rPr>
                        <a:t>Year 3</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(Top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(Top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5"/>
                  </a:ext>
                </a:extLst>
              </a:tr>
              <a:tr h="407190">
                <a:tc>
                  <a:txBody>
                    <a:bodyPr/>
                    <a:lstStyle/>
                    <a:p>
                      <a:r>
                        <a:rPr lang="en-GB" sz="1200" dirty="0">
                          <a:effectLst/>
                        </a:rPr>
                        <a:t>Year 4</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4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4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6"/>
                  </a:ext>
                </a:extLst>
              </a:tr>
              <a:tr h="407190">
                <a:tc>
                  <a:txBody>
                    <a:bodyPr/>
                    <a:lstStyle/>
                    <a:p>
                      <a:r>
                        <a:rPr lang="en-GB" sz="1200" dirty="0">
                          <a:effectLst/>
                        </a:rPr>
                        <a:t>Year 5</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5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5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7"/>
                  </a:ext>
                </a:extLst>
              </a:tr>
              <a:tr h="407190">
                <a:tc>
                  <a:txBody>
                    <a:bodyPr/>
                    <a:lstStyle/>
                    <a:p>
                      <a:r>
                        <a:rPr lang="en-GB" sz="1200" dirty="0">
                          <a:effectLst/>
                        </a:rPr>
                        <a:t>Year 6</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(Bottom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(Bottom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590662" y="395817"/>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Staying Safe and Medicines</a:t>
            </a:r>
          </a:p>
        </p:txBody>
      </p:sp>
      <p:sp>
        <p:nvSpPr>
          <p:cNvPr id="15364" name="Subtitle 5"/>
          <p:cNvSpPr>
            <a:spLocks noGrp="1"/>
          </p:cNvSpPr>
          <p:nvPr>
            <p:ph type="subTitle" idx="1"/>
          </p:nvPr>
        </p:nvSpPr>
        <p:spPr>
          <a:xfrm>
            <a:off x="6590966" y="2587388"/>
            <a:ext cx="4817064" cy="4978650"/>
          </a:xfrm>
        </p:spPr>
        <p:txBody>
          <a:bodyPr vert="horz" lIns="91440" tIns="45720" rIns="91440" bIns="45720" rtlCol="0" anchor="b">
            <a:normAutofit fontScale="92500" lnSpcReduction="10000"/>
          </a:bodyPr>
          <a:lstStyle/>
          <a:p>
            <a:pPr algn="l"/>
            <a:r>
              <a:rPr lang="en-US" sz="2800" b="1" kern="1200" dirty="0">
                <a:solidFill>
                  <a:schemeClr val="tx2"/>
                </a:solidFill>
                <a:latin typeface="+mn-lt"/>
                <a:ea typeface="+mn-ea"/>
                <a:cs typeface="+mn-cs"/>
              </a:rPr>
              <a:t>The most effective preventative measure is hand washing. </a:t>
            </a:r>
            <a:r>
              <a:rPr lang="en-US" sz="2800" kern="1200" dirty="0">
                <a:solidFill>
                  <a:schemeClr val="tx2"/>
                </a:solidFill>
                <a:latin typeface="+mn-lt"/>
                <a:ea typeface="+mn-ea"/>
                <a:cs typeface="+mn-cs"/>
              </a:rPr>
              <a:t>Please make sure that this happens regularly for children AND yourselves. </a:t>
            </a:r>
            <a:endParaRPr lang="en-US" sz="2800" b="1" kern="1200" dirty="0">
              <a:solidFill>
                <a:schemeClr val="tx2"/>
              </a:solidFill>
              <a:latin typeface="+mn-lt"/>
              <a:ea typeface="Calibri"/>
              <a:cs typeface="Calibri"/>
            </a:endParaRPr>
          </a:p>
          <a:p>
            <a:pPr algn="l"/>
            <a:r>
              <a:rPr lang="en-US" sz="2800" kern="1200" dirty="0">
                <a:solidFill>
                  <a:schemeClr val="tx2"/>
                </a:solidFill>
                <a:latin typeface="+mn-lt"/>
                <a:ea typeface="+mn-ea"/>
                <a:cs typeface="+mn-cs"/>
              </a:rPr>
              <a:t>Inhalers and epi-pens should be labelled and sent into school to be kept in our welfare room. These must be up to date.</a:t>
            </a:r>
            <a:endParaRPr lang="en-US" sz="2800" kern="1200" dirty="0">
              <a:solidFill>
                <a:schemeClr val="tx2"/>
              </a:solidFill>
              <a:latin typeface="+mn-lt"/>
              <a:ea typeface="Calibri"/>
              <a:cs typeface="Calibri"/>
            </a:endParaRPr>
          </a:p>
          <a:p>
            <a:pPr algn="l"/>
            <a:r>
              <a:rPr lang="en-US" sz="2800" b="1" kern="1200" dirty="0">
                <a:solidFill>
                  <a:schemeClr val="tx2"/>
                </a:solidFill>
                <a:latin typeface="+mn-lt"/>
                <a:ea typeface="+mn-ea"/>
                <a:cs typeface="+mn-cs"/>
              </a:rPr>
              <a:t>Parents are asked to give clearly labelled medication to </a:t>
            </a:r>
            <a:r>
              <a:rPr lang="en-US" sz="2800" b="1" kern="1200" err="1">
                <a:solidFill>
                  <a:schemeClr val="tx2"/>
                </a:solidFill>
                <a:latin typeface="+mn-lt"/>
                <a:ea typeface="+mn-ea"/>
                <a:cs typeface="+mn-cs"/>
              </a:rPr>
              <a:t>Mrs</a:t>
            </a:r>
            <a:r>
              <a:rPr lang="en-US" sz="2800" b="1" kern="1200" dirty="0">
                <a:solidFill>
                  <a:schemeClr val="tx2"/>
                </a:solidFill>
                <a:latin typeface="+mn-lt"/>
                <a:ea typeface="+mn-ea"/>
                <a:cs typeface="+mn-cs"/>
              </a:rPr>
              <a:t> Vial in the school office in the morning.</a:t>
            </a:r>
            <a:r>
              <a:rPr lang="en-US" sz="2800" kern="1200" dirty="0">
                <a:solidFill>
                  <a:schemeClr val="tx2"/>
                </a:solidFill>
                <a:latin typeface="+mn-lt"/>
                <a:ea typeface="+mn-ea"/>
                <a:cs typeface="+mn-cs"/>
              </a:rPr>
              <a:t> </a:t>
            </a:r>
            <a:endParaRPr lang="en-US" sz="2800" kern="1200" dirty="0">
              <a:solidFill>
                <a:schemeClr val="tx2"/>
              </a:solidFill>
              <a:latin typeface="+mn-lt"/>
              <a:ea typeface="Calibri"/>
              <a:cs typeface="Calibri"/>
            </a:endParaRPr>
          </a:p>
          <a:p>
            <a:pPr algn="l"/>
            <a:br>
              <a:rPr lang="en-US" altLang="en-US" sz="500" kern="1200" dirty="0"/>
            </a:br>
            <a:endParaRPr lang="en-US" altLang="en-US" sz="2800" kern="1200" dirty="0">
              <a:solidFill>
                <a:schemeClr val="tx2"/>
              </a:solidFill>
              <a:latin typeface="+mn-lt"/>
              <a:ea typeface="Calibri"/>
              <a:cs typeface="Calibri"/>
            </a:endParaRPr>
          </a:p>
          <a:p>
            <a:pPr algn="l"/>
            <a:endParaRPr lang="en-US" altLang="en-US" sz="2800" b="1" kern="1200" dirty="0">
              <a:solidFill>
                <a:schemeClr val="tx2"/>
              </a:solidFill>
              <a:latin typeface="+mn-lt"/>
              <a:ea typeface="Calibri"/>
              <a:cs typeface="Calibri"/>
            </a:endParaRPr>
          </a:p>
          <a:p>
            <a:pPr algn="l"/>
            <a:endParaRPr lang="en-US" altLang="en-US" sz="2800" kern="1200" dirty="0">
              <a:solidFill>
                <a:schemeClr val="tx2"/>
              </a:solidFill>
              <a:latin typeface="+mn-lt"/>
              <a:ea typeface="Calibri"/>
              <a:cs typeface="Calibri"/>
            </a:endParaRP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9252" y="1697277"/>
            <a:ext cx="3984196"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74" name="Group 1537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5" name="Freeform: Shape 1537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6" name="Freeform: Shape 1537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355668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1" name="Rectangle 1537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3" name="Rectangle 1537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287087" y="-2177"/>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Sickness</a:t>
            </a:r>
          </a:p>
        </p:txBody>
      </p:sp>
      <p:sp>
        <p:nvSpPr>
          <p:cNvPr id="15364" name="Subtitle 5"/>
          <p:cNvSpPr>
            <a:spLocks noGrp="1"/>
          </p:cNvSpPr>
          <p:nvPr>
            <p:ph type="subTitle" idx="1"/>
          </p:nvPr>
        </p:nvSpPr>
        <p:spPr>
          <a:xfrm>
            <a:off x="-460" y="1455395"/>
            <a:ext cx="6114891" cy="5231528"/>
          </a:xfrm>
        </p:spPr>
        <p:txBody>
          <a:bodyPr vert="horz" lIns="91440" tIns="45720" rIns="91440" bIns="45720" rtlCol="0" anchor="ctr">
            <a:normAutofit/>
          </a:bodyPr>
          <a:lstStyle/>
          <a:p>
            <a:pPr marL="228600" algn="l"/>
            <a:r>
              <a:rPr lang="en-US" dirty="0">
                <a:solidFill>
                  <a:schemeClr val="tx2"/>
                </a:solidFill>
              </a:rPr>
              <a:t>If your child has sickness or </a:t>
            </a:r>
            <a:r>
              <a:rPr lang="en-US" err="1">
                <a:solidFill>
                  <a:schemeClr val="tx2"/>
                </a:solidFill>
              </a:rPr>
              <a:t>diarrhoea</a:t>
            </a:r>
            <a:r>
              <a:rPr lang="en-US" dirty="0">
                <a:solidFill>
                  <a:schemeClr val="tx2"/>
                </a:solidFill>
              </a:rPr>
              <a:t> they </a:t>
            </a:r>
            <a:r>
              <a:rPr lang="en-US" u="sng" dirty="0">
                <a:solidFill>
                  <a:schemeClr val="tx2"/>
                </a:solidFill>
              </a:rPr>
              <a:t>must not </a:t>
            </a:r>
            <a:r>
              <a:rPr lang="en-US" dirty="0">
                <a:solidFill>
                  <a:schemeClr val="tx2"/>
                </a:solidFill>
              </a:rPr>
              <a:t>attend school for </a:t>
            </a:r>
            <a:r>
              <a:rPr lang="en-US" u="sng" dirty="0">
                <a:solidFill>
                  <a:schemeClr val="tx2"/>
                </a:solidFill>
              </a:rPr>
              <a:t>a full 48 hours </a:t>
            </a:r>
            <a:r>
              <a:rPr lang="en-US" dirty="0">
                <a:solidFill>
                  <a:schemeClr val="tx2"/>
                </a:solidFill>
              </a:rPr>
              <a:t>after the last episode to help stop the spread of the bug. This is crucial to keep everyone well.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notify the office on the morning of the absence if your child will not be in school.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also notify the office of any appointments that your child needs to attend but, where possible, try to make these out of school hours. We know this can be tricky. </a:t>
            </a:r>
            <a:endParaRPr lang="en-US" altLang="en-US" b="1" dirty="0">
              <a:solidFill>
                <a:schemeClr val="tx2"/>
              </a:solidFill>
              <a:ea typeface="Calibri" panose="020F0502020204030204"/>
              <a:cs typeface="Calibri" panose="020F0502020204030204"/>
            </a:endParaRPr>
          </a:p>
          <a:p>
            <a:pPr indent="-228600" algn="l">
              <a:buFont typeface="Arial" panose="020B0604020202020204" pitchFamily="34" charset="0"/>
              <a:buChar char="•"/>
            </a:pPr>
            <a:endParaRPr lang="en-US" altLang="en-US" sz="1700">
              <a:solidFill>
                <a:schemeClr val="tx2"/>
              </a:solidFill>
            </a:endParaRPr>
          </a:p>
        </p:txBody>
      </p:sp>
      <p:grpSp>
        <p:nvGrpSpPr>
          <p:cNvPr id="15375" name="Group 1537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376" name="Freeform: Shape 1537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7" name="Freeform: Shape 1537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8" name="Freeform: Shape 1537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9" name="Freeform: Shape 1537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368" name="Graphic 15367" descr="Stethoscope">
            <a:extLst>
              <a:ext uri="{FF2B5EF4-FFF2-40B4-BE49-F238E27FC236}">
                <a16:creationId xmlns:a16="http://schemas.microsoft.com/office/drawing/2014/main" id="{8FEF1B5E-B1AB-30CF-691E-B55719C6E5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523296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4"/>
          <p:cNvSpPr txBox="1">
            <a:spLocks/>
          </p:cNvSpPr>
          <p:nvPr/>
        </p:nvSpPr>
        <p:spPr bwMode="auto">
          <a:xfrm>
            <a:off x="1524000" y="1"/>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ea typeface="MS PGothic"/>
              </a:rPr>
              <a:t>Online Safety KS2</a:t>
            </a:r>
            <a:endParaRPr lang="en-GB" altLang="en-US" sz="5400" b="1" dirty="0">
              <a:solidFill>
                <a:schemeClr val="accent6">
                  <a:lumMod val="75000"/>
                </a:schemeClr>
              </a:solidFill>
              <a:latin typeface="+mn-lt"/>
            </a:endParaRPr>
          </a:p>
        </p:txBody>
      </p:sp>
      <p:sp>
        <p:nvSpPr>
          <p:cNvPr id="5" name="Rounded Rectangular Callout 4"/>
          <p:cNvSpPr/>
          <p:nvPr/>
        </p:nvSpPr>
        <p:spPr>
          <a:xfrm>
            <a:off x="1847528" y="5373216"/>
            <a:ext cx="4608512" cy="1296144"/>
          </a:xfrm>
          <a:prstGeom prst="wedgeRoundRectCallout">
            <a:avLst>
              <a:gd name="adj1" fmla="val 12521"/>
              <a:gd name="adj2" fmla="val -140667"/>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991544" y="5445225"/>
            <a:ext cx="4464496" cy="1200329"/>
          </a:xfrm>
          <a:prstGeom prst="rect">
            <a:avLst/>
          </a:prstGeom>
          <a:noFill/>
        </p:spPr>
        <p:txBody>
          <a:bodyPr wrap="square" rtlCol="0">
            <a:spAutoFit/>
          </a:bodyPr>
          <a:lstStyle/>
          <a:p>
            <a:r>
              <a:rPr lang="en-GB" sz="2400" b="1" dirty="0">
                <a:solidFill>
                  <a:srgbClr val="FFFF00"/>
                </a:solidFill>
              </a:rPr>
              <a:t>We will be showing these videos to the class. We will now watch this together…</a:t>
            </a:r>
          </a:p>
        </p:txBody>
      </p:sp>
      <p:pic>
        <p:nvPicPr>
          <p:cNvPr id="2" name="Picture 1"/>
          <p:cNvPicPr>
            <a:picLocks noChangeAspect="1"/>
          </p:cNvPicPr>
          <p:nvPr/>
        </p:nvPicPr>
        <p:blipFill>
          <a:blip r:embed="rId2"/>
          <a:stretch>
            <a:fillRect/>
          </a:stretch>
        </p:blipFill>
        <p:spPr>
          <a:xfrm>
            <a:off x="7464153" y="1124744"/>
            <a:ext cx="2809883" cy="4057662"/>
          </a:xfrm>
          <a:prstGeom prst="rect">
            <a:avLst/>
          </a:prstGeom>
        </p:spPr>
      </p:pic>
      <p:sp>
        <p:nvSpPr>
          <p:cNvPr id="3" name="Rectangle 2"/>
          <p:cNvSpPr/>
          <p:nvPr/>
        </p:nvSpPr>
        <p:spPr>
          <a:xfrm>
            <a:off x="6744072" y="5301209"/>
            <a:ext cx="3744416" cy="1323439"/>
          </a:xfrm>
          <a:prstGeom prst="rect">
            <a:avLst/>
          </a:prstGeom>
          <a:ln w="28575">
            <a:solidFill>
              <a:srgbClr val="00B050"/>
            </a:solidFill>
          </a:ln>
        </p:spPr>
        <p:txBody>
          <a:bodyPr wrap="square">
            <a:spAutoFit/>
          </a:bodyPr>
          <a:lstStyle/>
          <a:p>
            <a:r>
              <a:rPr lang="en-GB" sz="2000" dirty="0"/>
              <a:t>For more information on Online Safety, click here: </a:t>
            </a:r>
          </a:p>
          <a:p>
            <a:r>
              <a:rPr lang="en-GB" sz="2000" dirty="0">
                <a:hlinkClick r:id="rId3"/>
              </a:rPr>
              <a:t>https://www.fortyhill.com/page/?title=Online+Safety&amp;pid=51</a:t>
            </a:r>
            <a:endParaRPr lang="en-GB" sz="2000" dirty="0"/>
          </a:p>
        </p:txBody>
      </p:sp>
      <p:pic>
        <p:nvPicPr>
          <p:cNvPr id="7" name="Picture 6" descr="A paper with blue and white speech bubbles&#10;&#10;Description automatically generated">
            <a:extLst>
              <a:ext uri="{FF2B5EF4-FFF2-40B4-BE49-F238E27FC236}">
                <a16:creationId xmlns:a16="http://schemas.microsoft.com/office/drawing/2014/main" id="{AEB41C75-4FFC-51A2-1D5D-94A8AA5A79E3}"/>
              </a:ext>
            </a:extLst>
          </p:cNvPr>
          <p:cNvPicPr>
            <a:picLocks noChangeAspect="1"/>
          </p:cNvPicPr>
          <p:nvPr/>
        </p:nvPicPr>
        <p:blipFill>
          <a:blip r:embed="rId4"/>
          <a:stretch>
            <a:fillRect/>
          </a:stretch>
        </p:blipFill>
        <p:spPr>
          <a:xfrm>
            <a:off x="584295" y="1280117"/>
            <a:ext cx="6610634" cy="2887497"/>
          </a:xfrm>
          <a:prstGeom prst="rect">
            <a:avLst/>
          </a:prstGeom>
        </p:spPr>
      </p:pic>
      <p:sp>
        <p:nvSpPr>
          <p:cNvPr id="8" name="TextBox 7">
            <a:extLst>
              <a:ext uri="{FF2B5EF4-FFF2-40B4-BE49-F238E27FC236}">
                <a16:creationId xmlns:a16="http://schemas.microsoft.com/office/drawing/2014/main" id="{1D740E81-D3BC-5178-2216-44ADCED036E0}"/>
              </a:ext>
            </a:extLst>
          </p:cNvPr>
          <p:cNvSpPr txBox="1"/>
          <p:nvPr/>
        </p:nvSpPr>
        <p:spPr>
          <a:xfrm>
            <a:off x="618699" y="429222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https://www.youtube.com/watch?v=HAZU49hHMLE</a:t>
            </a:r>
            <a:r>
              <a:rPr lang="en-US" dirty="0"/>
              <a:t> </a:t>
            </a:r>
          </a:p>
        </p:txBody>
      </p:sp>
    </p:spTree>
    <p:extLst>
      <p:ext uri="{BB962C8B-B14F-4D97-AF65-F5344CB8AC3E}">
        <p14:creationId xmlns:p14="http://schemas.microsoft.com/office/powerpoint/2010/main" val="150994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4"/>
          <p:cNvSpPr txBox="1">
            <a:spLocks/>
          </p:cNvSpPr>
          <p:nvPr/>
        </p:nvSpPr>
        <p:spPr bwMode="auto">
          <a:xfrm>
            <a:off x="1736724" y="-23219"/>
            <a:ext cx="8242847"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The Maintenance Payment</a:t>
            </a:r>
          </a:p>
        </p:txBody>
      </p:sp>
      <p:sp>
        <p:nvSpPr>
          <p:cNvPr id="9" name="Content Placeholder 2"/>
          <p:cNvSpPr txBox="1">
            <a:spLocks/>
          </p:cNvSpPr>
          <p:nvPr/>
        </p:nvSpPr>
        <p:spPr>
          <a:xfrm>
            <a:off x="167779" y="665951"/>
            <a:ext cx="11774839" cy="5360564"/>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1800" dirty="0"/>
          </a:p>
          <a:p>
            <a:pPr algn="l"/>
            <a:r>
              <a:rPr lang="en-GB" sz="1800" dirty="0"/>
              <a:t>This is a contribution that we request each new school year. Currently we ask for a yearly contribution of </a:t>
            </a:r>
            <a:r>
              <a:rPr lang="en-GB" sz="1800" b="1" u="sng" dirty="0"/>
              <a:t>£36.00 for each child</a:t>
            </a:r>
            <a:r>
              <a:rPr lang="en-GB" sz="1800" dirty="0"/>
              <a:t> that attends the school (discounts are made for siblings).   We are asked by the LDBS as a school to contribute over £5000 each year towards a maintenance fund held at the diocese. Schools can then bid for a share of the money to pay for larger costly projects.  At Forty Hill we have successfully bid several times over the last few years.</a:t>
            </a:r>
            <a:endParaRPr lang="en-GB" sz="1800" b="1" dirty="0"/>
          </a:p>
          <a:p>
            <a:pPr algn="l"/>
            <a:r>
              <a:rPr lang="en-GB" sz="1800" u="sng" dirty="0"/>
              <a:t>Works have included:</a:t>
            </a:r>
          </a:p>
          <a:p>
            <a:pPr algn="l"/>
            <a:r>
              <a:rPr lang="en-GB" sz="1800" dirty="0"/>
              <a:t>Extensive hot and cold water pipework</a:t>
            </a:r>
            <a:endParaRPr lang="en-GB" sz="1800" b="1" dirty="0"/>
          </a:p>
          <a:p>
            <a:pPr algn="l"/>
            <a:r>
              <a:rPr lang="en-GB" sz="1800" dirty="0"/>
              <a:t>Refurbishment of the children’s toilets and disabled toilet</a:t>
            </a:r>
            <a:endParaRPr lang="en-GB" sz="1800" b="1" dirty="0"/>
          </a:p>
          <a:p>
            <a:pPr algn="l"/>
            <a:r>
              <a:rPr lang="en-GB" sz="1800" dirty="0"/>
              <a:t>Replacing the school roof</a:t>
            </a:r>
            <a:endParaRPr lang="en-GB" sz="1800" b="1" dirty="0"/>
          </a:p>
          <a:p>
            <a:pPr algn="l"/>
            <a:r>
              <a:rPr lang="en-GB" sz="1800" dirty="0"/>
              <a:t>Resurfacing the playground</a:t>
            </a:r>
            <a:endParaRPr lang="en-GB" sz="1800" b="1" dirty="0"/>
          </a:p>
          <a:p>
            <a:pPr algn="l"/>
            <a:r>
              <a:rPr lang="en-GB" sz="1800" dirty="0"/>
              <a:t>Improvement to site security and a new gate and fob system</a:t>
            </a:r>
            <a:endParaRPr lang="en-GB" sz="1800" b="1" dirty="0"/>
          </a:p>
          <a:p>
            <a:pPr algn="l"/>
            <a:r>
              <a:rPr lang="en-GB" sz="1800" dirty="0"/>
              <a:t>General upkeep e.g. repainting walls and windows, upgrading fire doors </a:t>
            </a:r>
            <a:endParaRPr lang="en-GB" sz="1800" b="1" dirty="0"/>
          </a:p>
          <a:p>
            <a:r>
              <a:rPr lang="en-GB" sz="2000" dirty="0">
                <a:solidFill>
                  <a:srgbClr val="FF0000"/>
                </a:solidFill>
              </a:rPr>
              <a:t>If parents do not make this contribution, then the school has to make up the shortfall. </a:t>
            </a:r>
            <a:r>
              <a:rPr lang="en-GB" sz="2000" b="1" u="sng" dirty="0">
                <a:solidFill>
                  <a:srgbClr val="FF0000"/>
                </a:solidFill>
              </a:rPr>
              <a:t> Last year we had to make up a shortfall of 40%</a:t>
            </a:r>
            <a:r>
              <a:rPr lang="en-GB" sz="2000" dirty="0">
                <a:solidFill>
                  <a:srgbClr val="FF0000"/>
                </a:solidFill>
              </a:rPr>
              <a:t> - this money therefore comes out of the budget for resources for the children. As a Church of England school, the Local Authority does not contribute at all to the upkeep or repairs of our building, so being part of this fund is a necessity. </a:t>
            </a:r>
            <a:endParaRPr lang="en-GB" sz="2000" b="1" dirty="0">
              <a:solidFill>
                <a:srgbClr val="FF0000"/>
              </a:solidFill>
            </a:endParaRPr>
          </a:p>
          <a:p>
            <a:pPr algn="l"/>
            <a:r>
              <a:rPr lang="en-GB" sz="1800" dirty="0"/>
              <a:t>For ease, it will be listed on your oldest child’s Parent Pay account as ‘School Maintenance Fund’. If you are a brand new family to our school, this will be set up once your child officially starts. </a:t>
            </a:r>
            <a:endParaRPr lang="en-GB" sz="1800" b="1" dirty="0"/>
          </a:p>
          <a:p>
            <a:pPr algn="l"/>
            <a:endParaRPr lang="en-GB" sz="1800" b="1" dirty="0"/>
          </a:p>
          <a:p>
            <a:pPr algn="l"/>
            <a:endParaRPr lang="en-GB" sz="1800" dirty="0"/>
          </a:p>
        </p:txBody>
      </p:sp>
    </p:spTree>
    <p:extLst>
      <p:ext uri="{BB962C8B-B14F-4D97-AF65-F5344CB8AC3E}">
        <p14:creationId xmlns:p14="http://schemas.microsoft.com/office/powerpoint/2010/main" val="340800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ctrTitle"/>
          </p:nvPr>
        </p:nvSpPr>
        <p:spPr>
          <a:xfrm>
            <a:off x="7671594" y="5301208"/>
            <a:ext cx="4286250" cy="901700"/>
          </a:xfrm>
        </p:spPr>
        <p:txBody>
          <a:bodyPr/>
          <a:lstStyle/>
          <a:p>
            <a:pPr eaLnBrk="1" hangingPunct="1"/>
            <a:r>
              <a:rPr lang="en-GB" altLang="en-US" sz="2400" dirty="0">
                <a:latin typeface="Jokerman" panose="04090605060D06020702" pitchFamily="82" charset="0"/>
                <a:hlinkClick r:id="rId2"/>
              </a:rPr>
              <a:t>http://www.fortyhill.com</a:t>
            </a:r>
            <a:r>
              <a:rPr lang="en-GB" altLang="en-US" sz="2400" dirty="0">
                <a:latin typeface="Jokerman" panose="04090605060D06020702" pitchFamily="82" charset="0"/>
              </a:rPr>
              <a:t> </a:t>
            </a:r>
          </a:p>
        </p:txBody>
      </p:sp>
      <p:sp>
        <p:nvSpPr>
          <p:cNvPr id="20483" name="Title 4"/>
          <p:cNvSpPr txBox="1">
            <a:spLocks/>
          </p:cNvSpPr>
          <p:nvPr/>
        </p:nvSpPr>
        <p:spPr bwMode="auto">
          <a:xfrm>
            <a:off x="1736725" y="241300"/>
            <a:ext cx="7340600"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Our website…</a:t>
            </a:r>
          </a:p>
        </p:txBody>
      </p:sp>
      <p:sp>
        <p:nvSpPr>
          <p:cNvPr id="20484" name="Title 4"/>
          <p:cNvSpPr txBox="1">
            <a:spLocks/>
          </p:cNvSpPr>
          <p:nvPr/>
        </p:nvSpPr>
        <p:spPr bwMode="auto">
          <a:xfrm>
            <a:off x="1497011" y="5301208"/>
            <a:ext cx="6071281" cy="1556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2400" b="1" dirty="0">
                <a:solidFill>
                  <a:srgbClr val="00B050"/>
                </a:solidFill>
                <a:latin typeface="Jokerman" panose="04090605060D06020702" pitchFamily="82" charset="0"/>
              </a:rPr>
              <a:t>Please make sure you have given your up to date email addresses to the office as well as any changes of address and phone numbers.</a:t>
            </a:r>
          </a:p>
        </p:txBody>
      </p:sp>
      <p:pic>
        <p:nvPicPr>
          <p:cNvPr id="2" name="Picture 1" descr="A brick building with a clock tower&#10;&#10;Description automatically generated">
            <a:extLst>
              <a:ext uri="{FF2B5EF4-FFF2-40B4-BE49-F238E27FC236}">
                <a16:creationId xmlns:a16="http://schemas.microsoft.com/office/drawing/2014/main" id="{8FC2DA7F-F958-CDB6-6855-229D381B0E64}"/>
              </a:ext>
            </a:extLst>
          </p:cNvPr>
          <p:cNvPicPr>
            <a:picLocks noChangeAspect="1"/>
          </p:cNvPicPr>
          <p:nvPr/>
        </p:nvPicPr>
        <p:blipFill>
          <a:blip r:embed="rId3"/>
          <a:stretch>
            <a:fillRect/>
          </a:stretch>
        </p:blipFill>
        <p:spPr>
          <a:xfrm>
            <a:off x="1614488" y="1147834"/>
            <a:ext cx="8963025" cy="4152900"/>
          </a:xfrm>
          <a:prstGeom prst="rect">
            <a:avLst/>
          </a:prstGeom>
        </p:spPr>
      </p:pic>
    </p:spTree>
    <p:extLst>
      <p:ext uri="{BB962C8B-B14F-4D97-AF65-F5344CB8AC3E}">
        <p14:creationId xmlns:p14="http://schemas.microsoft.com/office/powerpoint/2010/main" val="37930766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February 2018 – KaydaCo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8924" y="1800757"/>
            <a:ext cx="7258401"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Custom 30">
      <a:dk1>
        <a:srgbClr val="000000"/>
      </a:dk1>
      <a:lt1>
        <a:srgbClr val="FFFFFF"/>
      </a:lt1>
      <a:dk2>
        <a:srgbClr val="264653"/>
      </a:dk2>
      <a:lt2>
        <a:srgbClr val="E7E6E6"/>
      </a:lt2>
      <a:accent1>
        <a:srgbClr val="F3EBE8"/>
      </a:accent1>
      <a:accent2>
        <a:srgbClr val="E9C369"/>
      </a:accent2>
      <a:accent3>
        <a:srgbClr val="2A9D8F"/>
      </a:accent3>
      <a:accent4>
        <a:srgbClr val="F3D6CD"/>
      </a:accent4>
      <a:accent5>
        <a:srgbClr val="F3EBE8"/>
      </a:accent5>
      <a:accent6>
        <a:srgbClr val="60717C"/>
      </a:accent6>
      <a:hlink>
        <a:srgbClr val="828683"/>
      </a:hlink>
      <a:folHlink>
        <a:srgbClr val="D08A55"/>
      </a:folHlink>
    </a:clrScheme>
    <a:fontScheme name="Custom 28">
      <a:majorFont>
        <a:latin typeface="Century Gothic"/>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1054_TF11429527_Win32" id="{51F36AC8-494E-4B7D-9399-C9141C5689E7}" vid="{30C7936E-C9D5-4464-AD90-3C5E6F8EB31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7DA887-DD43-4A58-85EE-237518D1E5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096623-2C04-4F45-BD68-78B5464AD65E}">
  <ds:schemaRefs>
    <ds:schemaRef ds:uri="http://purl.org/dc/terms/"/>
    <ds:schemaRef ds:uri="http://purl.org/dc/elements/1.1/"/>
    <ds:schemaRef ds:uri="http://schemas.microsoft.com/office/2006/documentManagement/types"/>
    <ds:schemaRef ds:uri="http://schemas.microsoft.com/office/2006/metadata/properties"/>
    <ds:schemaRef ds:uri="http://www.w3.org/XML/1998/namespace"/>
    <ds:schemaRef ds:uri="6a6f9b4c-029b-444e-addf-4d66571c9b6f"/>
    <ds:schemaRef ds:uri="http://schemas.microsoft.com/office/infopath/2007/PartnerControls"/>
    <ds:schemaRef ds:uri="http://schemas.openxmlformats.org/package/2006/metadata/core-properties"/>
    <ds:schemaRef ds:uri="450a6b86-6e86-4b74-93c9-116031be495f"/>
    <ds:schemaRef ds:uri="http://purl.org/dc/dcmitype/"/>
  </ds:schemaRefs>
</ds:datastoreItem>
</file>

<file path=customXml/itemProps3.xml><?xml version="1.0" encoding="utf-8"?>
<ds:datastoreItem xmlns:ds="http://schemas.openxmlformats.org/officeDocument/2006/customXml" ds:itemID="{B39A0FC5-A65A-4189-AB14-3E872F58F70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TotalTime>
  <Words>1043</Words>
  <Application>Microsoft Office PowerPoint</Application>
  <PresentationFormat>Widescreen</PresentationFormat>
  <Paragraphs>121</Paragraphs>
  <Slides>26</Slides>
  <Notes>2</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Office Theme</vt:lpstr>
      <vt:lpstr>Office Theme</vt:lpstr>
      <vt:lpstr>Welcome to Year 4! </vt:lpstr>
      <vt:lpstr>PowerPoint Presentation</vt:lpstr>
      <vt:lpstr>PowerPoint Presentation</vt:lpstr>
      <vt:lpstr>PowerPoint Presentation</vt:lpstr>
      <vt:lpstr>Whole Curriculum</vt:lpstr>
      <vt:lpstr>PowerPoint Presentation</vt:lpstr>
      <vt:lpstr>PowerPoint Presentation</vt:lpstr>
      <vt:lpstr>PowerPoint Presentation</vt:lpstr>
      <vt:lpstr>PowerPoint Presentation</vt:lpstr>
      <vt:lpstr>Homework- Spellings with Emile app</vt:lpstr>
      <vt:lpstr>PowerPoint Presentation</vt:lpstr>
      <vt:lpstr>PowerPoint Presentation</vt:lpstr>
      <vt:lpstr>PowerPoint Presentation</vt:lpstr>
      <vt:lpstr>PowerPoint Presentation</vt:lpstr>
      <vt:lpstr>PowerPoint Presentation</vt:lpstr>
      <vt:lpstr>PowerPoint Presentation</vt:lpstr>
      <vt:lpstr>Watch monitors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http://www.fortyhill.com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Saunders</dc:creator>
  <cp:lastModifiedBy>E Campion</cp:lastModifiedBy>
  <cp:revision>341</cp:revision>
  <dcterms:created xsi:type="dcterms:W3CDTF">2021-08-18T09:08:02Z</dcterms:created>
  <dcterms:modified xsi:type="dcterms:W3CDTF">2025-09-03T22:56:15Z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