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handoutMasterIdLst>
    <p:handoutMasterId r:id="rId8"/>
  </p:handoutMasterIdLst>
  <p:sldIdLst>
    <p:sldId id="256" r:id="rId5"/>
    <p:sldId id="257" r:id="rId6"/>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052" autoAdjust="0"/>
    <p:restoredTop sz="94728"/>
  </p:normalViewPr>
  <p:slideViewPr>
    <p:cSldViewPr>
      <p:cViewPr varScale="1">
        <p:scale>
          <a:sx n="59" d="100"/>
          <a:sy n="59" d="100"/>
        </p:scale>
        <p:origin x="1752" y="5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08C0C5B-5469-F23D-D9D4-8C48CB9E3699}"/>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0D6712B9-385C-8C97-408E-F5D68A6C237E}"/>
              </a:ext>
            </a:extLst>
          </p:cNvPr>
          <p:cNvSpPr>
            <a:spLocks noGrp="1"/>
          </p:cNvSpPr>
          <p:nvPr>
            <p:ph type="dt" sz="quarter"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CB91629D-04FD-4C39-BB03-42AD709E9EBC}" type="datetimeFigureOut">
              <a:rPr lang="en-US" altLang="en-US"/>
              <a:pPr>
                <a:defRPr/>
              </a:pPr>
              <a:t>6/11/2026</a:t>
            </a:fld>
            <a:endParaRPr lang="en-US" altLang="en-US"/>
          </a:p>
        </p:txBody>
      </p:sp>
      <p:sp>
        <p:nvSpPr>
          <p:cNvPr id="4" name="Footer Placeholder 3">
            <a:extLst>
              <a:ext uri="{FF2B5EF4-FFF2-40B4-BE49-F238E27FC236}">
                <a16:creationId xmlns:a16="http://schemas.microsoft.com/office/drawing/2014/main" id="{24A75FBF-CF5E-B803-625E-601B56DC7F66}"/>
              </a:ext>
            </a:extLst>
          </p:cNvPr>
          <p:cNvSpPr>
            <a:spLocks noGrp="1"/>
          </p:cNvSpPr>
          <p:nvPr>
            <p:ph type="ftr" sz="quarter" idx="2"/>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5" name="Slide Number Placeholder 4">
            <a:extLst>
              <a:ext uri="{FF2B5EF4-FFF2-40B4-BE49-F238E27FC236}">
                <a16:creationId xmlns:a16="http://schemas.microsoft.com/office/drawing/2014/main" id="{5F43D1E3-DCF8-82FC-BC98-018501B248C7}"/>
              </a:ext>
            </a:extLst>
          </p:cNvPr>
          <p:cNvSpPr>
            <a:spLocks noGrp="1"/>
          </p:cNvSpPr>
          <p:nvPr>
            <p:ph type="sldNum" sz="quarter" idx="3"/>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BC749BF3-1578-4013-AE32-84F52EF50F0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5323962-2727-B173-1469-7CA6C9EAE770}"/>
              </a:ext>
            </a:extLst>
          </p:cNvPr>
          <p:cNvSpPr>
            <a:spLocks noGrp="1"/>
          </p:cNvSpPr>
          <p:nvPr>
            <p:ph type="hdr" sz="quarter"/>
          </p:nvPr>
        </p:nvSpPr>
        <p:spPr>
          <a:xfrm>
            <a:off x="0" y="0"/>
            <a:ext cx="2982913" cy="466725"/>
          </a:xfrm>
          <a:prstGeom prst="rect">
            <a:avLst/>
          </a:prstGeom>
        </p:spPr>
        <p:txBody>
          <a:bodyPr vert="horz" wrap="square" lIns="91440" tIns="45720" rIns="91440" bIns="45720" numCol="1" anchor="t"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3" name="Date Placeholder 2">
            <a:extLst>
              <a:ext uri="{FF2B5EF4-FFF2-40B4-BE49-F238E27FC236}">
                <a16:creationId xmlns:a16="http://schemas.microsoft.com/office/drawing/2014/main" id="{6CD907A2-4EA1-8CB6-2E68-46086265C033}"/>
              </a:ext>
            </a:extLst>
          </p:cNvPr>
          <p:cNvSpPr>
            <a:spLocks noGrp="1"/>
          </p:cNvSpPr>
          <p:nvPr>
            <p:ph type="dt" idx="1"/>
          </p:nvPr>
        </p:nvSpPr>
        <p:spPr>
          <a:xfrm>
            <a:off x="3897313" y="0"/>
            <a:ext cx="2982912" cy="466725"/>
          </a:xfrm>
          <a:prstGeom prst="rect">
            <a:avLst/>
          </a:prstGeom>
        </p:spPr>
        <p:txBody>
          <a:bodyPr vert="horz" wrap="square" lIns="91440" tIns="45720" rIns="91440" bIns="45720" numCol="1" anchor="t" anchorCtr="0" compatLnSpc="1">
            <a:prstTxWarp prst="textNoShape">
              <a:avLst/>
            </a:prstTxWarp>
          </a:bodyPr>
          <a:lstStyle>
            <a:lvl1pPr algn="r">
              <a:defRPr sz="1200">
                <a:cs typeface="Arial" panose="020B0604020202020204" pitchFamily="34" charset="0"/>
              </a:defRPr>
            </a:lvl1pPr>
          </a:lstStyle>
          <a:p>
            <a:pPr>
              <a:defRPr/>
            </a:pPr>
            <a:fld id="{867B67E4-D076-4108-A39B-D07EFDD403B2}" type="datetimeFigureOut">
              <a:rPr lang="en-US" altLang="en-US"/>
              <a:pPr>
                <a:defRPr/>
              </a:pPr>
              <a:t>6/11/2026</a:t>
            </a:fld>
            <a:endParaRPr lang="en-US" altLang="en-US"/>
          </a:p>
        </p:txBody>
      </p:sp>
      <p:sp>
        <p:nvSpPr>
          <p:cNvPr id="4" name="Slide Image Placeholder 3">
            <a:extLst>
              <a:ext uri="{FF2B5EF4-FFF2-40B4-BE49-F238E27FC236}">
                <a16:creationId xmlns:a16="http://schemas.microsoft.com/office/drawing/2014/main" id="{9B80ED64-5592-AF7B-4573-A3BA0196DB9C}"/>
              </a:ext>
            </a:extLst>
          </p:cNvPr>
          <p:cNvSpPr>
            <a:spLocks noGrp="1" noRot="1" noChangeAspect="1"/>
          </p:cNvSpPr>
          <p:nvPr>
            <p:ph type="sldImg" idx="2"/>
          </p:nvPr>
        </p:nvSpPr>
        <p:spPr>
          <a:xfrm>
            <a:off x="1350963" y="1162050"/>
            <a:ext cx="4181475" cy="31369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718C7A98-80D7-53EF-27B3-C2477DC1AE52}"/>
              </a:ext>
            </a:extLst>
          </p:cNvPr>
          <p:cNvSpPr>
            <a:spLocks noGrp="1"/>
          </p:cNvSpPr>
          <p:nvPr>
            <p:ph type="body" sz="quarter" idx="3"/>
          </p:nvPr>
        </p:nvSpPr>
        <p:spPr>
          <a:xfrm>
            <a:off x="688975" y="4473575"/>
            <a:ext cx="5505450" cy="36607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7CFFC14-9DE0-69FC-E1B1-35580F5B631A}"/>
              </a:ext>
            </a:extLst>
          </p:cNvPr>
          <p:cNvSpPr>
            <a:spLocks noGrp="1"/>
          </p:cNvSpPr>
          <p:nvPr>
            <p:ph type="ftr" sz="quarter" idx="4"/>
          </p:nvPr>
        </p:nvSpPr>
        <p:spPr>
          <a:xfrm>
            <a:off x="0" y="8829675"/>
            <a:ext cx="2982913" cy="466725"/>
          </a:xfrm>
          <a:prstGeom prst="rect">
            <a:avLst/>
          </a:prstGeom>
        </p:spPr>
        <p:txBody>
          <a:bodyPr vert="horz" wrap="square" lIns="91440" tIns="45720" rIns="91440" bIns="45720" numCol="1" anchor="b" anchorCtr="0" compatLnSpc="1">
            <a:prstTxWarp prst="textNoShape">
              <a:avLst/>
            </a:prstTxWarp>
          </a:bodyPr>
          <a:lstStyle>
            <a:lvl1pPr>
              <a:defRPr sz="1200">
                <a:cs typeface="Arial" panose="020B0604020202020204" pitchFamily="34" charset="0"/>
              </a:defRPr>
            </a:lvl1pPr>
          </a:lstStyle>
          <a:p>
            <a:pPr>
              <a:defRPr/>
            </a:pPr>
            <a:endParaRPr lang="en-US" altLang="en-US"/>
          </a:p>
        </p:txBody>
      </p:sp>
      <p:sp>
        <p:nvSpPr>
          <p:cNvPr id="7" name="Slide Number Placeholder 6">
            <a:extLst>
              <a:ext uri="{FF2B5EF4-FFF2-40B4-BE49-F238E27FC236}">
                <a16:creationId xmlns:a16="http://schemas.microsoft.com/office/drawing/2014/main" id="{7D41F7C5-F286-0E16-C2FC-E702DFC537ED}"/>
              </a:ext>
            </a:extLst>
          </p:cNvPr>
          <p:cNvSpPr>
            <a:spLocks noGrp="1"/>
          </p:cNvSpPr>
          <p:nvPr>
            <p:ph type="sldNum" sz="quarter" idx="5"/>
          </p:nvPr>
        </p:nvSpPr>
        <p:spPr>
          <a:xfrm>
            <a:off x="3897313" y="8829675"/>
            <a:ext cx="2982912" cy="466725"/>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21304EA9-4261-4E4C-B12B-E8A2B35A0505}"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0613160-E1F4-7ACA-D048-E3407B0EC6D4}"/>
              </a:ext>
            </a:extLst>
          </p:cNvPr>
          <p:cNvSpPr>
            <a:spLocks noGrp="1"/>
          </p:cNvSpPr>
          <p:nvPr>
            <p:ph type="dt" sz="half" idx="10"/>
          </p:nvPr>
        </p:nvSpPr>
        <p:spPr/>
        <p:txBody>
          <a:bodyPr/>
          <a:lstStyle>
            <a:lvl1pPr>
              <a:defRPr/>
            </a:lvl1pPr>
          </a:lstStyle>
          <a:p>
            <a:pPr>
              <a:defRPr/>
            </a:pPr>
            <a:fld id="{BD72D73D-D40B-46CB-9B3A-FE6EC60AA5E4}" type="datetimeFigureOut">
              <a:rPr lang="en-GB" altLang="en-US"/>
              <a:pPr>
                <a:defRPr/>
              </a:pPr>
              <a:t>11/06/2026</a:t>
            </a:fld>
            <a:endParaRPr lang="en-GB" altLang="en-US"/>
          </a:p>
        </p:txBody>
      </p:sp>
      <p:sp>
        <p:nvSpPr>
          <p:cNvPr id="5" name="Footer Placeholder 4">
            <a:extLst>
              <a:ext uri="{FF2B5EF4-FFF2-40B4-BE49-F238E27FC236}">
                <a16:creationId xmlns:a16="http://schemas.microsoft.com/office/drawing/2014/main" id="{18323CBD-7320-A3D2-9F9B-9DB83E5D39C0}"/>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4A6ED646-2FC1-796F-4655-993E4D2FAC2D}"/>
              </a:ext>
            </a:extLst>
          </p:cNvPr>
          <p:cNvSpPr>
            <a:spLocks noGrp="1"/>
          </p:cNvSpPr>
          <p:nvPr>
            <p:ph type="sldNum" sz="quarter" idx="12"/>
          </p:nvPr>
        </p:nvSpPr>
        <p:spPr/>
        <p:txBody>
          <a:bodyPr/>
          <a:lstStyle>
            <a:lvl1pPr>
              <a:defRPr/>
            </a:lvl1pPr>
          </a:lstStyle>
          <a:p>
            <a:pPr>
              <a:defRPr/>
            </a:pPr>
            <a:fld id="{B090FDF6-2488-4525-AF79-4E729F42EFDC}" type="slidenum">
              <a:rPr lang="en-GB" altLang="en-US"/>
              <a:pPr>
                <a:defRPr/>
              </a:pPr>
              <a:t>‹#›</a:t>
            </a:fld>
            <a:endParaRPr lang="en-GB" altLang="en-US"/>
          </a:p>
        </p:txBody>
      </p:sp>
    </p:spTree>
    <p:extLst>
      <p:ext uri="{BB962C8B-B14F-4D97-AF65-F5344CB8AC3E}">
        <p14:creationId xmlns:p14="http://schemas.microsoft.com/office/powerpoint/2010/main" val="3555746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1589A4-B646-6E8E-A8C0-781258E763A7}"/>
              </a:ext>
            </a:extLst>
          </p:cNvPr>
          <p:cNvSpPr>
            <a:spLocks noGrp="1"/>
          </p:cNvSpPr>
          <p:nvPr>
            <p:ph type="dt" sz="half" idx="10"/>
          </p:nvPr>
        </p:nvSpPr>
        <p:spPr/>
        <p:txBody>
          <a:bodyPr/>
          <a:lstStyle>
            <a:lvl1pPr>
              <a:defRPr/>
            </a:lvl1pPr>
          </a:lstStyle>
          <a:p>
            <a:pPr>
              <a:defRPr/>
            </a:pPr>
            <a:fld id="{5073263E-49AA-4716-8A76-7221CCF35CFC}" type="datetimeFigureOut">
              <a:rPr lang="en-GB" altLang="en-US"/>
              <a:pPr>
                <a:defRPr/>
              </a:pPr>
              <a:t>11/06/2026</a:t>
            </a:fld>
            <a:endParaRPr lang="en-GB" altLang="en-US"/>
          </a:p>
        </p:txBody>
      </p:sp>
      <p:sp>
        <p:nvSpPr>
          <p:cNvPr id="5" name="Footer Placeholder 4">
            <a:extLst>
              <a:ext uri="{FF2B5EF4-FFF2-40B4-BE49-F238E27FC236}">
                <a16:creationId xmlns:a16="http://schemas.microsoft.com/office/drawing/2014/main" id="{616AA670-DB8B-CBE5-11DA-E5960819F3B2}"/>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A65D3146-A3B5-89FD-A5BC-B17681E1258B}"/>
              </a:ext>
            </a:extLst>
          </p:cNvPr>
          <p:cNvSpPr>
            <a:spLocks noGrp="1"/>
          </p:cNvSpPr>
          <p:nvPr>
            <p:ph type="sldNum" sz="quarter" idx="12"/>
          </p:nvPr>
        </p:nvSpPr>
        <p:spPr/>
        <p:txBody>
          <a:bodyPr/>
          <a:lstStyle>
            <a:lvl1pPr>
              <a:defRPr/>
            </a:lvl1pPr>
          </a:lstStyle>
          <a:p>
            <a:pPr>
              <a:defRPr/>
            </a:pPr>
            <a:fld id="{63F9A4F5-F5DC-466C-8DC3-826702EB4DAF}" type="slidenum">
              <a:rPr lang="en-GB" altLang="en-US"/>
              <a:pPr>
                <a:defRPr/>
              </a:pPr>
              <a:t>‹#›</a:t>
            </a:fld>
            <a:endParaRPr lang="en-GB" altLang="en-US"/>
          </a:p>
        </p:txBody>
      </p:sp>
    </p:spTree>
    <p:extLst>
      <p:ext uri="{BB962C8B-B14F-4D97-AF65-F5344CB8AC3E}">
        <p14:creationId xmlns:p14="http://schemas.microsoft.com/office/powerpoint/2010/main" val="3385888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56B055-BF8A-D87D-8384-0E8501AF71F6}"/>
              </a:ext>
            </a:extLst>
          </p:cNvPr>
          <p:cNvSpPr>
            <a:spLocks noGrp="1"/>
          </p:cNvSpPr>
          <p:nvPr>
            <p:ph type="dt" sz="half" idx="10"/>
          </p:nvPr>
        </p:nvSpPr>
        <p:spPr/>
        <p:txBody>
          <a:bodyPr/>
          <a:lstStyle>
            <a:lvl1pPr>
              <a:defRPr/>
            </a:lvl1pPr>
          </a:lstStyle>
          <a:p>
            <a:pPr>
              <a:defRPr/>
            </a:pPr>
            <a:fld id="{92107452-8436-4175-9F95-8E24102C75AE}" type="datetimeFigureOut">
              <a:rPr lang="en-GB" altLang="en-US"/>
              <a:pPr>
                <a:defRPr/>
              </a:pPr>
              <a:t>11/06/2026</a:t>
            </a:fld>
            <a:endParaRPr lang="en-GB" altLang="en-US"/>
          </a:p>
        </p:txBody>
      </p:sp>
      <p:sp>
        <p:nvSpPr>
          <p:cNvPr id="5" name="Footer Placeholder 4">
            <a:extLst>
              <a:ext uri="{FF2B5EF4-FFF2-40B4-BE49-F238E27FC236}">
                <a16:creationId xmlns:a16="http://schemas.microsoft.com/office/drawing/2014/main" id="{78656C5A-D120-F30E-F7BF-5720A9D43AF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9503AC82-AA61-C82E-64E4-073CD59CAB84}"/>
              </a:ext>
            </a:extLst>
          </p:cNvPr>
          <p:cNvSpPr>
            <a:spLocks noGrp="1"/>
          </p:cNvSpPr>
          <p:nvPr>
            <p:ph type="sldNum" sz="quarter" idx="12"/>
          </p:nvPr>
        </p:nvSpPr>
        <p:spPr/>
        <p:txBody>
          <a:bodyPr/>
          <a:lstStyle>
            <a:lvl1pPr>
              <a:defRPr/>
            </a:lvl1pPr>
          </a:lstStyle>
          <a:p>
            <a:pPr>
              <a:defRPr/>
            </a:pPr>
            <a:fld id="{E4F8AE7F-BC13-4F21-8AF3-FD1388A0DE79}" type="slidenum">
              <a:rPr lang="en-GB" altLang="en-US"/>
              <a:pPr>
                <a:defRPr/>
              </a:pPr>
              <a:t>‹#›</a:t>
            </a:fld>
            <a:endParaRPr lang="en-GB" altLang="en-US"/>
          </a:p>
        </p:txBody>
      </p:sp>
    </p:spTree>
    <p:extLst>
      <p:ext uri="{BB962C8B-B14F-4D97-AF65-F5344CB8AC3E}">
        <p14:creationId xmlns:p14="http://schemas.microsoft.com/office/powerpoint/2010/main" val="479937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4ADFF8A-ECBE-9B08-4508-953B2AC9B64B}"/>
              </a:ext>
            </a:extLst>
          </p:cNvPr>
          <p:cNvSpPr>
            <a:spLocks noGrp="1"/>
          </p:cNvSpPr>
          <p:nvPr>
            <p:ph type="dt" sz="half" idx="10"/>
          </p:nvPr>
        </p:nvSpPr>
        <p:spPr/>
        <p:txBody>
          <a:bodyPr/>
          <a:lstStyle>
            <a:lvl1pPr>
              <a:defRPr/>
            </a:lvl1pPr>
          </a:lstStyle>
          <a:p>
            <a:pPr>
              <a:defRPr/>
            </a:pPr>
            <a:fld id="{BF3418CF-4F0D-4BEE-BE9F-B76D255E70FA}" type="datetimeFigureOut">
              <a:rPr lang="en-GB" altLang="en-US"/>
              <a:pPr>
                <a:defRPr/>
              </a:pPr>
              <a:t>11/06/2026</a:t>
            </a:fld>
            <a:endParaRPr lang="en-GB" altLang="en-US"/>
          </a:p>
        </p:txBody>
      </p:sp>
      <p:sp>
        <p:nvSpPr>
          <p:cNvPr id="6" name="Footer Placeholder 4">
            <a:extLst>
              <a:ext uri="{FF2B5EF4-FFF2-40B4-BE49-F238E27FC236}">
                <a16:creationId xmlns:a16="http://schemas.microsoft.com/office/drawing/2014/main" id="{B918BFC0-2478-BE91-8866-E4ED9EAC9789}"/>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D942E1B2-3733-046B-18AC-A7360D8EA616}"/>
              </a:ext>
            </a:extLst>
          </p:cNvPr>
          <p:cNvSpPr>
            <a:spLocks noGrp="1"/>
          </p:cNvSpPr>
          <p:nvPr>
            <p:ph type="sldNum" sz="quarter" idx="12"/>
          </p:nvPr>
        </p:nvSpPr>
        <p:spPr/>
        <p:txBody>
          <a:bodyPr/>
          <a:lstStyle>
            <a:lvl1pPr>
              <a:defRPr/>
            </a:lvl1pPr>
          </a:lstStyle>
          <a:p>
            <a:pPr>
              <a:defRPr/>
            </a:pPr>
            <a:fld id="{24D8A7D0-1DE3-4EEA-A5F4-7E50C629880F}" type="slidenum">
              <a:rPr lang="en-GB" altLang="en-US"/>
              <a:pPr>
                <a:defRPr/>
              </a:pPr>
              <a:t>‹#›</a:t>
            </a:fld>
            <a:endParaRPr lang="en-GB" altLang="en-US"/>
          </a:p>
        </p:txBody>
      </p:sp>
    </p:spTree>
    <p:extLst>
      <p:ext uri="{BB962C8B-B14F-4D97-AF65-F5344CB8AC3E}">
        <p14:creationId xmlns:p14="http://schemas.microsoft.com/office/powerpoint/2010/main" val="3111648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E8040C85-0F6D-7A37-7972-FDECEA27DEC2}"/>
              </a:ext>
            </a:extLst>
          </p:cNvPr>
          <p:cNvSpPr>
            <a:spLocks noGrp="1"/>
          </p:cNvSpPr>
          <p:nvPr>
            <p:ph type="dt" sz="half" idx="10"/>
          </p:nvPr>
        </p:nvSpPr>
        <p:spPr/>
        <p:txBody>
          <a:bodyPr/>
          <a:lstStyle>
            <a:lvl1pPr>
              <a:defRPr/>
            </a:lvl1pPr>
          </a:lstStyle>
          <a:p>
            <a:pPr>
              <a:defRPr/>
            </a:pPr>
            <a:fld id="{BA878F75-F302-455D-8887-C3331890305A}" type="datetimeFigureOut">
              <a:rPr lang="en-GB" altLang="en-US"/>
              <a:pPr>
                <a:defRPr/>
              </a:pPr>
              <a:t>11/06/2026</a:t>
            </a:fld>
            <a:endParaRPr lang="en-GB" altLang="en-US"/>
          </a:p>
        </p:txBody>
      </p:sp>
      <p:sp>
        <p:nvSpPr>
          <p:cNvPr id="8" name="Footer Placeholder 4">
            <a:extLst>
              <a:ext uri="{FF2B5EF4-FFF2-40B4-BE49-F238E27FC236}">
                <a16:creationId xmlns:a16="http://schemas.microsoft.com/office/drawing/2014/main" id="{6849A2A7-A606-3B51-187B-20D56258D68A}"/>
              </a:ext>
            </a:extLst>
          </p:cNvPr>
          <p:cNvSpPr>
            <a:spLocks noGrp="1"/>
          </p:cNvSpPr>
          <p:nvPr>
            <p:ph type="ftr" sz="quarter" idx="11"/>
          </p:nvPr>
        </p:nvSpPr>
        <p:spPr/>
        <p:txBody>
          <a:bodyPr/>
          <a:lstStyle>
            <a:lvl1pPr>
              <a:defRPr/>
            </a:lvl1pPr>
          </a:lstStyle>
          <a:p>
            <a:pPr>
              <a:defRPr/>
            </a:pPr>
            <a:endParaRPr lang="en-GB" altLang="en-US"/>
          </a:p>
        </p:txBody>
      </p:sp>
      <p:sp>
        <p:nvSpPr>
          <p:cNvPr id="9" name="Slide Number Placeholder 5">
            <a:extLst>
              <a:ext uri="{FF2B5EF4-FFF2-40B4-BE49-F238E27FC236}">
                <a16:creationId xmlns:a16="http://schemas.microsoft.com/office/drawing/2014/main" id="{9C5E2A16-8096-387D-F612-E68717B6056B}"/>
              </a:ext>
            </a:extLst>
          </p:cNvPr>
          <p:cNvSpPr>
            <a:spLocks noGrp="1"/>
          </p:cNvSpPr>
          <p:nvPr>
            <p:ph type="sldNum" sz="quarter" idx="12"/>
          </p:nvPr>
        </p:nvSpPr>
        <p:spPr/>
        <p:txBody>
          <a:bodyPr/>
          <a:lstStyle>
            <a:lvl1pPr>
              <a:defRPr/>
            </a:lvl1pPr>
          </a:lstStyle>
          <a:p>
            <a:pPr>
              <a:defRPr/>
            </a:pPr>
            <a:fld id="{68DE1072-DB41-4FD7-B05E-15A5CA7FA5C1}" type="slidenum">
              <a:rPr lang="en-GB" altLang="en-US"/>
              <a:pPr>
                <a:defRPr/>
              </a:pPr>
              <a:t>‹#›</a:t>
            </a:fld>
            <a:endParaRPr lang="en-GB" altLang="en-US"/>
          </a:p>
        </p:txBody>
      </p:sp>
    </p:spTree>
    <p:extLst>
      <p:ext uri="{BB962C8B-B14F-4D97-AF65-F5344CB8AC3E}">
        <p14:creationId xmlns:p14="http://schemas.microsoft.com/office/powerpoint/2010/main" val="42420786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460972E4-65C0-E00F-38F6-1B29568C7FA7}"/>
              </a:ext>
            </a:extLst>
          </p:cNvPr>
          <p:cNvSpPr>
            <a:spLocks noGrp="1"/>
          </p:cNvSpPr>
          <p:nvPr>
            <p:ph type="dt" sz="half" idx="10"/>
          </p:nvPr>
        </p:nvSpPr>
        <p:spPr/>
        <p:txBody>
          <a:bodyPr/>
          <a:lstStyle>
            <a:lvl1pPr>
              <a:defRPr/>
            </a:lvl1pPr>
          </a:lstStyle>
          <a:p>
            <a:pPr>
              <a:defRPr/>
            </a:pPr>
            <a:fld id="{2D4B515A-6125-4EFF-85E0-1E09CB3BC42D}" type="datetimeFigureOut">
              <a:rPr lang="en-GB" altLang="en-US"/>
              <a:pPr>
                <a:defRPr/>
              </a:pPr>
              <a:t>11/06/2026</a:t>
            </a:fld>
            <a:endParaRPr lang="en-GB" altLang="en-US"/>
          </a:p>
        </p:txBody>
      </p:sp>
      <p:sp>
        <p:nvSpPr>
          <p:cNvPr id="4" name="Footer Placeholder 4">
            <a:extLst>
              <a:ext uri="{FF2B5EF4-FFF2-40B4-BE49-F238E27FC236}">
                <a16:creationId xmlns:a16="http://schemas.microsoft.com/office/drawing/2014/main" id="{EA1B45B5-6472-1F77-9A9E-F412DEC88578}"/>
              </a:ext>
            </a:extLst>
          </p:cNvPr>
          <p:cNvSpPr>
            <a:spLocks noGrp="1"/>
          </p:cNvSpPr>
          <p:nvPr>
            <p:ph type="ftr" sz="quarter" idx="11"/>
          </p:nvPr>
        </p:nvSpPr>
        <p:spPr/>
        <p:txBody>
          <a:bodyPr/>
          <a:lstStyle>
            <a:lvl1pPr>
              <a:defRPr/>
            </a:lvl1pPr>
          </a:lstStyle>
          <a:p>
            <a:pPr>
              <a:defRPr/>
            </a:pPr>
            <a:endParaRPr lang="en-GB" altLang="en-US"/>
          </a:p>
        </p:txBody>
      </p:sp>
      <p:sp>
        <p:nvSpPr>
          <p:cNvPr id="5" name="Slide Number Placeholder 5">
            <a:extLst>
              <a:ext uri="{FF2B5EF4-FFF2-40B4-BE49-F238E27FC236}">
                <a16:creationId xmlns:a16="http://schemas.microsoft.com/office/drawing/2014/main" id="{90158A4A-F271-7274-4AEA-7E5184C44D2F}"/>
              </a:ext>
            </a:extLst>
          </p:cNvPr>
          <p:cNvSpPr>
            <a:spLocks noGrp="1"/>
          </p:cNvSpPr>
          <p:nvPr>
            <p:ph type="sldNum" sz="quarter" idx="12"/>
          </p:nvPr>
        </p:nvSpPr>
        <p:spPr/>
        <p:txBody>
          <a:bodyPr/>
          <a:lstStyle>
            <a:lvl1pPr>
              <a:defRPr/>
            </a:lvl1pPr>
          </a:lstStyle>
          <a:p>
            <a:pPr>
              <a:defRPr/>
            </a:pPr>
            <a:fld id="{8E0D450B-98C1-489D-8426-4751DBF59BBD}" type="slidenum">
              <a:rPr lang="en-GB" altLang="en-US"/>
              <a:pPr>
                <a:defRPr/>
              </a:pPr>
              <a:t>‹#›</a:t>
            </a:fld>
            <a:endParaRPr lang="en-GB" altLang="en-US"/>
          </a:p>
        </p:txBody>
      </p:sp>
    </p:spTree>
    <p:extLst>
      <p:ext uri="{BB962C8B-B14F-4D97-AF65-F5344CB8AC3E}">
        <p14:creationId xmlns:p14="http://schemas.microsoft.com/office/powerpoint/2010/main" val="135358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0A90417-B12F-BE58-9237-7977AE391394}"/>
              </a:ext>
            </a:extLst>
          </p:cNvPr>
          <p:cNvSpPr>
            <a:spLocks noGrp="1"/>
          </p:cNvSpPr>
          <p:nvPr>
            <p:ph type="dt" sz="half" idx="10"/>
          </p:nvPr>
        </p:nvSpPr>
        <p:spPr/>
        <p:txBody>
          <a:bodyPr/>
          <a:lstStyle>
            <a:lvl1pPr>
              <a:defRPr/>
            </a:lvl1pPr>
          </a:lstStyle>
          <a:p>
            <a:pPr>
              <a:defRPr/>
            </a:pPr>
            <a:fld id="{23480F71-A7AB-46B1-B01E-B37EC7A437C1}" type="datetimeFigureOut">
              <a:rPr lang="en-GB" altLang="en-US"/>
              <a:pPr>
                <a:defRPr/>
              </a:pPr>
              <a:t>11/06/2026</a:t>
            </a:fld>
            <a:endParaRPr lang="en-GB" altLang="en-US"/>
          </a:p>
        </p:txBody>
      </p:sp>
      <p:sp>
        <p:nvSpPr>
          <p:cNvPr id="3" name="Footer Placeholder 4">
            <a:extLst>
              <a:ext uri="{FF2B5EF4-FFF2-40B4-BE49-F238E27FC236}">
                <a16:creationId xmlns:a16="http://schemas.microsoft.com/office/drawing/2014/main" id="{43E78258-95AF-FA7A-10E9-0C5D91098225}"/>
              </a:ext>
            </a:extLst>
          </p:cNvPr>
          <p:cNvSpPr>
            <a:spLocks noGrp="1"/>
          </p:cNvSpPr>
          <p:nvPr>
            <p:ph type="ftr" sz="quarter" idx="11"/>
          </p:nvPr>
        </p:nvSpPr>
        <p:spPr/>
        <p:txBody>
          <a:bodyPr/>
          <a:lstStyle>
            <a:lvl1pPr>
              <a:defRPr/>
            </a:lvl1pPr>
          </a:lstStyle>
          <a:p>
            <a:pPr>
              <a:defRPr/>
            </a:pPr>
            <a:endParaRPr lang="en-GB" altLang="en-US"/>
          </a:p>
        </p:txBody>
      </p:sp>
      <p:sp>
        <p:nvSpPr>
          <p:cNvPr id="4" name="Slide Number Placeholder 5">
            <a:extLst>
              <a:ext uri="{FF2B5EF4-FFF2-40B4-BE49-F238E27FC236}">
                <a16:creationId xmlns:a16="http://schemas.microsoft.com/office/drawing/2014/main" id="{64C171C2-2F36-313E-3D3E-748371389300}"/>
              </a:ext>
            </a:extLst>
          </p:cNvPr>
          <p:cNvSpPr>
            <a:spLocks noGrp="1"/>
          </p:cNvSpPr>
          <p:nvPr>
            <p:ph type="sldNum" sz="quarter" idx="12"/>
          </p:nvPr>
        </p:nvSpPr>
        <p:spPr/>
        <p:txBody>
          <a:bodyPr/>
          <a:lstStyle>
            <a:lvl1pPr>
              <a:defRPr/>
            </a:lvl1pPr>
          </a:lstStyle>
          <a:p>
            <a:pPr>
              <a:defRPr/>
            </a:pPr>
            <a:fld id="{0903E5B1-BA1D-494E-A8F4-220761745533}" type="slidenum">
              <a:rPr lang="en-GB" altLang="en-US"/>
              <a:pPr>
                <a:defRPr/>
              </a:pPr>
              <a:t>‹#›</a:t>
            </a:fld>
            <a:endParaRPr lang="en-GB" altLang="en-US"/>
          </a:p>
        </p:txBody>
      </p:sp>
    </p:spTree>
    <p:extLst>
      <p:ext uri="{BB962C8B-B14F-4D97-AF65-F5344CB8AC3E}">
        <p14:creationId xmlns:p14="http://schemas.microsoft.com/office/powerpoint/2010/main" val="2627705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C05F0E94-DCAB-2616-1F57-8C9DB8B4F9AA}"/>
              </a:ext>
            </a:extLst>
          </p:cNvPr>
          <p:cNvSpPr>
            <a:spLocks noGrp="1"/>
          </p:cNvSpPr>
          <p:nvPr>
            <p:ph type="dt" sz="half" idx="10"/>
          </p:nvPr>
        </p:nvSpPr>
        <p:spPr/>
        <p:txBody>
          <a:bodyPr/>
          <a:lstStyle>
            <a:lvl1pPr>
              <a:defRPr/>
            </a:lvl1pPr>
          </a:lstStyle>
          <a:p>
            <a:pPr>
              <a:defRPr/>
            </a:pPr>
            <a:fld id="{B5DB0164-6F56-4AD9-A945-324456321383}" type="datetimeFigureOut">
              <a:rPr lang="en-GB" altLang="en-US"/>
              <a:pPr>
                <a:defRPr/>
              </a:pPr>
              <a:t>11/06/2026</a:t>
            </a:fld>
            <a:endParaRPr lang="en-GB" altLang="en-US"/>
          </a:p>
        </p:txBody>
      </p:sp>
      <p:sp>
        <p:nvSpPr>
          <p:cNvPr id="6" name="Footer Placeholder 4">
            <a:extLst>
              <a:ext uri="{FF2B5EF4-FFF2-40B4-BE49-F238E27FC236}">
                <a16:creationId xmlns:a16="http://schemas.microsoft.com/office/drawing/2014/main" id="{89D598EE-71A3-292E-78FB-C638B291658F}"/>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B502321D-23AC-F6AF-0F7C-FBE49C9D1645}"/>
              </a:ext>
            </a:extLst>
          </p:cNvPr>
          <p:cNvSpPr>
            <a:spLocks noGrp="1"/>
          </p:cNvSpPr>
          <p:nvPr>
            <p:ph type="sldNum" sz="quarter" idx="12"/>
          </p:nvPr>
        </p:nvSpPr>
        <p:spPr/>
        <p:txBody>
          <a:bodyPr/>
          <a:lstStyle>
            <a:lvl1pPr>
              <a:defRPr/>
            </a:lvl1pPr>
          </a:lstStyle>
          <a:p>
            <a:pPr>
              <a:defRPr/>
            </a:pPr>
            <a:fld id="{EEE2FCCC-E181-402F-9F4D-2A97944D4DC1}" type="slidenum">
              <a:rPr lang="en-GB" altLang="en-US"/>
              <a:pPr>
                <a:defRPr/>
              </a:pPr>
              <a:t>‹#›</a:t>
            </a:fld>
            <a:endParaRPr lang="en-GB" altLang="en-US"/>
          </a:p>
        </p:txBody>
      </p:sp>
    </p:spTree>
    <p:extLst>
      <p:ext uri="{BB962C8B-B14F-4D97-AF65-F5344CB8AC3E}">
        <p14:creationId xmlns:p14="http://schemas.microsoft.com/office/powerpoint/2010/main" val="3421719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EC4736EF-E9CE-A018-4328-041DD20DB0BB}"/>
              </a:ext>
            </a:extLst>
          </p:cNvPr>
          <p:cNvSpPr>
            <a:spLocks noGrp="1"/>
          </p:cNvSpPr>
          <p:nvPr>
            <p:ph type="dt" sz="half" idx="10"/>
          </p:nvPr>
        </p:nvSpPr>
        <p:spPr/>
        <p:txBody>
          <a:bodyPr/>
          <a:lstStyle>
            <a:lvl1pPr>
              <a:defRPr/>
            </a:lvl1pPr>
          </a:lstStyle>
          <a:p>
            <a:pPr>
              <a:defRPr/>
            </a:pPr>
            <a:fld id="{7BB2A9E3-CBFA-4289-AF04-7F68DC103BBC}" type="datetimeFigureOut">
              <a:rPr lang="en-GB" altLang="en-US"/>
              <a:pPr>
                <a:defRPr/>
              </a:pPr>
              <a:t>11/06/2026</a:t>
            </a:fld>
            <a:endParaRPr lang="en-GB" altLang="en-US"/>
          </a:p>
        </p:txBody>
      </p:sp>
      <p:sp>
        <p:nvSpPr>
          <p:cNvPr id="6" name="Footer Placeholder 4">
            <a:extLst>
              <a:ext uri="{FF2B5EF4-FFF2-40B4-BE49-F238E27FC236}">
                <a16:creationId xmlns:a16="http://schemas.microsoft.com/office/drawing/2014/main" id="{DAA236CA-032F-2FDC-D871-1A1270F96F9F}"/>
              </a:ext>
            </a:extLst>
          </p:cNvPr>
          <p:cNvSpPr>
            <a:spLocks noGrp="1"/>
          </p:cNvSpPr>
          <p:nvPr>
            <p:ph type="ftr" sz="quarter" idx="11"/>
          </p:nvPr>
        </p:nvSpPr>
        <p:spPr/>
        <p:txBody>
          <a:bodyPr/>
          <a:lstStyle>
            <a:lvl1pPr>
              <a:defRPr/>
            </a:lvl1pPr>
          </a:lstStyle>
          <a:p>
            <a:pPr>
              <a:defRPr/>
            </a:pPr>
            <a:endParaRPr lang="en-GB" altLang="en-US"/>
          </a:p>
        </p:txBody>
      </p:sp>
      <p:sp>
        <p:nvSpPr>
          <p:cNvPr id="7" name="Slide Number Placeholder 5">
            <a:extLst>
              <a:ext uri="{FF2B5EF4-FFF2-40B4-BE49-F238E27FC236}">
                <a16:creationId xmlns:a16="http://schemas.microsoft.com/office/drawing/2014/main" id="{4D6ADC95-EC8F-3263-31BF-59771D4BB2C4}"/>
              </a:ext>
            </a:extLst>
          </p:cNvPr>
          <p:cNvSpPr>
            <a:spLocks noGrp="1"/>
          </p:cNvSpPr>
          <p:nvPr>
            <p:ph type="sldNum" sz="quarter" idx="12"/>
          </p:nvPr>
        </p:nvSpPr>
        <p:spPr/>
        <p:txBody>
          <a:bodyPr/>
          <a:lstStyle>
            <a:lvl1pPr>
              <a:defRPr/>
            </a:lvl1pPr>
          </a:lstStyle>
          <a:p>
            <a:pPr>
              <a:defRPr/>
            </a:pPr>
            <a:fld id="{2C0C0D48-66BD-47CD-BD56-32560009F19D}" type="slidenum">
              <a:rPr lang="en-GB" altLang="en-US"/>
              <a:pPr>
                <a:defRPr/>
              </a:pPr>
              <a:t>‹#›</a:t>
            </a:fld>
            <a:endParaRPr lang="en-GB" altLang="en-US"/>
          </a:p>
        </p:txBody>
      </p:sp>
    </p:spTree>
    <p:extLst>
      <p:ext uri="{BB962C8B-B14F-4D97-AF65-F5344CB8AC3E}">
        <p14:creationId xmlns:p14="http://schemas.microsoft.com/office/powerpoint/2010/main" val="3841587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7A772D-F0A2-0852-1643-117F9D94DF2F}"/>
              </a:ext>
            </a:extLst>
          </p:cNvPr>
          <p:cNvSpPr>
            <a:spLocks noGrp="1"/>
          </p:cNvSpPr>
          <p:nvPr>
            <p:ph type="dt" sz="half" idx="10"/>
          </p:nvPr>
        </p:nvSpPr>
        <p:spPr/>
        <p:txBody>
          <a:bodyPr/>
          <a:lstStyle>
            <a:lvl1pPr>
              <a:defRPr/>
            </a:lvl1pPr>
          </a:lstStyle>
          <a:p>
            <a:pPr>
              <a:defRPr/>
            </a:pPr>
            <a:fld id="{23AC1C4E-517A-4C12-90C5-C30D36AC8E06}" type="datetimeFigureOut">
              <a:rPr lang="en-GB" altLang="en-US"/>
              <a:pPr>
                <a:defRPr/>
              </a:pPr>
              <a:t>11/06/2026</a:t>
            </a:fld>
            <a:endParaRPr lang="en-GB" altLang="en-US"/>
          </a:p>
        </p:txBody>
      </p:sp>
      <p:sp>
        <p:nvSpPr>
          <p:cNvPr id="5" name="Footer Placeholder 4">
            <a:extLst>
              <a:ext uri="{FF2B5EF4-FFF2-40B4-BE49-F238E27FC236}">
                <a16:creationId xmlns:a16="http://schemas.microsoft.com/office/drawing/2014/main" id="{065962E0-8254-B29B-8CB7-616A5A6E3528}"/>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EE6453C0-152F-5401-CB0A-D3D92D09231D}"/>
              </a:ext>
            </a:extLst>
          </p:cNvPr>
          <p:cNvSpPr>
            <a:spLocks noGrp="1"/>
          </p:cNvSpPr>
          <p:nvPr>
            <p:ph type="sldNum" sz="quarter" idx="12"/>
          </p:nvPr>
        </p:nvSpPr>
        <p:spPr/>
        <p:txBody>
          <a:bodyPr/>
          <a:lstStyle>
            <a:lvl1pPr>
              <a:defRPr/>
            </a:lvl1pPr>
          </a:lstStyle>
          <a:p>
            <a:pPr>
              <a:defRPr/>
            </a:pPr>
            <a:fld id="{B5B2A7D4-6AF0-44AB-BFD7-CDD3E448570C}" type="slidenum">
              <a:rPr lang="en-GB" altLang="en-US"/>
              <a:pPr>
                <a:defRPr/>
              </a:pPr>
              <a:t>‹#›</a:t>
            </a:fld>
            <a:endParaRPr lang="en-GB" altLang="en-US"/>
          </a:p>
        </p:txBody>
      </p:sp>
    </p:spTree>
    <p:extLst>
      <p:ext uri="{BB962C8B-B14F-4D97-AF65-F5344CB8AC3E}">
        <p14:creationId xmlns:p14="http://schemas.microsoft.com/office/powerpoint/2010/main" val="2573814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2A5202-BD3E-3E06-7648-137D90B8111E}"/>
              </a:ext>
            </a:extLst>
          </p:cNvPr>
          <p:cNvSpPr>
            <a:spLocks noGrp="1"/>
          </p:cNvSpPr>
          <p:nvPr>
            <p:ph type="dt" sz="half" idx="10"/>
          </p:nvPr>
        </p:nvSpPr>
        <p:spPr/>
        <p:txBody>
          <a:bodyPr/>
          <a:lstStyle>
            <a:lvl1pPr>
              <a:defRPr/>
            </a:lvl1pPr>
          </a:lstStyle>
          <a:p>
            <a:pPr>
              <a:defRPr/>
            </a:pPr>
            <a:fld id="{A2A3C214-E183-4932-AC91-284A67B32E33}" type="datetimeFigureOut">
              <a:rPr lang="en-GB" altLang="en-US"/>
              <a:pPr>
                <a:defRPr/>
              </a:pPr>
              <a:t>11/06/2026</a:t>
            </a:fld>
            <a:endParaRPr lang="en-GB" altLang="en-US"/>
          </a:p>
        </p:txBody>
      </p:sp>
      <p:sp>
        <p:nvSpPr>
          <p:cNvPr id="5" name="Footer Placeholder 4">
            <a:extLst>
              <a:ext uri="{FF2B5EF4-FFF2-40B4-BE49-F238E27FC236}">
                <a16:creationId xmlns:a16="http://schemas.microsoft.com/office/drawing/2014/main" id="{C1FF5ACE-5BC4-18C5-2301-53427279724E}"/>
              </a:ext>
            </a:extLst>
          </p:cNvPr>
          <p:cNvSpPr>
            <a:spLocks noGrp="1"/>
          </p:cNvSpPr>
          <p:nvPr>
            <p:ph type="ftr" sz="quarter" idx="11"/>
          </p:nvPr>
        </p:nvSpPr>
        <p:spPr/>
        <p:txBody>
          <a:bodyPr/>
          <a:lstStyle>
            <a:lvl1pPr>
              <a:defRPr/>
            </a:lvl1pPr>
          </a:lstStyle>
          <a:p>
            <a:pPr>
              <a:defRPr/>
            </a:pPr>
            <a:endParaRPr lang="en-GB" altLang="en-US"/>
          </a:p>
        </p:txBody>
      </p:sp>
      <p:sp>
        <p:nvSpPr>
          <p:cNvPr id="6" name="Slide Number Placeholder 5">
            <a:extLst>
              <a:ext uri="{FF2B5EF4-FFF2-40B4-BE49-F238E27FC236}">
                <a16:creationId xmlns:a16="http://schemas.microsoft.com/office/drawing/2014/main" id="{334A5B61-C61A-A77B-D5D6-FC35E1FF4B8D}"/>
              </a:ext>
            </a:extLst>
          </p:cNvPr>
          <p:cNvSpPr>
            <a:spLocks noGrp="1"/>
          </p:cNvSpPr>
          <p:nvPr>
            <p:ph type="sldNum" sz="quarter" idx="12"/>
          </p:nvPr>
        </p:nvSpPr>
        <p:spPr/>
        <p:txBody>
          <a:bodyPr/>
          <a:lstStyle>
            <a:lvl1pPr>
              <a:defRPr/>
            </a:lvl1pPr>
          </a:lstStyle>
          <a:p>
            <a:pPr>
              <a:defRPr/>
            </a:pPr>
            <a:fld id="{51BA1225-A6F4-4841-A21C-7B4E1A6CDBFF}" type="slidenum">
              <a:rPr lang="en-GB" altLang="en-US"/>
              <a:pPr>
                <a:defRPr/>
              </a:pPr>
              <a:t>‹#›</a:t>
            </a:fld>
            <a:endParaRPr lang="en-GB" altLang="en-US"/>
          </a:p>
        </p:txBody>
      </p:sp>
    </p:spTree>
    <p:extLst>
      <p:ext uri="{BB962C8B-B14F-4D97-AF65-F5344CB8AC3E}">
        <p14:creationId xmlns:p14="http://schemas.microsoft.com/office/powerpoint/2010/main" val="2937894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8F6A122-28AC-2514-CB50-368678CABF4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6A3206F0-E3D1-D007-A2AD-D10EAD9B1673}"/>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BA862882-F039-EC7D-580A-59850B4FA645}"/>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anose="020B0604020202020204" pitchFamily="34" charset="0"/>
              </a:defRPr>
            </a:lvl1pPr>
          </a:lstStyle>
          <a:p>
            <a:pPr>
              <a:defRPr/>
            </a:pPr>
            <a:fld id="{F285A97B-2186-46B1-8736-EF5707855271}" type="datetimeFigureOut">
              <a:rPr lang="en-GB" altLang="en-US"/>
              <a:pPr>
                <a:defRPr/>
              </a:pPr>
              <a:t>11/06/2026</a:t>
            </a:fld>
            <a:endParaRPr lang="en-GB" altLang="en-US"/>
          </a:p>
        </p:txBody>
      </p:sp>
      <p:sp>
        <p:nvSpPr>
          <p:cNvPr id="5" name="Footer Placeholder 4">
            <a:extLst>
              <a:ext uri="{FF2B5EF4-FFF2-40B4-BE49-F238E27FC236}">
                <a16:creationId xmlns:a16="http://schemas.microsoft.com/office/drawing/2014/main" id="{C95A05DF-5A96-D20E-53B6-F77716DF988A}"/>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cs typeface="Arial" panose="020B0604020202020204" pitchFamily="34" charset="0"/>
              </a:defRPr>
            </a:lvl1pPr>
          </a:lstStyle>
          <a:p>
            <a:pPr>
              <a:defRPr/>
            </a:pPr>
            <a:endParaRPr lang="en-GB" altLang="en-US"/>
          </a:p>
        </p:txBody>
      </p:sp>
      <p:sp>
        <p:nvSpPr>
          <p:cNvPr id="6" name="Slide Number Placeholder 5">
            <a:extLst>
              <a:ext uri="{FF2B5EF4-FFF2-40B4-BE49-F238E27FC236}">
                <a16:creationId xmlns:a16="http://schemas.microsoft.com/office/drawing/2014/main" id="{2D3CBE6E-FFD0-4A3B-AD53-36BDD5CC8FC9}"/>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8FC096EA-4738-4DBC-9940-59A1318EB12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E298B7F2-9D98-B962-9BFF-10D1CB1549CC}"/>
              </a:ext>
            </a:extLst>
          </p:cNvPr>
          <p:cNvSpPr>
            <a:spLocks noChangeArrowheads="1"/>
          </p:cNvSpPr>
          <p:nvPr/>
        </p:nvSpPr>
        <p:spPr bwMode="auto">
          <a:xfrm flipH="1">
            <a:off x="187325" y="93663"/>
            <a:ext cx="4097338" cy="124777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defRPr/>
            </a:pPr>
            <a:r>
              <a:rPr lang="en-GB" altLang="en-US" sz="1400" b="1" dirty="0">
                <a:latin typeface="Comic Sans MS" panose="030F0902030302020204" pitchFamily="66" charset="0"/>
              </a:rPr>
              <a:t>Year 3 Curriculum Plan</a:t>
            </a:r>
          </a:p>
          <a:p>
            <a:pPr eaLnBrk="1" hangingPunct="1">
              <a:spcBef>
                <a:spcPct val="0"/>
              </a:spcBef>
              <a:spcAft>
                <a:spcPts val="1000"/>
              </a:spcAft>
              <a:buFontTx/>
              <a:buNone/>
              <a:defRPr/>
            </a:pPr>
            <a:r>
              <a:rPr lang="en-GB" altLang="en-US" sz="1400" b="1" dirty="0">
                <a:latin typeface="Comic Sans MS" panose="030F0902030302020204" pitchFamily="66" charset="0"/>
              </a:rPr>
              <a:t>Summer 2 2025/2026</a:t>
            </a:r>
            <a:endParaRPr lang="en-US" altLang="en-US" sz="1400" dirty="0">
              <a:latin typeface="Arial" panose="020B0604020202020204" pitchFamily="34" charset="0"/>
            </a:endParaRPr>
          </a:p>
        </p:txBody>
      </p:sp>
      <p:sp>
        <p:nvSpPr>
          <p:cNvPr id="5" name="Rectangle 397">
            <a:extLst>
              <a:ext uri="{FF2B5EF4-FFF2-40B4-BE49-F238E27FC236}">
                <a16:creationId xmlns:a16="http://schemas.microsoft.com/office/drawing/2014/main" id="{80E86A9B-E9E4-27E2-6666-CF350D51DF30}"/>
              </a:ext>
            </a:extLst>
          </p:cNvPr>
          <p:cNvSpPr>
            <a:spLocks noChangeArrowheads="1"/>
          </p:cNvSpPr>
          <p:nvPr/>
        </p:nvSpPr>
        <p:spPr bwMode="auto">
          <a:xfrm flipH="1">
            <a:off x="4500563" y="93663"/>
            <a:ext cx="4505325" cy="66484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spcAft>
                <a:spcPts val="1000"/>
              </a:spcAft>
              <a:buFontTx/>
              <a:buNone/>
              <a:defRPr/>
            </a:pPr>
            <a:r>
              <a:rPr lang="en-GB" altLang="en-US" sz="1200" b="1" u="sng" dirty="0">
                <a:latin typeface="Comic Sans MS" panose="030F0902030302020204" pitchFamily="66" charset="0"/>
              </a:rPr>
              <a:t>Key Curriculum Areas</a:t>
            </a:r>
          </a:p>
          <a:p>
            <a:pPr marL="12700" algn="just" eaLnBrk="1" hangingPunct="1">
              <a:spcBef>
                <a:spcPct val="0"/>
              </a:spcBef>
              <a:spcAft>
                <a:spcPts val="400"/>
              </a:spcAft>
              <a:buFontTx/>
              <a:buNone/>
              <a:tabLst>
                <a:tab pos="3908425" algn="l"/>
              </a:tabLst>
              <a:defRPr/>
            </a:pPr>
            <a:br>
              <a:rPr lang="en-GB" altLang="en-US" sz="300" b="1" dirty="0">
                <a:solidFill>
                  <a:srgbClr val="FF0000"/>
                </a:solidFill>
                <a:latin typeface="Comic Sans MS" panose="030F0902030302020204" pitchFamily="66" charset="0"/>
              </a:rPr>
            </a:br>
            <a:r>
              <a:rPr lang="en-GB" sz="900" b="1" dirty="0">
                <a:solidFill>
                  <a:srgbClr val="000000"/>
                </a:solidFill>
                <a:latin typeface="Comic Sans MS" panose="030F0702030302020204" pitchFamily="66" charset="0"/>
              </a:rPr>
              <a:t>As Readers </a:t>
            </a:r>
            <a:r>
              <a:rPr lang="en-GB" sz="900" dirty="0">
                <a:solidFill>
                  <a:srgbClr val="000000"/>
                </a:solidFill>
                <a:latin typeface="Comic Sans MS" panose="030F0702030302020204" pitchFamily="66" charset="0"/>
              </a:rPr>
              <a:t>we will continue to read as a whole class throughout the week and improve our confidence to read unfamiliar words including those with prefixes and suffixes. We will focus on a specific skill weekly and work towards understanding what we have read in a variety of ways. Our class texts this term are  Escape from Pompeii by Christina </a:t>
            </a:r>
            <a:r>
              <a:rPr lang="en-GB" sz="900" dirty="0" err="1">
                <a:solidFill>
                  <a:srgbClr val="000000"/>
                </a:solidFill>
                <a:latin typeface="Comic Sans MS" panose="030F0702030302020204" pitchFamily="66" charset="0"/>
              </a:rPr>
              <a:t>Balit</a:t>
            </a:r>
            <a:r>
              <a:rPr lang="en-GB" sz="900" dirty="0">
                <a:solidFill>
                  <a:srgbClr val="000000"/>
                </a:solidFill>
                <a:latin typeface="Comic Sans MS" panose="030F0702030302020204" pitchFamily="66" charset="0"/>
              </a:rPr>
              <a:t>. </a:t>
            </a:r>
          </a:p>
          <a:p>
            <a:pPr marL="12700" algn="just" eaLnBrk="1" hangingPunct="1">
              <a:spcBef>
                <a:spcPct val="0"/>
              </a:spcBef>
              <a:spcAft>
                <a:spcPts val="400"/>
              </a:spcAft>
              <a:buFontTx/>
              <a:buNone/>
              <a:tabLst>
                <a:tab pos="3908425" algn="l"/>
              </a:tabLst>
              <a:defRPr/>
            </a:pPr>
            <a:r>
              <a:rPr lang="en-GB" sz="900" dirty="0">
                <a:solidFill>
                  <a:srgbClr val="000000"/>
                </a:solidFill>
                <a:latin typeface="Comic Sans MS" panose="030F0702030302020204" pitchFamily="66" charset="0"/>
              </a:rPr>
              <a:t>​</a:t>
            </a:r>
            <a:r>
              <a:rPr lang="en-GB" altLang="en-US" sz="900" b="1" dirty="0">
                <a:latin typeface="Comic Sans MS" panose="030F0702030302020204" pitchFamily="66" charset="0"/>
                <a:ea typeface="Comic Sans MS" panose="030F0902030302020204" pitchFamily="66" charset="0"/>
                <a:cs typeface="Comic Sans MS" panose="030F0902030302020204" pitchFamily="66" charset="0"/>
              </a:rPr>
              <a:t>As Writers </a:t>
            </a:r>
            <a:r>
              <a:rPr lang="en-GB" altLang="en-US" sz="900" dirty="0">
                <a:latin typeface="Comic Sans MS" panose="030F0702030302020204" pitchFamily="66" charset="0"/>
                <a:ea typeface="Comic Sans MS" panose="030F0702030302020204" pitchFamily="66" charset="0"/>
                <a:cs typeface="Comic Sans MS" panose="030F0702030302020204" pitchFamily="66" charset="0"/>
              </a:rPr>
              <a:t>we will be linking our lessons to our topic as much as possible. We will write setting descriptions for before and after the eruption of Mount Vesuvius. These pieces of writing will be linked to our class text ‘Escape From Pompeii’ by Christina </a:t>
            </a:r>
            <a:r>
              <a:rPr lang="en-GB" altLang="en-US" sz="900" dirty="0" err="1">
                <a:latin typeface="Comic Sans MS" panose="030F0702030302020204" pitchFamily="66" charset="0"/>
                <a:ea typeface="Comic Sans MS" panose="030F0702030302020204" pitchFamily="66" charset="0"/>
                <a:cs typeface="Comic Sans MS" panose="030F0702030302020204" pitchFamily="66" charset="0"/>
              </a:rPr>
              <a:t>Balit</a:t>
            </a:r>
            <a:r>
              <a:rPr lang="en-GB" altLang="en-US" sz="900" dirty="0">
                <a:latin typeface="Comic Sans MS" panose="030F0702030302020204" pitchFamily="66" charset="0"/>
                <a:ea typeface="Comic Sans MS" panose="030F0702030302020204" pitchFamily="66" charset="0"/>
                <a:cs typeface="Comic Sans MS" panose="030F0702030302020204" pitchFamily="66" charset="0"/>
              </a:rPr>
              <a:t>. We will continue to correctly use conjunctions, adverbs and figurative language in our writing. It is important that we continue to use the punctuation we have learned so far (full stops, exclamation marks and commas) in our writing. We will focus on writing to persuade by creating a persuasive leaflet of Pompeii. We will revisit persuasive language and practice writing in 2</a:t>
            </a:r>
            <a:r>
              <a:rPr lang="en-GB" altLang="en-US" sz="900" baseline="30000" dirty="0">
                <a:latin typeface="Comic Sans MS" panose="030F0702030302020204" pitchFamily="66" charset="0"/>
                <a:ea typeface="Comic Sans MS" panose="030F0702030302020204" pitchFamily="66" charset="0"/>
                <a:cs typeface="Comic Sans MS" panose="030F0702030302020204" pitchFamily="66" charset="0"/>
              </a:rPr>
              <a:t>nd</a:t>
            </a:r>
            <a:r>
              <a:rPr lang="en-GB" altLang="en-US" sz="900" dirty="0">
                <a:latin typeface="Comic Sans MS" pitchFamily="66" charset="0"/>
                <a:ea typeface="Comic Sans MS" pitchFamily="66" charset="0"/>
                <a:cs typeface="Comic Sans MS" pitchFamily="66" charset="0"/>
              </a:rPr>
              <a:t> person. </a:t>
            </a:r>
          </a:p>
          <a:p>
            <a:pPr marL="12700" algn="just" eaLnBrk="1" hangingPunct="1">
              <a:spcBef>
                <a:spcPct val="0"/>
              </a:spcBef>
              <a:spcAft>
                <a:spcPts val="400"/>
              </a:spcAft>
              <a:buFontTx/>
              <a:buNone/>
              <a:tabLst>
                <a:tab pos="3908425" algn="l"/>
              </a:tabLst>
              <a:defRPr/>
            </a:pPr>
            <a:endParaRPr lang="en-GB" altLang="en-US" sz="900" dirty="0">
              <a:latin typeface="Comic Sans MS" pitchFamily="66" charset="0"/>
              <a:ea typeface="Comic Sans MS" pitchFamily="66" charset="0"/>
              <a:cs typeface="Comic Sans MS" pitchFamily="66" charset="0"/>
            </a:endParaRPr>
          </a:p>
          <a:p>
            <a:pPr marL="12700" algn="just" eaLnBrk="1" hangingPunct="1">
              <a:spcBef>
                <a:spcPct val="0"/>
              </a:spcBef>
              <a:spcAft>
                <a:spcPts val="400"/>
              </a:spcAft>
              <a:buFontTx/>
              <a:buNone/>
              <a:tabLst>
                <a:tab pos="3908425" algn="l"/>
              </a:tabLst>
              <a:defRPr/>
            </a:pPr>
            <a:r>
              <a:rPr lang="en-GB" altLang="en-US" sz="900" b="1" dirty="0">
                <a:latin typeface="Comic Sans MS" panose="030F0702030302020204" pitchFamily="66" charset="0"/>
                <a:ea typeface="Comic Sans MS" panose="030F0902030302020204" pitchFamily="66" charset="0"/>
                <a:cs typeface="Comic Sans MS" panose="030F0902030302020204" pitchFamily="66" charset="0"/>
              </a:rPr>
              <a:t>As Mathematicians</a:t>
            </a:r>
            <a:r>
              <a:rPr lang="en-GB" altLang="en-US" sz="900" dirty="0">
                <a:latin typeface="Comic Sans MS" panose="030F0702030302020204" pitchFamily="66" charset="0"/>
                <a:ea typeface="Comic Sans MS" panose="030F0902030302020204" pitchFamily="66" charset="0"/>
                <a:cs typeface="Comic Sans MS" panose="030F0902030302020204" pitchFamily="66" charset="0"/>
              </a:rPr>
              <a:t> we will continue to work on our 3, 4 and 8 times tables and so it is crucial that the children are practicing these at home. Some children will be working towards their 6s, 7s and 9s ready for next year’s statutory multiplication test. We are starting  with another measuring unit in which we will learn to tell the time to the minute. In geometry, we will look at the properties of shape and statistics. We would encourage you to help your child to practise reading the time from both 12 and 24 hour clocks at home to support their learning in class.</a:t>
            </a:r>
          </a:p>
          <a:p>
            <a:pPr>
              <a:buFont typeface="Arial" panose="020B0604020202020204" pitchFamily="34" charset="0"/>
              <a:buNone/>
              <a:defRPr/>
            </a:pPr>
            <a:r>
              <a:rPr lang="en-GB" sz="900" dirty="0">
                <a:solidFill>
                  <a:srgbClr val="000000"/>
                </a:solidFill>
                <a:latin typeface="Comic Sans MS" panose="030F0702030302020204" pitchFamily="66" charset="0"/>
              </a:rPr>
              <a:t>Our spelling practice will continue with weekly cumulative testing using the lists available on the school website. The children will learn a new spelling rule each week and carry out activities to consolidate these. </a:t>
            </a:r>
            <a:r>
              <a:rPr lang="en-US" sz="900" dirty="0">
                <a:solidFill>
                  <a:srgbClr val="000000"/>
                </a:solidFill>
                <a:latin typeface="Comic Sans MS" panose="030F0702030302020204" pitchFamily="66" charset="0"/>
              </a:rPr>
              <a:t>​</a:t>
            </a:r>
          </a:p>
          <a:p>
            <a:pPr>
              <a:buFont typeface="Arial" panose="020B0604020202020204" pitchFamily="34" charset="0"/>
              <a:buNone/>
              <a:defRPr/>
            </a:pPr>
            <a:endParaRPr lang="en-US" sz="900" dirty="0">
              <a:solidFill>
                <a:srgbClr val="000000"/>
              </a:solidFill>
              <a:latin typeface="Comic Sans MS" panose="030F0702030302020204" pitchFamily="66" charset="0"/>
            </a:endParaRPr>
          </a:p>
          <a:p>
            <a:pPr>
              <a:buFont typeface="Arial" panose="020B0604020202020204" pitchFamily="34" charset="0"/>
              <a:buNone/>
              <a:defRPr/>
            </a:pPr>
            <a:r>
              <a:rPr lang="en-GB" sz="900" dirty="0">
                <a:solidFill>
                  <a:srgbClr val="000000"/>
                </a:solidFill>
                <a:latin typeface="Comic Sans MS" panose="030F0702030302020204" pitchFamily="66" charset="0"/>
              </a:rPr>
              <a:t>In handwriting, the children will continue to develop their cursive writing which will allow them to both work towards earning their pen licence and maintain their skills. Practising handwriting and spellings at home will be a very big help towards this. </a:t>
            </a:r>
          </a:p>
          <a:p>
            <a:pPr marL="12700" algn="just" eaLnBrk="1" hangingPunct="1">
              <a:spcBef>
                <a:spcPct val="0"/>
              </a:spcBef>
              <a:spcAft>
                <a:spcPts val="400"/>
              </a:spcAft>
              <a:buFontTx/>
              <a:buNone/>
              <a:tabLst>
                <a:tab pos="3908425" algn="l"/>
              </a:tabLst>
              <a:defRPr/>
            </a:pPr>
            <a:endParaRPr lang="en-GB" altLang="en-US" sz="900" dirty="0">
              <a:latin typeface="Comic Sans MS" panose="030F0702030302020204" pitchFamily="66" charset="0"/>
              <a:ea typeface="Comic Sans MS" panose="030F0902030302020204" pitchFamily="66" charset="0"/>
              <a:cs typeface="Comic Sans MS" panose="030F0902030302020204" pitchFamily="66" charset="0"/>
            </a:endParaRPr>
          </a:p>
          <a:p>
            <a:pPr marL="12700" algn="just" eaLnBrk="1" hangingPunct="1">
              <a:spcBef>
                <a:spcPct val="0"/>
              </a:spcBef>
              <a:spcAft>
                <a:spcPts val="400"/>
              </a:spcAft>
              <a:buFontTx/>
              <a:buNone/>
              <a:tabLst>
                <a:tab pos="3908425" algn="l"/>
              </a:tabLst>
              <a:defRPr/>
            </a:pPr>
            <a:r>
              <a:rPr lang="en-US" altLang="en-US" sz="900" b="1" dirty="0">
                <a:latin typeface="Comic Sans MS" panose="030F0702030302020204" pitchFamily="66" charset="0"/>
                <a:ea typeface="Comic Sans MS" panose="030F0902030302020204" pitchFamily="66" charset="0"/>
                <a:cs typeface="Comic Sans MS" panose="030F0902030302020204" pitchFamily="66" charset="0"/>
              </a:rPr>
              <a:t>As Religiously Literate students</a:t>
            </a:r>
            <a:r>
              <a:rPr lang="en-US" altLang="en-US" sz="900" dirty="0">
                <a:latin typeface="Comic Sans MS" panose="030F0702030302020204" pitchFamily="66" charset="0"/>
                <a:ea typeface="Comic Sans MS" panose="030F0902030302020204" pitchFamily="66" charset="0"/>
                <a:cs typeface="Comic Sans MS" panose="030F0902030302020204" pitchFamily="66" charset="0"/>
              </a:rPr>
              <a:t> we will be exploring the big questions ‘Who is Jesus?’ in which we learn about the meaning behind the ‘I am statements’ and we will describe what a Christian might learn from these. Through this unit we will focus on the core concepts Incarnation and Gospel as we consider how the statements may be relevant to our own lives.</a:t>
            </a:r>
            <a:endParaRPr lang="en-GB" sz="900" dirty="0">
              <a:latin typeface="Comic Sans MS" panose="030F0702030302020204" pitchFamily="66" charset="0"/>
            </a:endParaRPr>
          </a:p>
        </p:txBody>
      </p:sp>
      <p:sp>
        <p:nvSpPr>
          <p:cNvPr id="4100" name="Text Box 2">
            <a:extLst>
              <a:ext uri="{FF2B5EF4-FFF2-40B4-BE49-F238E27FC236}">
                <a16:creationId xmlns:a16="http://schemas.microsoft.com/office/drawing/2014/main" id="{46308CB7-2E01-772C-B5EA-14256B28F6DC}"/>
              </a:ext>
            </a:extLst>
          </p:cNvPr>
          <p:cNvSpPr txBox="1">
            <a:spLocks noChangeArrowheads="1"/>
          </p:cNvSpPr>
          <p:nvPr/>
        </p:nvSpPr>
        <p:spPr bwMode="auto">
          <a:xfrm>
            <a:off x="238125" y="5411788"/>
            <a:ext cx="4046538" cy="13303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GB" altLang="en-US" sz="1000">
              <a:latin typeface="Comic Sans MS" panose="030F0702030302020204" pitchFamily="66" charset="0"/>
            </a:endParaRPr>
          </a:p>
        </p:txBody>
      </p:sp>
      <p:sp>
        <p:nvSpPr>
          <p:cNvPr id="2053" name="Text Box 2">
            <a:extLst>
              <a:ext uri="{FF2B5EF4-FFF2-40B4-BE49-F238E27FC236}">
                <a16:creationId xmlns:a16="http://schemas.microsoft.com/office/drawing/2014/main" id="{60E9CE3F-C1DC-C62C-FF03-5D9E232D3213}"/>
              </a:ext>
            </a:extLst>
          </p:cNvPr>
          <p:cNvSpPr txBox="1">
            <a:spLocks noChangeArrowheads="1"/>
          </p:cNvSpPr>
          <p:nvPr/>
        </p:nvSpPr>
        <p:spPr bwMode="auto">
          <a:xfrm>
            <a:off x="238125" y="5122863"/>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defRPr/>
            </a:pPr>
            <a:r>
              <a:rPr lang="en-GB" altLang="en-US" sz="1400" b="1" u="sng" dirty="0">
                <a:latin typeface="Comic Sans MS" panose="030F0902030302020204" pitchFamily="66" charset="0"/>
              </a:rPr>
              <a:t>Overview of Topic</a:t>
            </a:r>
          </a:p>
          <a:p>
            <a:pPr eaLnBrk="1" hangingPunct="1">
              <a:spcBef>
                <a:spcPct val="0"/>
              </a:spcBef>
              <a:buFont typeface="Arial" panose="020B0604020202020204" pitchFamily="34" charset="0"/>
              <a:buNone/>
              <a:defRPr/>
            </a:pPr>
            <a:endParaRPr lang="en-US" altLang="en-US" sz="400" i="1" dirty="0"/>
          </a:p>
          <a:p>
            <a:pPr>
              <a:buFont typeface="Arial" panose="020B0604020202020204" pitchFamily="34" charset="0"/>
              <a:buNone/>
              <a:defRPr/>
            </a:pPr>
            <a:r>
              <a:rPr lang="en-GB" altLang="en-US" sz="1000" dirty="0">
                <a:latin typeface="Comic Sans MS" panose="030F0902030302020204" pitchFamily="66" charset="0"/>
              </a:rPr>
              <a:t>The tectonic plates that form the earth’s crust are always moving. The children will learn how even the smallest movement can cause huge earthquakes, volcanoes and tsunamis that devastate communities across wide areas.  We will learn which parts of the world suffer the most with these natural disasters and how and why they occur.</a:t>
            </a:r>
          </a:p>
        </p:txBody>
      </p:sp>
      <p:sp>
        <p:nvSpPr>
          <p:cNvPr id="2" name="TextBox 1">
            <a:extLst>
              <a:ext uri="{FF2B5EF4-FFF2-40B4-BE49-F238E27FC236}">
                <a16:creationId xmlns:a16="http://schemas.microsoft.com/office/drawing/2014/main" id="{E486FC81-48EF-6591-22E6-792039D1517F}"/>
              </a:ext>
            </a:extLst>
          </p:cNvPr>
          <p:cNvSpPr txBox="1">
            <a:spLocks noChangeArrowheads="1"/>
          </p:cNvSpPr>
          <p:nvPr/>
        </p:nvSpPr>
        <p:spPr bwMode="auto">
          <a:xfrm>
            <a:off x="261938" y="1484313"/>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cs typeface="+mn-cs"/>
              </a:rPr>
              <a:t>Active Planet</a:t>
            </a:r>
          </a:p>
        </p:txBody>
      </p:sp>
      <p:sp>
        <p:nvSpPr>
          <p:cNvPr id="13" name="Text Box 2">
            <a:extLst>
              <a:ext uri="{FF2B5EF4-FFF2-40B4-BE49-F238E27FC236}">
                <a16:creationId xmlns:a16="http://schemas.microsoft.com/office/drawing/2014/main" id="{92E3590C-756D-EE83-B64D-11A90DBC2BFA}"/>
              </a:ext>
            </a:extLst>
          </p:cNvPr>
          <p:cNvSpPr txBox="1">
            <a:spLocks noChangeArrowheads="1"/>
          </p:cNvSpPr>
          <p:nvPr/>
        </p:nvSpPr>
        <p:spPr bwMode="auto">
          <a:xfrm>
            <a:off x="249238" y="6435725"/>
            <a:ext cx="4035425" cy="306388"/>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defRPr/>
            </a:pPr>
            <a:r>
              <a:rPr lang="en-GB" altLang="en-US" sz="1200" b="1" dirty="0">
                <a:latin typeface="Comic Sans MS" panose="030F0902030302020204" pitchFamily="66" charset="0"/>
              </a:rPr>
              <a:t>Value of the half term: Responsibility</a:t>
            </a:r>
          </a:p>
          <a:p>
            <a:pPr eaLnBrk="1" hangingPunct="1">
              <a:spcBef>
                <a:spcPct val="0"/>
              </a:spcBef>
              <a:buFontTx/>
              <a:buNone/>
              <a:defRPr/>
            </a:pPr>
            <a:endParaRPr lang="en-US" altLang="en-US" sz="1000" dirty="0">
              <a:latin typeface="Comic Sans MS" panose="030F0902030302020204" pitchFamily="66" charset="0"/>
            </a:endParaRPr>
          </a:p>
        </p:txBody>
      </p:sp>
      <p:pic>
        <p:nvPicPr>
          <p:cNvPr id="4104" name="Picture 9" descr="C:\Users\User\Desktop\Crest Logo (1).png">
            <a:extLst>
              <a:ext uri="{FF2B5EF4-FFF2-40B4-BE49-F238E27FC236}">
                <a16:creationId xmlns:a16="http://schemas.microsoft.com/office/drawing/2014/main" id="{C9CD8764-63B3-081E-AE83-86DB363147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84525" y="101600"/>
            <a:ext cx="1079500"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5">
            <a:extLst>
              <a:ext uri="{FF2B5EF4-FFF2-40B4-BE49-F238E27FC236}">
                <a16:creationId xmlns:a16="http://schemas.microsoft.com/office/drawing/2014/main" id="{5E0117C9-385C-D744-A23A-766D7EAC15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75" y="2225675"/>
            <a:ext cx="3932238"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id="{2A878E65-F2F2-5629-474D-FF501DA195E1}"/>
              </a:ext>
            </a:extLst>
          </p:cNvPr>
          <p:cNvSpPr>
            <a:spLocks noChangeArrowheads="1"/>
          </p:cNvSpPr>
          <p:nvPr/>
        </p:nvSpPr>
        <p:spPr bwMode="auto">
          <a:xfrm flipH="1">
            <a:off x="171450" y="115888"/>
            <a:ext cx="2863850" cy="6286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defRPr/>
            </a:pPr>
            <a:r>
              <a:rPr lang="en-GB" altLang="en-US" sz="1400" b="1" u="sng">
                <a:latin typeface="Comic Sans MS" panose="030F0902030302020204" pitchFamily="66" charset="0"/>
              </a:rPr>
              <a:t>Other Curriculum Areas</a:t>
            </a:r>
            <a:endParaRPr lang="en-US" altLang="en-US" sz="1800">
              <a:latin typeface="Arial" panose="020B0604020202020204" pitchFamily="34" charset="0"/>
            </a:endParaRPr>
          </a:p>
        </p:txBody>
      </p:sp>
      <p:sp>
        <p:nvSpPr>
          <p:cNvPr id="5123" name="Text Box 2">
            <a:extLst>
              <a:ext uri="{FF2B5EF4-FFF2-40B4-BE49-F238E27FC236}">
                <a16:creationId xmlns:a16="http://schemas.microsoft.com/office/drawing/2014/main" id="{C9CBA4AA-80CB-B7EC-E608-D4FCDCC055C9}"/>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5124" name="Text Box 2">
            <a:extLst>
              <a:ext uri="{FF2B5EF4-FFF2-40B4-BE49-F238E27FC236}">
                <a16:creationId xmlns:a16="http://schemas.microsoft.com/office/drawing/2014/main" id="{70F399F4-BE81-479F-0542-5323318333EF}"/>
              </a:ext>
            </a:extLst>
          </p:cNvPr>
          <p:cNvSpPr txBox="1">
            <a:spLocks noChangeArrowheads="1"/>
          </p:cNvSpPr>
          <p:nvPr/>
        </p:nvSpPr>
        <p:spPr bwMode="auto">
          <a:xfrm>
            <a:off x="125413" y="928688"/>
            <a:ext cx="4398962" cy="1452562"/>
          </a:xfrm>
          <a:prstGeom prst="rect">
            <a:avLst/>
          </a:prstGeom>
          <a:solidFill>
            <a:srgbClr val="FFFFFF"/>
          </a:solidFill>
          <a:ln>
            <a:noFill/>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Scientists</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 we will learn about the topic of light. The children will recognise that they need light in order to see things and that dark is the absence of light. They will notice that light is reflected from surfaces; recognise that light from the sun can be dangerous and that there are ways to protect their eyes; recognise that shadows are formed when the light from a light source is blocked by an opaque object and find patterns in the way that the size of shadows change.</a:t>
            </a:r>
          </a:p>
          <a:p>
            <a:pPr>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Geographers</a:t>
            </a:r>
            <a:r>
              <a:rPr lang="en-GB" altLang="en-US" sz="1050" dirty="0">
                <a:latin typeface="Comic Sans MS" panose="030F0702030302020204" pitchFamily="66" charset="0"/>
              </a:rPr>
              <a:t>, we’ll be finding out how the Earth is formed and the layers beneath its crust. We will also look at what a volcano island is and where they are in the world, as well as what causes an earthquake and how they can be measured. </a:t>
            </a:r>
            <a:endParaRPr lang="en-GB" altLang="en-US" sz="1050" b="1" dirty="0">
              <a:solidFill>
                <a:srgbClr val="FF0000"/>
              </a:solidFill>
              <a:latin typeface="Comic Sans MS" panose="030F0702030302020204" pitchFamily="66" charset="0"/>
            </a:endParaRPr>
          </a:p>
          <a:p>
            <a:pPr>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Athletes</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 </a:t>
            </a:r>
            <a:r>
              <a:rPr lang="en-US" altLang="en-US" sz="1050" dirty="0">
                <a:latin typeface="Comic Sans MS" panose="030F0702030302020204" pitchFamily="66" charset="0"/>
                <a:ea typeface="Comic Sans MS" panose="030F0702030302020204" pitchFamily="66" charset="0"/>
              </a:rPr>
              <a:t>we will </a:t>
            </a:r>
            <a:r>
              <a:rPr lang="en-US" altLang="en-US" sz="1050" dirty="0">
                <a:latin typeface="Comic Sans MS" panose="030F0702030302020204" pitchFamily="66" charset="0"/>
                <a:ea typeface="Times New Roman" panose="02020603050405020304" pitchFamily="18" charset="0"/>
              </a:rPr>
              <a:t>be developing our understanding of Rounders. Each week we will focus on key skills needed such as throwing, batting, fielding in order to make sense of the complex rules of rounders. We will practice in teams each week to consolidate our understanding of working in a team. Coach will also practice and teach Netball this term. </a:t>
            </a:r>
          </a:p>
          <a:p>
            <a:pPr>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Musicians</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 we will focus on musical structure, specifically </a:t>
            </a:r>
            <a:r>
              <a:rPr lang="en-GB" sz="1050" dirty="0">
                <a:solidFill>
                  <a:srgbClr val="000000"/>
                </a:solidFill>
                <a:latin typeface="Comic Sans MS" panose="030F0702030302020204" pitchFamily="66" charset="0"/>
              </a:rPr>
              <a:t>In the past and Communication units working on rhythmic patterns. </a:t>
            </a:r>
            <a:endParaRPr lang="en-GB" altLang="en-US" sz="1050" b="1" dirty="0">
              <a:latin typeface="Comic Sans MS" panose="030F0702030302020204" pitchFamily="66" charset="0"/>
              <a:ea typeface="Comic Sans MS" panose="030F0702030302020204" pitchFamily="66" charset="0"/>
              <a:cs typeface="Comic Sans MS" panose="030F0702030302020204" pitchFamily="66" charset="0"/>
            </a:endParaRPr>
          </a:p>
          <a:p>
            <a:pPr eaLnBrk="1" hangingPunct="1">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Emotionally Literate students </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we will be starting with a focus of our value of this term ‘responsibility’. We will also focus on Money and budgeting as well as continuing to work towards our Global neighbours event to fundraise for Oxfam. </a:t>
            </a:r>
          </a:p>
          <a:p>
            <a:pPr>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Designers </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we will be researching, designing and creating our own seismographs in relation to our Active Planet topic.</a:t>
            </a:r>
          </a:p>
          <a:p>
            <a:pPr>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As Linguists </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we will continue to have regular French lessons. We will revisit our previous learning and move on to learning about birthdays and classroom.</a:t>
            </a:r>
          </a:p>
          <a:p>
            <a:pPr>
              <a:spcBef>
                <a:spcPct val="0"/>
              </a:spcBef>
              <a:spcAft>
                <a:spcPts val="600"/>
              </a:spcAft>
              <a:buFont typeface="Arial" panose="020B0604020202020204" pitchFamily="34" charset="0"/>
              <a:buNone/>
              <a:defRPr/>
            </a:pPr>
            <a:r>
              <a:rPr lang="en-GB" altLang="en-US" sz="1050" b="1" dirty="0">
                <a:latin typeface="Comic Sans MS" panose="030F0702030302020204" pitchFamily="66" charset="0"/>
                <a:ea typeface="Comic Sans MS" panose="030F0702030302020204" pitchFamily="66" charset="0"/>
                <a:cs typeface="Comic Sans MS" panose="030F0702030302020204" pitchFamily="66" charset="0"/>
              </a:rPr>
              <a:t>Computer Literate students </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we will learn about simulations and presenting as well as exploring </a:t>
            </a:r>
            <a:r>
              <a:rPr lang="en-GB" altLang="en-US" sz="1050" dirty="0" err="1">
                <a:latin typeface="Comic Sans MS" panose="030F0702030302020204" pitchFamily="66" charset="0"/>
                <a:ea typeface="Comic Sans MS" panose="030F0702030302020204" pitchFamily="66" charset="0"/>
                <a:cs typeface="Comic Sans MS" panose="030F0702030302020204" pitchFamily="66" charset="0"/>
              </a:rPr>
              <a:t>Micro:bit</a:t>
            </a:r>
            <a:r>
              <a:rPr lang="en-GB" altLang="en-US" sz="1050" dirty="0">
                <a:latin typeface="Comic Sans MS" panose="030F0702030302020204" pitchFamily="66" charset="0"/>
                <a:ea typeface="Comic Sans MS" panose="030F0702030302020204" pitchFamily="66" charset="0"/>
                <a:cs typeface="Comic Sans MS" panose="030F0702030302020204" pitchFamily="66" charset="0"/>
              </a:rPr>
              <a:t>.</a:t>
            </a:r>
          </a:p>
        </p:txBody>
      </p:sp>
      <p:sp>
        <p:nvSpPr>
          <p:cNvPr id="5125" name="Text Box 2">
            <a:extLst>
              <a:ext uri="{FF2B5EF4-FFF2-40B4-BE49-F238E27FC236}">
                <a16:creationId xmlns:a16="http://schemas.microsoft.com/office/drawing/2014/main" id="{97D37F6E-1C3F-9DE6-E8D5-0ADEFDF1A9E4}"/>
              </a:ext>
            </a:extLst>
          </p:cNvPr>
          <p:cNvSpPr txBox="1">
            <a:spLocks noChangeArrowheads="1"/>
          </p:cNvSpPr>
          <p:nvPr/>
        </p:nvSpPr>
        <p:spPr bwMode="auto">
          <a:xfrm>
            <a:off x="4545013" y="280988"/>
            <a:ext cx="4419600" cy="6461125"/>
          </a:xfrm>
          <a:prstGeom prst="rect">
            <a:avLst/>
          </a:prstGeom>
          <a:solidFill>
            <a:srgbClr val="FFFFFF"/>
          </a:solidFill>
          <a:ln w="9525">
            <a:solidFill>
              <a:srgbClr val="000000"/>
            </a:solidFill>
            <a:miter lim="800000"/>
            <a:headEnd/>
            <a:tailE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spcAft>
                <a:spcPts val="1000"/>
              </a:spcAft>
              <a:buFontTx/>
              <a:buNone/>
            </a:pPr>
            <a:r>
              <a:rPr lang="en-GB" altLang="en-US" sz="1200" b="1" u="sng">
                <a:latin typeface="Comic Sans MS" panose="030F0702030302020204" pitchFamily="66" charset="0"/>
              </a:rPr>
              <a:t>Reminders</a:t>
            </a:r>
          </a:p>
          <a:p>
            <a:pPr eaLnBrk="1" hangingPunct="1">
              <a:spcBef>
                <a:spcPct val="0"/>
              </a:spcBef>
              <a:spcAft>
                <a:spcPts val="1200"/>
              </a:spcAft>
              <a:buFont typeface="Arial" panose="020B0604020202020204" pitchFamily="34" charset="0"/>
              <a:buNone/>
            </a:pPr>
            <a:r>
              <a:rPr lang="en-US" altLang="en-US" sz="1100">
                <a:solidFill>
                  <a:srgbClr val="000000"/>
                </a:solidFill>
                <a:latin typeface="Comic Sans MS" panose="030F0702030302020204" pitchFamily="66" charset="0"/>
              </a:rPr>
              <a:t>P.E Days: We will be having PE twice a week on Mondays and Thursdays. Children will be expected to come to school in their PE kits on those days. </a:t>
            </a:r>
            <a:endParaRPr lang="en-US" altLang="en-US" sz="1100">
              <a:latin typeface="Comic Sans MS" panose="030F0702030302020204" pitchFamily="66" charset="0"/>
            </a:endParaRPr>
          </a:p>
          <a:p>
            <a:pPr eaLnBrk="1" hangingPunct="1">
              <a:spcBef>
                <a:spcPct val="0"/>
              </a:spcBef>
              <a:buFontTx/>
              <a:buNone/>
            </a:pPr>
            <a:r>
              <a:rPr lang="en-US" altLang="en-US" sz="1100" b="1" u="sng">
                <a:solidFill>
                  <a:srgbClr val="000000"/>
                </a:solidFill>
                <a:latin typeface="Comic Sans MS" panose="030F0702030302020204" pitchFamily="66" charset="0"/>
              </a:rPr>
              <a:t>Homework</a:t>
            </a:r>
          </a:p>
          <a:p>
            <a:pPr eaLnBrk="1" hangingPunct="1">
              <a:spcBef>
                <a:spcPct val="0"/>
              </a:spcBef>
              <a:buFontTx/>
              <a:buNone/>
            </a:pPr>
            <a:endParaRPr lang="en-US" altLang="en-US" sz="1100" b="1" u="sng">
              <a:solidFill>
                <a:srgbClr val="000000"/>
              </a:solidFill>
              <a:latin typeface="Comic Sans MS" panose="030F0702030302020204" pitchFamily="66" charset="0"/>
            </a:endParaRPr>
          </a:p>
          <a:p>
            <a:pPr eaLnBrk="1" hangingPunct="1">
              <a:spcBef>
                <a:spcPct val="0"/>
              </a:spcBef>
              <a:spcAft>
                <a:spcPts val="1200"/>
              </a:spcAft>
              <a:buFontTx/>
              <a:buNone/>
            </a:pPr>
            <a:r>
              <a:rPr lang="en-US" altLang="en-US" sz="1200" b="1">
                <a:solidFill>
                  <a:srgbClr val="000000"/>
                </a:solidFill>
                <a:latin typeface="Comic Sans MS" panose="030F0702030302020204" pitchFamily="66" charset="0"/>
              </a:rPr>
              <a:t>Reading</a:t>
            </a:r>
            <a:r>
              <a:rPr lang="en-US" altLang="en-US" sz="1200">
                <a:solidFill>
                  <a:srgbClr val="000000"/>
                </a:solidFill>
                <a:latin typeface="Comic Sans MS" panose="030F0702030302020204" pitchFamily="66" charset="0"/>
              </a:rPr>
              <a:t>: </a:t>
            </a:r>
            <a:r>
              <a:rPr lang="en-US" altLang="en-US" sz="1100">
                <a:solidFill>
                  <a:srgbClr val="000000"/>
                </a:solidFill>
                <a:latin typeface="Comic Sans MS" panose="030F0702030302020204" pitchFamily="66" charset="0"/>
              </a:rPr>
              <a:t>Children are expected to read </a:t>
            </a:r>
            <a:r>
              <a:rPr lang="en-US" altLang="en-US" sz="1100" b="1">
                <a:solidFill>
                  <a:srgbClr val="000000"/>
                </a:solidFill>
                <a:latin typeface="Comic Sans MS" panose="030F0702030302020204" pitchFamily="66" charset="0"/>
              </a:rPr>
              <a:t>everyday </a:t>
            </a:r>
            <a:r>
              <a:rPr lang="en-US" altLang="en-US" sz="1100">
                <a:solidFill>
                  <a:srgbClr val="000000"/>
                </a:solidFill>
                <a:latin typeface="Comic Sans MS" panose="030F0702030302020204" pitchFamily="66" charset="0"/>
              </a:rPr>
              <a:t>at home and use home reading journals on a daily basis. The children will be given their journals and new books on Fridays and will need to return them the following Thursday morning for a new book. </a:t>
            </a:r>
          </a:p>
          <a:p>
            <a:pPr eaLnBrk="1" hangingPunct="1">
              <a:spcBef>
                <a:spcPct val="0"/>
              </a:spcBef>
              <a:spcAft>
                <a:spcPts val="1200"/>
              </a:spcAft>
              <a:buFontTx/>
              <a:buNone/>
            </a:pPr>
            <a:r>
              <a:rPr lang="en-US" altLang="en-US" sz="1200" b="1">
                <a:latin typeface="Comic Sans MS" panose="030F0702030302020204" pitchFamily="66" charset="0"/>
              </a:rPr>
              <a:t>Spellings</a:t>
            </a:r>
            <a:r>
              <a:rPr lang="en-US" altLang="en-US" sz="1200">
                <a:latin typeface="Comic Sans MS" panose="030F0702030302020204" pitchFamily="66" charset="0"/>
              </a:rPr>
              <a:t>: </a:t>
            </a:r>
            <a:r>
              <a:rPr lang="en-US" altLang="en-US" sz="1100">
                <a:latin typeface="Comic Sans MS" panose="030F0702030302020204" pitchFamily="66" charset="0"/>
              </a:rPr>
              <a:t>These could be accessed on the school’s website,and will be tested weekly on a Friday.</a:t>
            </a:r>
          </a:p>
          <a:p>
            <a:pPr eaLnBrk="1" hangingPunct="1">
              <a:spcBef>
                <a:spcPct val="0"/>
              </a:spcBef>
              <a:spcAft>
                <a:spcPts val="1200"/>
              </a:spcAft>
              <a:buFont typeface="Arial" panose="020B0604020202020204" pitchFamily="34" charset="0"/>
              <a:buNone/>
            </a:pPr>
            <a:r>
              <a:rPr lang="en-US" altLang="en-US" sz="1100" b="1">
                <a:solidFill>
                  <a:srgbClr val="000000"/>
                </a:solidFill>
                <a:latin typeface="Comic Sans MS" panose="030F0702030302020204" pitchFamily="66" charset="0"/>
              </a:rPr>
              <a:t>Maths Homework: </a:t>
            </a:r>
            <a:r>
              <a:rPr lang="en-US" altLang="en-US" sz="1100">
                <a:solidFill>
                  <a:srgbClr val="000000"/>
                </a:solidFill>
                <a:latin typeface="Comic Sans MS" panose="030F0702030302020204" pitchFamily="66" charset="0"/>
              </a:rPr>
              <a:t>this will be set each week on Purple Mash each Friday and should be completed by the following Friday. </a:t>
            </a:r>
          </a:p>
          <a:p>
            <a:pPr eaLnBrk="1" hangingPunct="1">
              <a:spcBef>
                <a:spcPct val="0"/>
              </a:spcBef>
              <a:spcAft>
                <a:spcPts val="1200"/>
              </a:spcAft>
              <a:buFont typeface="Arial" panose="020B0604020202020204" pitchFamily="34" charset="0"/>
              <a:buNone/>
            </a:pPr>
            <a:r>
              <a:rPr lang="en-US" altLang="en-US" sz="1200" b="1">
                <a:solidFill>
                  <a:srgbClr val="000000"/>
                </a:solidFill>
                <a:latin typeface="Comic Sans MS" panose="030F0702030302020204" pitchFamily="66" charset="0"/>
              </a:rPr>
              <a:t>Fruit</a:t>
            </a:r>
            <a:r>
              <a:rPr lang="en-US" altLang="en-US" sz="1100" b="1">
                <a:solidFill>
                  <a:srgbClr val="000000"/>
                </a:solidFill>
                <a:latin typeface="Comic Sans MS" panose="030F0702030302020204" pitchFamily="66" charset="0"/>
              </a:rPr>
              <a:t>: </a:t>
            </a:r>
            <a:r>
              <a:rPr lang="en-US" altLang="en-US" sz="1100">
                <a:solidFill>
                  <a:srgbClr val="000000"/>
                </a:solidFill>
                <a:latin typeface="Comic Sans MS" panose="030F0702030302020204" pitchFamily="66" charset="0"/>
              </a:rPr>
              <a:t>If you wish, you may provide your child with a piece of fruit to eat at morning break.</a:t>
            </a:r>
          </a:p>
          <a:p>
            <a:pPr>
              <a:spcBef>
                <a:spcPct val="0"/>
              </a:spcBef>
              <a:buFontTx/>
              <a:buNone/>
            </a:pPr>
            <a:r>
              <a:rPr lang="en-GB" altLang="en-US" sz="1200" b="1" u="sng">
                <a:latin typeface="Comic Sans MS" panose="030F0702030302020204" pitchFamily="66" charset="0"/>
              </a:rPr>
              <a:t>Learning Experiences</a:t>
            </a:r>
          </a:p>
          <a:p>
            <a:pPr>
              <a:spcBef>
                <a:spcPct val="0"/>
              </a:spcBef>
              <a:buFontTx/>
              <a:buNone/>
            </a:pPr>
            <a:endParaRPr lang="en-GB" altLang="en-US" sz="1200" b="1">
              <a:latin typeface="Comic Sans MS" panose="030F0702030302020204" pitchFamily="66"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W/C 15th June – </a:t>
            </a:r>
            <a:r>
              <a:rPr lang="en-GB" altLang="en-US" sz="1200">
                <a:solidFill>
                  <a:srgbClr val="000000"/>
                </a:solidFill>
                <a:latin typeface="Comic Sans MS" panose="030F0702030302020204" pitchFamily="66" charset="0"/>
              </a:rPr>
              <a:t>Mental Health &amp; Well-being week</a:t>
            </a:r>
            <a:r>
              <a:rPr lang="en-US" altLang="en-US" sz="1200">
                <a:solidFill>
                  <a:srgbClr val="000000"/>
                </a:solidFill>
                <a:latin typeface="Comic Sans MS" panose="030F0702030302020204" pitchFamily="66" charset="0"/>
              </a:rPr>
              <a:t>​</a:t>
            </a:r>
            <a:endParaRPr lang="en-US" altLang="en-US" sz="900">
              <a:solidFill>
                <a:srgbClr val="000000"/>
              </a:solidFill>
              <a:latin typeface="Segoe UI" panose="020B0502040204020203" pitchFamily="34"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Wednesday 17</a:t>
            </a:r>
            <a:r>
              <a:rPr lang="en-GB" altLang="en-US" sz="800" b="1">
                <a:solidFill>
                  <a:srgbClr val="000000"/>
                </a:solidFill>
                <a:latin typeface="Comic Sans MS" panose="030F0702030302020204" pitchFamily="66" charset="0"/>
              </a:rPr>
              <a:t>th</a:t>
            </a:r>
            <a:r>
              <a:rPr lang="en-GB" altLang="en-US" sz="1200" b="1">
                <a:solidFill>
                  <a:srgbClr val="000000"/>
                </a:solidFill>
                <a:latin typeface="Comic Sans MS" panose="030F0702030302020204" pitchFamily="66" charset="0"/>
              </a:rPr>
              <a:t> June – </a:t>
            </a:r>
            <a:r>
              <a:rPr lang="en-GB" altLang="en-US" sz="1200">
                <a:solidFill>
                  <a:srgbClr val="000000"/>
                </a:solidFill>
                <a:latin typeface="Comic Sans MS" panose="030F0702030302020204" pitchFamily="66" charset="0"/>
              </a:rPr>
              <a:t>World Cup Fundraising, Non School Uniform Day</a:t>
            </a:r>
            <a:r>
              <a:rPr lang="en-US" altLang="en-US" sz="1200">
                <a:solidFill>
                  <a:srgbClr val="000000"/>
                </a:solidFill>
                <a:latin typeface="Comic Sans MS" panose="030F0702030302020204" pitchFamily="66" charset="0"/>
              </a:rPr>
              <a:t>​</a:t>
            </a:r>
            <a:endParaRPr lang="en-US" altLang="en-US" sz="900">
              <a:solidFill>
                <a:srgbClr val="000000"/>
              </a:solidFill>
              <a:latin typeface="Segoe UI" panose="020B0502040204020203" pitchFamily="34"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Friday 19th June – </a:t>
            </a:r>
            <a:r>
              <a:rPr lang="en-GB" altLang="en-US" sz="1200">
                <a:solidFill>
                  <a:srgbClr val="000000"/>
                </a:solidFill>
                <a:latin typeface="Comic Sans MS" panose="030F0702030302020204" pitchFamily="66" charset="0"/>
              </a:rPr>
              <a:t>Sports Day​</a:t>
            </a:r>
            <a:endParaRPr lang="en-GB" altLang="en-US" sz="900">
              <a:solidFill>
                <a:srgbClr val="000000"/>
              </a:solidFill>
              <a:latin typeface="Segoe UI" panose="020B0502040204020203" pitchFamily="34"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W/C 29th June – </a:t>
            </a:r>
            <a:r>
              <a:rPr lang="en-GB" altLang="en-US" sz="1200">
                <a:solidFill>
                  <a:srgbClr val="000000"/>
                </a:solidFill>
                <a:latin typeface="Comic Sans MS" panose="030F0702030302020204" pitchFamily="66" charset="0"/>
              </a:rPr>
              <a:t>Maths focus week – Milo’s Money</a:t>
            </a:r>
            <a:r>
              <a:rPr lang="en-US" altLang="en-US" sz="1200">
                <a:solidFill>
                  <a:srgbClr val="000000"/>
                </a:solidFill>
                <a:latin typeface="Comic Sans MS" panose="030F0702030302020204" pitchFamily="66" charset="0"/>
              </a:rPr>
              <a:t>​</a:t>
            </a:r>
            <a:endParaRPr lang="en-US" altLang="en-US" sz="900">
              <a:solidFill>
                <a:srgbClr val="000000"/>
              </a:solidFill>
              <a:latin typeface="Segoe UI" panose="020B0502040204020203" pitchFamily="34"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Friday 3rd July – </a:t>
            </a:r>
            <a:r>
              <a:rPr lang="en-GB" altLang="en-US" sz="1200">
                <a:solidFill>
                  <a:srgbClr val="000000"/>
                </a:solidFill>
                <a:latin typeface="Comic Sans MS" panose="030F0702030302020204" pitchFamily="66" charset="0"/>
              </a:rPr>
              <a:t>School Fayre time tbc</a:t>
            </a:r>
            <a:r>
              <a:rPr lang="en-US" altLang="en-US" sz="1200">
                <a:solidFill>
                  <a:srgbClr val="000000"/>
                </a:solidFill>
                <a:latin typeface="Comic Sans MS" panose="030F0702030302020204" pitchFamily="66" charset="0"/>
              </a:rPr>
              <a:t>​</a:t>
            </a:r>
            <a:endParaRPr lang="en-US" altLang="en-US" sz="900">
              <a:solidFill>
                <a:srgbClr val="000000"/>
              </a:solidFill>
              <a:latin typeface="Segoe UI" panose="020B0502040204020203" pitchFamily="34"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Friday 17th July – </a:t>
            </a:r>
            <a:r>
              <a:rPr lang="en-GB" altLang="en-US" sz="1200">
                <a:solidFill>
                  <a:srgbClr val="000000"/>
                </a:solidFill>
                <a:latin typeface="Comic Sans MS" panose="030F0702030302020204" pitchFamily="66" charset="0"/>
              </a:rPr>
              <a:t>End of term service @ 12.30pm</a:t>
            </a:r>
          </a:p>
          <a:p>
            <a:pPr>
              <a:buFont typeface="Arial" panose="020B0604020202020204" pitchFamily="34" charset="0"/>
              <a:buNone/>
            </a:pPr>
            <a:endParaRPr lang="en-GB" altLang="en-US" sz="1200">
              <a:solidFill>
                <a:srgbClr val="000000"/>
              </a:solidFill>
              <a:latin typeface="Comic Sans MS" panose="030F0702030302020204" pitchFamily="66" charset="0"/>
            </a:endParaRPr>
          </a:p>
          <a:p>
            <a:pPr>
              <a:buFont typeface="Arial" panose="020B0604020202020204" pitchFamily="34" charset="0"/>
              <a:buNone/>
            </a:pPr>
            <a:r>
              <a:rPr lang="en-GB" altLang="en-US" sz="1200" b="1">
                <a:solidFill>
                  <a:srgbClr val="000000"/>
                </a:solidFill>
                <a:latin typeface="Comic Sans MS" panose="030F0702030302020204" pitchFamily="66" charset="0"/>
              </a:rPr>
              <a:t>Year 3 </a:t>
            </a:r>
            <a:r>
              <a:rPr lang="en-GB" altLang="en-US" sz="1200">
                <a:solidFill>
                  <a:srgbClr val="000000"/>
                </a:solidFill>
                <a:latin typeface="Comic Sans MS" panose="030F0702030302020204" pitchFamily="66" charset="0"/>
              </a:rPr>
              <a:t>Oxfam Fundraising Penalty shoot out </a:t>
            </a:r>
            <a:r>
              <a:rPr lang="en-GB" altLang="en-US" sz="1200" b="1">
                <a:solidFill>
                  <a:srgbClr val="000000"/>
                </a:solidFill>
                <a:latin typeface="Comic Sans MS" panose="030F0702030302020204" pitchFamily="66" charset="0"/>
              </a:rPr>
              <a:t>Date and time tbc</a:t>
            </a:r>
            <a:endParaRPr lang="en-US" altLang="en-US" sz="900">
              <a:solidFill>
                <a:srgbClr val="000000"/>
              </a:solidFill>
              <a:latin typeface="Segoe UI" panose="020B0502040204020203"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a6f9b4c-029b-444e-addf-4d66571c9b6f"/>
    <lcf76f155ced4ddcb4097134ff3c332f xmlns="450a6b86-6e86-4b74-93c9-116031be495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f0b5838d9ca2e80ca5ac78122a63a0a">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5c5c0cf29ea19fe83182ebddc98469a9"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90360E-6095-4AF8-B19C-4CA2495DD1E4}">
  <ds:schemaRefs>
    <ds:schemaRef ds:uri="http://schemas.microsoft.com/sharepoint/v3/contenttype/forms"/>
  </ds:schemaRefs>
</ds:datastoreItem>
</file>

<file path=customXml/itemProps2.xml><?xml version="1.0" encoding="utf-8"?>
<ds:datastoreItem xmlns:ds="http://schemas.openxmlformats.org/officeDocument/2006/customXml" ds:itemID="{F78AA78D-1275-4F22-B2BE-C5209D1997D3}">
  <ds:schemaRefs>
    <ds:schemaRef ds:uri="http://schemas.microsoft.com/office/2006/metadata/properties"/>
    <ds:schemaRef ds:uri="http://www.w3.org/XML/1998/namespace"/>
    <ds:schemaRef ds:uri="http://schemas.microsoft.com/office/2006/documentManagement/types"/>
    <ds:schemaRef ds:uri="http://schemas.openxmlformats.org/package/2006/metadata/core-properties"/>
    <ds:schemaRef ds:uri="6a6f9b4c-029b-444e-addf-4d66571c9b6f"/>
    <ds:schemaRef ds:uri="http://purl.org/dc/terms/"/>
    <ds:schemaRef ds:uri="http://purl.org/dc/dcmitype/"/>
    <ds:schemaRef ds:uri="http://schemas.microsoft.com/office/infopath/2007/PartnerControls"/>
    <ds:schemaRef ds:uri="450a6b86-6e86-4b74-93c9-116031be495f"/>
    <ds:schemaRef ds:uri="http://purl.org/dc/elements/1.1/"/>
  </ds:schemaRefs>
</ds:datastoreItem>
</file>

<file path=customXml/itemProps3.xml><?xml version="1.0" encoding="utf-8"?>
<ds:datastoreItem xmlns:ds="http://schemas.openxmlformats.org/officeDocument/2006/customXml" ds:itemID="{9802ADA8-4575-4CE8-87AC-D9A672518B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a6f9b4c-029b-444e-addf-4d66571c9b6f"/>
    <ds:schemaRef ds:uri="450a6b86-6e86-4b74-93c9-116031be49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2347</TotalTime>
  <Words>1100</Words>
  <Application>Microsoft Office PowerPoint</Application>
  <PresentationFormat>On-screen Show (4:3)</PresentationFormat>
  <Paragraphs>44</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B Ates</cp:lastModifiedBy>
  <cp:revision>228</cp:revision>
  <cp:lastPrinted>2016-09-01T06:41:04Z</cp:lastPrinted>
  <dcterms:created xsi:type="dcterms:W3CDTF">2014-02-13T13:53:14Z</dcterms:created>
  <dcterms:modified xsi:type="dcterms:W3CDTF">2026-06-11T09:54:57Z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xCatchAll">
    <vt:lpwstr/>
  </property>
  <property fmtid="{D5CDD505-2E9C-101B-9397-08002B2CF9AE}" pid="3" name="lcf76f155ced4ddcb4097134ff3c332f">
    <vt:lpwstr/>
  </property>
</Properties>
</file>