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3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3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2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1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F483-1133-4F92-8024-EAFAB1CA66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524" y="355660"/>
            <a:ext cx="6387143" cy="575304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7" y="180975"/>
            <a:ext cx="10958513" cy="708275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35315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3" y="-328613"/>
            <a:ext cx="12114747" cy="756761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0"/>
            <a:ext cx="12020550" cy="72798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19169"/>
            <a:ext cx="10791825" cy="6838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117" y="19169"/>
            <a:ext cx="5970883" cy="683883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437" y="0"/>
            <a:ext cx="12416763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29956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-228600"/>
            <a:ext cx="6438900" cy="734945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30" y="0"/>
            <a:ext cx="12057569" cy="663530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550" y="0"/>
            <a:ext cx="12352238" cy="72771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770"/>
          <a:stretch/>
        </p:blipFill>
        <p:spPr>
          <a:xfrm>
            <a:off x="214312" y="209550"/>
            <a:ext cx="11816375" cy="611505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7038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635" y="0"/>
            <a:ext cx="12104913" cy="685799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288426"/>
            <a:ext cx="4591050" cy="656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0774" y="0"/>
            <a:ext cx="5514975" cy="667759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34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0"/>
            <a:ext cx="11491913" cy="700312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4" y="0"/>
            <a:ext cx="11789043" cy="668655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HutchingsR</dc:creator>
  <cp:lastModifiedBy>Josh Newham</cp:lastModifiedBy>
  <cp:revision>7</cp:revision>
  <cp:lastPrinted>2016-05-03T16:14:09Z</cp:lastPrinted>
  <dcterms:created xsi:type="dcterms:W3CDTF">2016-05-03T16:05:15Z</dcterms:created>
  <dcterms:modified xsi:type="dcterms:W3CDTF">2020-04-17T08:42:53Z</dcterms:modified>
</cp:coreProperties>
</file>