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5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E7D1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7D1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6664986" y="0"/>
                </a:moveTo>
                <a:lnTo>
                  <a:pt x="6617713" y="50"/>
                </a:lnTo>
                <a:lnTo>
                  <a:pt x="6080756" y="6116"/>
                </a:lnTo>
                <a:lnTo>
                  <a:pt x="5590023" y="21034"/>
                </a:lnTo>
                <a:lnTo>
                  <a:pt x="5057188" y="47281"/>
                </a:lnTo>
                <a:lnTo>
                  <a:pt x="2874084" y="195485"/>
                </a:lnTo>
                <a:lnTo>
                  <a:pt x="2017379" y="235698"/>
                </a:lnTo>
                <a:lnTo>
                  <a:pt x="1121397" y="260392"/>
                </a:lnTo>
                <a:lnTo>
                  <a:pt x="0" y="270377"/>
                </a:lnTo>
                <a:lnTo>
                  <a:pt x="0" y="1440596"/>
                </a:lnTo>
                <a:lnTo>
                  <a:pt x="9135998" y="1440596"/>
                </a:lnTo>
                <a:lnTo>
                  <a:pt x="9135998" y="77887"/>
                </a:lnTo>
                <a:lnTo>
                  <a:pt x="8067606" y="27879"/>
                </a:lnTo>
                <a:lnTo>
                  <a:pt x="7267865" y="5509"/>
                </a:lnTo>
                <a:lnTo>
                  <a:pt x="6664986" y="0"/>
                </a:lnTo>
                <a:close/>
              </a:path>
            </a:pathLst>
          </a:custGeom>
          <a:solidFill>
            <a:srgbClr val="3E7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850760"/>
            <a:ext cx="9136380" cy="0"/>
          </a:xfrm>
          <a:custGeom>
            <a:avLst/>
            <a:gdLst/>
            <a:ahLst/>
            <a:cxnLst/>
            <a:rect l="l" t="t" r="r" b="b"/>
            <a:pathLst>
              <a:path w="9136380">
                <a:moveTo>
                  <a:pt x="9135998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0" y="270377"/>
                </a:moveTo>
                <a:lnTo>
                  <a:pt x="64186" y="270343"/>
                </a:lnTo>
                <a:lnTo>
                  <a:pt x="135615" y="270232"/>
                </a:lnTo>
                <a:lnTo>
                  <a:pt x="206293" y="270048"/>
                </a:lnTo>
                <a:lnTo>
                  <a:pt x="276226" y="269792"/>
                </a:lnTo>
                <a:lnTo>
                  <a:pt x="345425" y="269466"/>
                </a:lnTo>
                <a:lnTo>
                  <a:pt x="413896" y="269069"/>
                </a:lnTo>
                <a:lnTo>
                  <a:pt x="481647" y="268604"/>
                </a:lnTo>
                <a:lnTo>
                  <a:pt x="548688" y="268071"/>
                </a:lnTo>
                <a:lnTo>
                  <a:pt x="615026" y="267471"/>
                </a:lnTo>
                <a:lnTo>
                  <a:pt x="680669" y="266806"/>
                </a:lnTo>
                <a:lnTo>
                  <a:pt x="745625" y="266076"/>
                </a:lnTo>
                <a:lnTo>
                  <a:pt x="809903" y="265282"/>
                </a:lnTo>
                <a:lnTo>
                  <a:pt x="873510" y="264425"/>
                </a:lnTo>
                <a:lnTo>
                  <a:pt x="936455" y="263507"/>
                </a:lnTo>
                <a:lnTo>
                  <a:pt x="998746" y="262528"/>
                </a:lnTo>
                <a:lnTo>
                  <a:pt x="1060390" y="261490"/>
                </a:lnTo>
                <a:lnTo>
                  <a:pt x="1121397" y="260392"/>
                </a:lnTo>
                <a:lnTo>
                  <a:pt x="1181774" y="259238"/>
                </a:lnTo>
                <a:lnTo>
                  <a:pt x="1241530" y="258026"/>
                </a:lnTo>
                <a:lnTo>
                  <a:pt x="1300671" y="256760"/>
                </a:lnTo>
                <a:lnTo>
                  <a:pt x="1359208" y="255438"/>
                </a:lnTo>
                <a:lnTo>
                  <a:pt x="1417147" y="254063"/>
                </a:lnTo>
                <a:lnTo>
                  <a:pt x="1474497" y="252636"/>
                </a:lnTo>
                <a:lnTo>
                  <a:pt x="1531265" y="251157"/>
                </a:lnTo>
                <a:lnTo>
                  <a:pt x="1587461" y="249628"/>
                </a:lnTo>
                <a:lnTo>
                  <a:pt x="1643092" y="248049"/>
                </a:lnTo>
                <a:lnTo>
                  <a:pt x="1698167" y="246422"/>
                </a:lnTo>
                <a:lnTo>
                  <a:pt x="1752693" y="244747"/>
                </a:lnTo>
                <a:lnTo>
                  <a:pt x="1806678" y="243026"/>
                </a:lnTo>
                <a:lnTo>
                  <a:pt x="1860132" y="241260"/>
                </a:lnTo>
                <a:lnTo>
                  <a:pt x="1913061" y="239449"/>
                </a:lnTo>
                <a:lnTo>
                  <a:pt x="1965474" y="237595"/>
                </a:lnTo>
                <a:lnTo>
                  <a:pt x="2017379" y="235698"/>
                </a:lnTo>
                <a:lnTo>
                  <a:pt x="2068784" y="233761"/>
                </a:lnTo>
                <a:lnTo>
                  <a:pt x="2119698" y="231783"/>
                </a:lnTo>
                <a:lnTo>
                  <a:pt x="2170128" y="229765"/>
                </a:lnTo>
                <a:lnTo>
                  <a:pt x="2220083" y="227710"/>
                </a:lnTo>
                <a:lnTo>
                  <a:pt x="2269570" y="225617"/>
                </a:lnTo>
                <a:lnTo>
                  <a:pt x="2318599" y="223488"/>
                </a:lnTo>
                <a:lnTo>
                  <a:pt x="2367176" y="221324"/>
                </a:lnTo>
                <a:lnTo>
                  <a:pt x="2415311" y="219125"/>
                </a:lnTo>
                <a:lnTo>
                  <a:pt x="2463010" y="216894"/>
                </a:lnTo>
                <a:lnTo>
                  <a:pt x="2510283" y="214630"/>
                </a:lnTo>
                <a:lnTo>
                  <a:pt x="2557138" y="212335"/>
                </a:lnTo>
                <a:lnTo>
                  <a:pt x="2603582" y="210010"/>
                </a:lnTo>
                <a:lnTo>
                  <a:pt x="2649624" y="207656"/>
                </a:lnTo>
                <a:lnTo>
                  <a:pt x="2695272" y="205274"/>
                </a:lnTo>
                <a:lnTo>
                  <a:pt x="2740533" y="202865"/>
                </a:lnTo>
                <a:lnTo>
                  <a:pt x="2785417" y="200429"/>
                </a:lnTo>
                <a:lnTo>
                  <a:pt x="2829931" y="197969"/>
                </a:lnTo>
                <a:lnTo>
                  <a:pt x="2874084" y="195485"/>
                </a:lnTo>
                <a:lnTo>
                  <a:pt x="2917883" y="192978"/>
                </a:lnTo>
                <a:lnTo>
                  <a:pt x="2961337" y="190448"/>
                </a:lnTo>
                <a:lnTo>
                  <a:pt x="3004453" y="187898"/>
                </a:lnTo>
                <a:lnTo>
                  <a:pt x="3047240" y="185328"/>
                </a:lnTo>
                <a:lnTo>
                  <a:pt x="3089706" y="182739"/>
                </a:lnTo>
                <a:lnTo>
                  <a:pt x="3131860" y="180132"/>
                </a:lnTo>
                <a:lnTo>
                  <a:pt x="3173708" y="177508"/>
                </a:lnTo>
                <a:lnTo>
                  <a:pt x="3215260" y="174869"/>
                </a:lnTo>
                <a:lnTo>
                  <a:pt x="3256524" y="172214"/>
                </a:lnTo>
                <a:lnTo>
                  <a:pt x="3297507" y="169546"/>
                </a:lnTo>
                <a:lnTo>
                  <a:pt x="3338218" y="166865"/>
                </a:lnTo>
                <a:lnTo>
                  <a:pt x="3378665" y="164172"/>
                </a:lnTo>
                <a:lnTo>
                  <a:pt x="3418856" y="161468"/>
                </a:lnTo>
                <a:lnTo>
                  <a:pt x="3458799" y="158754"/>
                </a:lnTo>
                <a:lnTo>
                  <a:pt x="3498502" y="156032"/>
                </a:lnTo>
                <a:lnTo>
                  <a:pt x="3537974" y="153302"/>
                </a:lnTo>
                <a:lnTo>
                  <a:pt x="3577222" y="150565"/>
                </a:lnTo>
                <a:lnTo>
                  <a:pt x="3616254" y="147823"/>
                </a:lnTo>
                <a:lnTo>
                  <a:pt x="3655080" y="145076"/>
                </a:lnTo>
                <a:lnTo>
                  <a:pt x="3693707" y="142325"/>
                </a:lnTo>
                <a:lnTo>
                  <a:pt x="3732142" y="139572"/>
                </a:lnTo>
                <a:lnTo>
                  <a:pt x="3770395" y="136817"/>
                </a:lnTo>
                <a:lnTo>
                  <a:pt x="3808473" y="134061"/>
                </a:lnTo>
                <a:lnTo>
                  <a:pt x="3884137" y="128553"/>
                </a:lnTo>
                <a:lnTo>
                  <a:pt x="3959200" y="123053"/>
                </a:lnTo>
                <a:lnTo>
                  <a:pt x="4033726" y="117572"/>
                </a:lnTo>
                <a:lnTo>
                  <a:pt x="4107782" y="112117"/>
                </a:lnTo>
                <a:lnTo>
                  <a:pt x="4144653" y="109402"/>
                </a:lnTo>
                <a:lnTo>
                  <a:pt x="4218123" y="104002"/>
                </a:lnTo>
                <a:lnTo>
                  <a:pt x="4291284" y="98647"/>
                </a:lnTo>
                <a:lnTo>
                  <a:pt x="4364202" y="93348"/>
                </a:lnTo>
                <a:lnTo>
                  <a:pt x="4436940" y="88111"/>
                </a:lnTo>
                <a:lnTo>
                  <a:pt x="4509565" y="82945"/>
                </a:lnTo>
                <a:lnTo>
                  <a:pt x="4582141" y="77858"/>
                </a:lnTo>
                <a:lnTo>
                  <a:pt x="4654734" y="72858"/>
                </a:lnTo>
                <a:lnTo>
                  <a:pt x="4727407" y="67954"/>
                </a:lnTo>
                <a:lnTo>
                  <a:pt x="4800227" y="63153"/>
                </a:lnTo>
                <a:lnTo>
                  <a:pt x="4873259" y="58463"/>
                </a:lnTo>
                <a:lnTo>
                  <a:pt x="4946566" y="53893"/>
                </a:lnTo>
                <a:lnTo>
                  <a:pt x="5020215" y="49451"/>
                </a:lnTo>
                <a:lnTo>
                  <a:pt x="5094270" y="45145"/>
                </a:lnTo>
                <a:lnTo>
                  <a:pt x="5168797" y="40983"/>
                </a:lnTo>
                <a:lnTo>
                  <a:pt x="5243860" y="36974"/>
                </a:lnTo>
                <a:lnTo>
                  <a:pt x="5319524" y="33125"/>
                </a:lnTo>
                <a:lnTo>
                  <a:pt x="5357602" y="31263"/>
                </a:lnTo>
                <a:lnTo>
                  <a:pt x="5395855" y="29444"/>
                </a:lnTo>
                <a:lnTo>
                  <a:pt x="5434290" y="27670"/>
                </a:lnTo>
                <a:lnTo>
                  <a:pt x="5472917" y="25940"/>
                </a:lnTo>
                <a:lnTo>
                  <a:pt x="5511742" y="24257"/>
                </a:lnTo>
                <a:lnTo>
                  <a:pt x="5550775" y="22621"/>
                </a:lnTo>
                <a:lnTo>
                  <a:pt x="5590023" y="21034"/>
                </a:lnTo>
                <a:lnTo>
                  <a:pt x="5629495" y="19495"/>
                </a:lnTo>
                <a:lnTo>
                  <a:pt x="5669198" y="18007"/>
                </a:lnTo>
                <a:lnTo>
                  <a:pt x="5709141" y="16570"/>
                </a:lnTo>
                <a:lnTo>
                  <a:pt x="5749332" y="15186"/>
                </a:lnTo>
                <a:lnTo>
                  <a:pt x="5789779" y="13855"/>
                </a:lnTo>
                <a:lnTo>
                  <a:pt x="5830489" y="12578"/>
                </a:lnTo>
                <a:lnTo>
                  <a:pt x="5871473" y="11357"/>
                </a:lnTo>
                <a:lnTo>
                  <a:pt x="5912736" y="10192"/>
                </a:lnTo>
                <a:lnTo>
                  <a:pt x="5954288" y="9084"/>
                </a:lnTo>
                <a:lnTo>
                  <a:pt x="5996137" y="8035"/>
                </a:lnTo>
                <a:lnTo>
                  <a:pt x="6038290" y="7045"/>
                </a:lnTo>
                <a:lnTo>
                  <a:pt x="6080756" y="6116"/>
                </a:lnTo>
                <a:lnTo>
                  <a:pt x="6123544" y="5248"/>
                </a:lnTo>
                <a:lnTo>
                  <a:pt x="6166660" y="4443"/>
                </a:lnTo>
                <a:lnTo>
                  <a:pt x="6210114" y="3701"/>
                </a:lnTo>
                <a:lnTo>
                  <a:pt x="6253913" y="3023"/>
                </a:lnTo>
                <a:lnTo>
                  <a:pt x="6298065" y="2412"/>
                </a:lnTo>
                <a:lnTo>
                  <a:pt x="6342579" y="1866"/>
                </a:lnTo>
                <a:lnTo>
                  <a:pt x="6387463" y="1389"/>
                </a:lnTo>
                <a:lnTo>
                  <a:pt x="6432725" y="980"/>
                </a:lnTo>
                <a:lnTo>
                  <a:pt x="6478373" y="641"/>
                </a:lnTo>
                <a:lnTo>
                  <a:pt x="6524414" y="372"/>
                </a:lnTo>
                <a:lnTo>
                  <a:pt x="6570859" y="175"/>
                </a:lnTo>
                <a:lnTo>
                  <a:pt x="6617713" y="50"/>
                </a:lnTo>
                <a:lnTo>
                  <a:pt x="6664986" y="0"/>
                </a:lnTo>
                <a:lnTo>
                  <a:pt x="6712686" y="23"/>
                </a:lnTo>
                <a:lnTo>
                  <a:pt x="6760820" y="123"/>
                </a:lnTo>
                <a:lnTo>
                  <a:pt x="6809398" y="300"/>
                </a:lnTo>
                <a:lnTo>
                  <a:pt x="6858426" y="554"/>
                </a:lnTo>
                <a:lnTo>
                  <a:pt x="6907913" y="887"/>
                </a:lnTo>
                <a:lnTo>
                  <a:pt x="6957868" y="1300"/>
                </a:lnTo>
                <a:lnTo>
                  <a:pt x="7008298" y="1793"/>
                </a:lnTo>
                <a:lnTo>
                  <a:pt x="7059212" y="2368"/>
                </a:lnTo>
                <a:lnTo>
                  <a:pt x="7110617" y="3027"/>
                </a:lnTo>
                <a:lnTo>
                  <a:pt x="7162523" y="3769"/>
                </a:lnTo>
                <a:lnTo>
                  <a:pt x="7214936" y="4596"/>
                </a:lnTo>
                <a:lnTo>
                  <a:pt x="7267865" y="5509"/>
                </a:lnTo>
                <a:lnTo>
                  <a:pt x="7321318" y="6509"/>
                </a:lnTo>
                <a:lnTo>
                  <a:pt x="7375303" y="7596"/>
                </a:lnTo>
                <a:lnTo>
                  <a:pt x="7429829" y="8773"/>
                </a:lnTo>
                <a:lnTo>
                  <a:pt x="7484904" y="10040"/>
                </a:lnTo>
                <a:lnTo>
                  <a:pt x="7540535" y="11397"/>
                </a:lnTo>
                <a:lnTo>
                  <a:pt x="7596731" y="12847"/>
                </a:lnTo>
                <a:lnTo>
                  <a:pt x="7653500" y="14390"/>
                </a:lnTo>
                <a:lnTo>
                  <a:pt x="7710850" y="16026"/>
                </a:lnTo>
                <a:lnTo>
                  <a:pt x="7768789" y="17758"/>
                </a:lnTo>
                <a:lnTo>
                  <a:pt x="7827325" y="19586"/>
                </a:lnTo>
                <a:lnTo>
                  <a:pt x="7886467" y="21511"/>
                </a:lnTo>
                <a:lnTo>
                  <a:pt x="7946222" y="23534"/>
                </a:lnTo>
                <a:lnTo>
                  <a:pt x="8006599" y="25656"/>
                </a:lnTo>
                <a:lnTo>
                  <a:pt x="8067606" y="27879"/>
                </a:lnTo>
                <a:lnTo>
                  <a:pt x="8129250" y="30202"/>
                </a:lnTo>
                <a:lnTo>
                  <a:pt x="8191541" y="32628"/>
                </a:lnTo>
                <a:lnTo>
                  <a:pt x="8254486" y="35157"/>
                </a:lnTo>
                <a:lnTo>
                  <a:pt x="8318093" y="37790"/>
                </a:lnTo>
                <a:lnTo>
                  <a:pt x="8382371" y="40528"/>
                </a:lnTo>
                <a:lnTo>
                  <a:pt x="8447327" y="43373"/>
                </a:lnTo>
                <a:lnTo>
                  <a:pt x="8512970" y="46325"/>
                </a:lnTo>
                <a:lnTo>
                  <a:pt x="8579308" y="49385"/>
                </a:lnTo>
                <a:lnTo>
                  <a:pt x="8646349" y="52554"/>
                </a:lnTo>
                <a:lnTo>
                  <a:pt x="8714100" y="55834"/>
                </a:lnTo>
                <a:lnTo>
                  <a:pt x="8782571" y="59225"/>
                </a:lnTo>
                <a:lnTo>
                  <a:pt x="8851770" y="62729"/>
                </a:lnTo>
                <a:lnTo>
                  <a:pt x="8921703" y="66346"/>
                </a:lnTo>
                <a:lnTo>
                  <a:pt x="8992381" y="70077"/>
                </a:lnTo>
                <a:lnTo>
                  <a:pt x="9063810" y="73924"/>
                </a:lnTo>
                <a:lnTo>
                  <a:pt x="9135998" y="77887"/>
                </a:lnTo>
                <a:lnTo>
                  <a:pt x="9135998" y="1440596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4708" y="148082"/>
            <a:ext cx="6434582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509" y="2152650"/>
            <a:ext cx="8096250" cy="294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E7D1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9.png"/><Relationship Id="rId21" Type="http://schemas.openxmlformats.org/officeDocument/2006/relationships/image" Target="../media/image76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7.png"/><Relationship Id="rId2" Type="http://schemas.openxmlformats.org/officeDocument/2006/relationships/image" Target="../media/image58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3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13.png"/><Relationship Id="rId3" Type="http://schemas.openxmlformats.org/officeDocument/2006/relationships/image" Target="../media/image34.png"/><Relationship Id="rId21" Type="http://schemas.openxmlformats.org/officeDocument/2006/relationships/image" Target="../media/image5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85160" y="2615933"/>
            <a:ext cx="2690622" cy="1090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70707" y="4440428"/>
            <a:ext cx="333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80" dirty="0">
                <a:latin typeface="Arial"/>
                <a:cs typeface="Arial"/>
              </a:rPr>
              <a:t>What </a:t>
            </a:r>
            <a:r>
              <a:rPr sz="3600" i="1" spc="-160" dirty="0">
                <a:latin typeface="Arial"/>
                <a:cs typeface="Arial"/>
              </a:rPr>
              <a:t>do </a:t>
            </a:r>
            <a:r>
              <a:rPr sz="3600" i="1" spc="-170" dirty="0">
                <a:latin typeface="Arial"/>
                <a:cs typeface="Arial"/>
              </a:rPr>
              <a:t>you</a:t>
            </a:r>
            <a:r>
              <a:rPr sz="3600" i="1" spc="-409" dirty="0">
                <a:latin typeface="Arial"/>
                <a:cs typeface="Arial"/>
              </a:rPr>
              <a:t> </a:t>
            </a:r>
            <a:r>
              <a:rPr sz="3600" i="1" spc="-330" dirty="0">
                <a:latin typeface="Arial"/>
                <a:cs typeface="Arial"/>
              </a:rPr>
              <a:t>see?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" y="5397209"/>
            <a:ext cx="9144000" cy="1440815"/>
          </a:xfrm>
          <a:custGeom>
            <a:avLst/>
            <a:gdLst/>
            <a:ahLst/>
            <a:cxnLst/>
            <a:rect l="l" t="t" r="r" b="b"/>
            <a:pathLst>
              <a:path w="9144000" h="1440815">
                <a:moveTo>
                  <a:pt x="6672988" y="0"/>
                </a:moveTo>
                <a:lnTo>
                  <a:pt x="6625715" y="50"/>
                </a:lnTo>
                <a:lnTo>
                  <a:pt x="6088758" y="6116"/>
                </a:lnTo>
                <a:lnTo>
                  <a:pt x="5598025" y="21034"/>
                </a:lnTo>
                <a:lnTo>
                  <a:pt x="5065189" y="47281"/>
                </a:lnTo>
                <a:lnTo>
                  <a:pt x="2882086" y="195485"/>
                </a:lnTo>
                <a:lnTo>
                  <a:pt x="2025381" y="235698"/>
                </a:lnTo>
                <a:lnTo>
                  <a:pt x="1129399" y="260392"/>
                </a:lnTo>
                <a:lnTo>
                  <a:pt x="0" y="270381"/>
                </a:lnTo>
                <a:lnTo>
                  <a:pt x="0" y="1440597"/>
                </a:lnTo>
                <a:lnTo>
                  <a:pt x="9144000" y="1440597"/>
                </a:lnTo>
                <a:lnTo>
                  <a:pt x="9144000" y="77887"/>
                </a:lnTo>
                <a:lnTo>
                  <a:pt x="8075607" y="27879"/>
                </a:lnTo>
                <a:lnTo>
                  <a:pt x="7275866" y="5509"/>
                </a:lnTo>
                <a:lnTo>
                  <a:pt x="6672988" y="0"/>
                </a:lnTo>
                <a:close/>
              </a:path>
            </a:pathLst>
          </a:custGeom>
          <a:solidFill>
            <a:srgbClr val="3E7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" y="5397209"/>
            <a:ext cx="9144000" cy="1440815"/>
          </a:xfrm>
          <a:custGeom>
            <a:avLst/>
            <a:gdLst/>
            <a:ahLst/>
            <a:cxnLst/>
            <a:rect l="l" t="t" r="r" b="b"/>
            <a:pathLst>
              <a:path w="9144000" h="1440815">
                <a:moveTo>
                  <a:pt x="9144000" y="1440597"/>
                </a:moveTo>
                <a:lnTo>
                  <a:pt x="0" y="1440597"/>
                </a:lnTo>
                <a:lnTo>
                  <a:pt x="0" y="270381"/>
                </a:lnTo>
                <a:lnTo>
                  <a:pt x="72188" y="270343"/>
                </a:lnTo>
                <a:lnTo>
                  <a:pt x="143617" y="270232"/>
                </a:lnTo>
                <a:lnTo>
                  <a:pt x="214295" y="270048"/>
                </a:lnTo>
                <a:lnTo>
                  <a:pt x="284228" y="269792"/>
                </a:lnTo>
                <a:lnTo>
                  <a:pt x="353427" y="269466"/>
                </a:lnTo>
                <a:lnTo>
                  <a:pt x="421898" y="269069"/>
                </a:lnTo>
                <a:lnTo>
                  <a:pt x="489649" y="268604"/>
                </a:lnTo>
                <a:lnTo>
                  <a:pt x="556690" y="268071"/>
                </a:lnTo>
                <a:lnTo>
                  <a:pt x="623028" y="267471"/>
                </a:lnTo>
                <a:lnTo>
                  <a:pt x="688671" y="266806"/>
                </a:lnTo>
                <a:lnTo>
                  <a:pt x="753627" y="266076"/>
                </a:lnTo>
                <a:lnTo>
                  <a:pt x="817905" y="265282"/>
                </a:lnTo>
                <a:lnTo>
                  <a:pt x="881512" y="264425"/>
                </a:lnTo>
                <a:lnTo>
                  <a:pt x="944457" y="263507"/>
                </a:lnTo>
                <a:lnTo>
                  <a:pt x="1006748" y="262528"/>
                </a:lnTo>
                <a:lnTo>
                  <a:pt x="1068392" y="261490"/>
                </a:lnTo>
                <a:lnTo>
                  <a:pt x="1129399" y="260392"/>
                </a:lnTo>
                <a:lnTo>
                  <a:pt x="1189776" y="259238"/>
                </a:lnTo>
                <a:lnTo>
                  <a:pt x="1249531" y="258026"/>
                </a:lnTo>
                <a:lnTo>
                  <a:pt x="1308673" y="256760"/>
                </a:lnTo>
                <a:lnTo>
                  <a:pt x="1367210" y="255438"/>
                </a:lnTo>
                <a:lnTo>
                  <a:pt x="1425149" y="254063"/>
                </a:lnTo>
                <a:lnTo>
                  <a:pt x="1482498" y="252636"/>
                </a:lnTo>
                <a:lnTo>
                  <a:pt x="1539267" y="251157"/>
                </a:lnTo>
                <a:lnTo>
                  <a:pt x="1595463" y="249628"/>
                </a:lnTo>
                <a:lnTo>
                  <a:pt x="1651094" y="248049"/>
                </a:lnTo>
                <a:lnTo>
                  <a:pt x="1706169" y="246422"/>
                </a:lnTo>
                <a:lnTo>
                  <a:pt x="1760695" y="244747"/>
                </a:lnTo>
                <a:lnTo>
                  <a:pt x="1814680" y="243026"/>
                </a:lnTo>
                <a:lnTo>
                  <a:pt x="1868133" y="241260"/>
                </a:lnTo>
                <a:lnTo>
                  <a:pt x="1921063" y="239449"/>
                </a:lnTo>
                <a:lnTo>
                  <a:pt x="1973476" y="237595"/>
                </a:lnTo>
                <a:lnTo>
                  <a:pt x="2025381" y="235698"/>
                </a:lnTo>
                <a:lnTo>
                  <a:pt x="2076786" y="233761"/>
                </a:lnTo>
                <a:lnTo>
                  <a:pt x="2127700" y="231783"/>
                </a:lnTo>
                <a:lnTo>
                  <a:pt x="2178130" y="229765"/>
                </a:lnTo>
                <a:lnTo>
                  <a:pt x="2228085" y="227710"/>
                </a:lnTo>
                <a:lnTo>
                  <a:pt x="2277572" y="225617"/>
                </a:lnTo>
                <a:lnTo>
                  <a:pt x="2326601" y="223488"/>
                </a:lnTo>
                <a:lnTo>
                  <a:pt x="2375178" y="221324"/>
                </a:lnTo>
                <a:lnTo>
                  <a:pt x="2423312" y="219125"/>
                </a:lnTo>
                <a:lnTo>
                  <a:pt x="2471012" y="216894"/>
                </a:lnTo>
                <a:lnTo>
                  <a:pt x="2518285" y="214630"/>
                </a:lnTo>
                <a:lnTo>
                  <a:pt x="2565140" y="212335"/>
                </a:lnTo>
                <a:lnTo>
                  <a:pt x="2611584" y="210010"/>
                </a:lnTo>
                <a:lnTo>
                  <a:pt x="2657626" y="207656"/>
                </a:lnTo>
                <a:lnTo>
                  <a:pt x="2703274" y="205274"/>
                </a:lnTo>
                <a:lnTo>
                  <a:pt x="2748535" y="202865"/>
                </a:lnTo>
                <a:lnTo>
                  <a:pt x="2793419" y="200429"/>
                </a:lnTo>
                <a:lnTo>
                  <a:pt x="2837933" y="197969"/>
                </a:lnTo>
                <a:lnTo>
                  <a:pt x="2882086" y="195485"/>
                </a:lnTo>
                <a:lnTo>
                  <a:pt x="2925885" y="192978"/>
                </a:lnTo>
                <a:lnTo>
                  <a:pt x="2969338" y="190448"/>
                </a:lnTo>
                <a:lnTo>
                  <a:pt x="3012455" y="187898"/>
                </a:lnTo>
                <a:lnTo>
                  <a:pt x="3055242" y="185328"/>
                </a:lnTo>
                <a:lnTo>
                  <a:pt x="3097708" y="182739"/>
                </a:lnTo>
                <a:lnTo>
                  <a:pt x="3139861" y="180132"/>
                </a:lnTo>
                <a:lnTo>
                  <a:pt x="3181710" y="177508"/>
                </a:lnTo>
                <a:lnTo>
                  <a:pt x="3223262" y="174869"/>
                </a:lnTo>
                <a:lnTo>
                  <a:pt x="3264526" y="172214"/>
                </a:lnTo>
                <a:lnTo>
                  <a:pt x="3305509" y="169546"/>
                </a:lnTo>
                <a:lnTo>
                  <a:pt x="3346220" y="166865"/>
                </a:lnTo>
                <a:lnTo>
                  <a:pt x="3386667" y="164172"/>
                </a:lnTo>
                <a:lnTo>
                  <a:pt x="3426857" y="161468"/>
                </a:lnTo>
                <a:lnTo>
                  <a:pt x="3466800" y="158754"/>
                </a:lnTo>
                <a:lnTo>
                  <a:pt x="3506504" y="156032"/>
                </a:lnTo>
                <a:lnTo>
                  <a:pt x="3545975" y="153302"/>
                </a:lnTo>
                <a:lnTo>
                  <a:pt x="3585223" y="150565"/>
                </a:lnTo>
                <a:lnTo>
                  <a:pt x="3624256" y="147823"/>
                </a:lnTo>
                <a:lnTo>
                  <a:pt x="3663082" y="145076"/>
                </a:lnTo>
                <a:lnTo>
                  <a:pt x="3701708" y="142325"/>
                </a:lnTo>
                <a:lnTo>
                  <a:pt x="3740144" y="139572"/>
                </a:lnTo>
                <a:lnTo>
                  <a:pt x="3778396" y="136817"/>
                </a:lnTo>
                <a:lnTo>
                  <a:pt x="3816474" y="134061"/>
                </a:lnTo>
                <a:lnTo>
                  <a:pt x="3892139" y="128553"/>
                </a:lnTo>
                <a:lnTo>
                  <a:pt x="3967201" y="123053"/>
                </a:lnTo>
                <a:lnTo>
                  <a:pt x="4041728" y="117572"/>
                </a:lnTo>
                <a:lnTo>
                  <a:pt x="4115783" y="112117"/>
                </a:lnTo>
                <a:lnTo>
                  <a:pt x="4152654" y="109402"/>
                </a:lnTo>
                <a:lnTo>
                  <a:pt x="4226124" y="104002"/>
                </a:lnTo>
                <a:lnTo>
                  <a:pt x="4299286" y="98647"/>
                </a:lnTo>
                <a:lnTo>
                  <a:pt x="4372203" y="93348"/>
                </a:lnTo>
                <a:lnTo>
                  <a:pt x="4444942" y="88111"/>
                </a:lnTo>
                <a:lnTo>
                  <a:pt x="4517567" y="82945"/>
                </a:lnTo>
                <a:lnTo>
                  <a:pt x="4590143" y="77858"/>
                </a:lnTo>
                <a:lnTo>
                  <a:pt x="4662735" y="72858"/>
                </a:lnTo>
                <a:lnTo>
                  <a:pt x="4735409" y="67954"/>
                </a:lnTo>
                <a:lnTo>
                  <a:pt x="4808229" y="63153"/>
                </a:lnTo>
                <a:lnTo>
                  <a:pt x="4881260" y="58463"/>
                </a:lnTo>
                <a:lnTo>
                  <a:pt x="4954568" y="53893"/>
                </a:lnTo>
                <a:lnTo>
                  <a:pt x="5028217" y="49451"/>
                </a:lnTo>
                <a:lnTo>
                  <a:pt x="5102272" y="45145"/>
                </a:lnTo>
                <a:lnTo>
                  <a:pt x="5176798" y="40983"/>
                </a:lnTo>
                <a:lnTo>
                  <a:pt x="5251861" y="36974"/>
                </a:lnTo>
                <a:lnTo>
                  <a:pt x="5327526" y="33125"/>
                </a:lnTo>
                <a:lnTo>
                  <a:pt x="5365604" y="31263"/>
                </a:lnTo>
                <a:lnTo>
                  <a:pt x="5403856" y="29444"/>
                </a:lnTo>
                <a:lnTo>
                  <a:pt x="5442292" y="27670"/>
                </a:lnTo>
                <a:lnTo>
                  <a:pt x="5480918" y="25940"/>
                </a:lnTo>
                <a:lnTo>
                  <a:pt x="5519744" y="24257"/>
                </a:lnTo>
                <a:lnTo>
                  <a:pt x="5558777" y="22621"/>
                </a:lnTo>
                <a:lnTo>
                  <a:pt x="5598025" y="21034"/>
                </a:lnTo>
                <a:lnTo>
                  <a:pt x="5637496" y="19495"/>
                </a:lnTo>
                <a:lnTo>
                  <a:pt x="5677200" y="18007"/>
                </a:lnTo>
                <a:lnTo>
                  <a:pt x="5717143" y="16570"/>
                </a:lnTo>
                <a:lnTo>
                  <a:pt x="5757333" y="15186"/>
                </a:lnTo>
                <a:lnTo>
                  <a:pt x="5797780" y="13855"/>
                </a:lnTo>
                <a:lnTo>
                  <a:pt x="5838491" y="12578"/>
                </a:lnTo>
                <a:lnTo>
                  <a:pt x="5879474" y="11357"/>
                </a:lnTo>
                <a:lnTo>
                  <a:pt x="5920738" y="10192"/>
                </a:lnTo>
                <a:lnTo>
                  <a:pt x="5962290" y="9084"/>
                </a:lnTo>
                <a:lnTo>
                  <a:pt x="6004138" y="8035"/>
                </a:lnTo>
                <a:lnTo>
                  <a:pt x="6046292" y="7045"/>
                </a:lnTo>
                <a:lnTo>
                  <a:pt x="6088758" y="6116"/>
                </a:lnTo>
                <a:lnTo>
                  <a:pt x="6131545" y="5248"/>
                </a:lnTo>
                <a:lnTo>
                  <a:pt x="6174662" y="4443"/>
                </a:lnTo>
                <a:lnTo>
                  <a:pt x="6218115" y="3701"/>
                </a:lnTo>
                <a:lnTo>
                  <a:pt x="6261914" y="3023"/>
                </a:lnTo>
                <a:lnTo>
                  <a:pt x="6306067" y="2412"/>
                </a:lnTo>
                <a:lnTo>
                  <a:pt x="6350581" y="1866"/>
                </a:lnTo>
                <a:lnTo>
                  <a:pt x="6395465" y="1389"/>
                </a:lnTo>
                <a:lnTo>
                  <a:pt x="6440726" y="980"/>
                </a:lnTo>
                <a:lnTo>
                  <a:pt x="6486374" y="641"/>
                </a:lnTo>
                <a:lnTo>
                  <a:pt x="6532416" y="372"/>
                </a:lnTo>
                <a:lnTo>
                  <a:pt x="6578860" y="175"/>
                </a:lnTo>
                <a:lnTo>
                  <a:pt x="6625715" y="50"/>
                </a:lnTo>
                <a:lnTo>
                  <a:pt x="6672988" y="0"/>
                </a:lnTo>
                <a:lnTo>
                  <a:pt x="6720687" y="23"/>
                </a:lnTo>
                <a:lnTo>
                  <a:pt x="6768822" y="123"/>
                </a:lnTo>
                <a:lnTo>
                  <a:pt x="6817399" y="300"/>
                </a:lnTo>
                <a:lnTo>
                  <a:pt x="6866428" y="554"/>
                </a:lnTo>
                <a:lnTo>
                  <a:pt x="6915915" y="887"/>
                </a:lnTo>
                <a:lnTo>
                  <a:pt x="6965870" y="1300"/>
                </a:lnTo>
                <a:lnTo>
                  <a:pt x="7016300" y="1793"/>
                </a:lnTo>
                <a:lnTo>
                  <a:pt x="7067214" y="2368"/>
                </a:lnTo>
                <a:lnTo>
                  <a:pt x="7118619" y="3027"/>
                </a:lnTo>
                <a:lnTo>
                  <a:pt x="7170524" y="3769"/>
                </a:lnTo>
                <a:lnTo>
                  <a:pt x="7222937" y="4596"/>
                </a:lnTo>
                <a:lnTo>
                  <a:pt x="7275866" y="5509"/>
                </a:lnTo>
                <a:lnTo>
                  <a:pt x="7329320" y="6509"/>
                </a:lnTo>
                <a:lnTo>
                  <a:pt x="7383305" y="7596"/>
                </a:lnTo>
                <a:lnTo>
                  <a:pt x="7437831" y="8773"/>
                </a:lnTo>
                <a:lnTo>
                  <a:pt x="7492905" y="10040"/>
                </a:lnTo>
                <a:lnTo>
                  <a:pt x="7548537" y="11397"/>
                </a:lnTo>
                <a:lnTo>
                  <a:pt x="7604732" y="12847"/>
                </a:lnTo>
                <a:lnTo>
                  <a:pt x="7661501" y="14390"/>
                </a:lnTo>
                <a:lnTo>
                  <a:pt x="7718851" y="16026"/>
                </a:lnTo>
                <a:lnTo>
                  <a:pt x="7776790" y="17758"/>
                </a:lnTo>
                <a:lnTo>
                  <a:pt x="7835326" y="19586"/>
                </a:lnTo>
                <a:lnTo>
                  <a:pt x="7894468" y="21511"/>
                </a:lnTo>
                <a:lnTo>
                  <a:pt x="7954224" y="23534"/>
                </a:lnTo>
                <a:lnTo>
                  <a:pt x="8014601" y="25656"/>
                </a:lnTo>
                <a:lnTo>
                  <a:pt x="8075607" y="27879"/>
                </a:lnTo>
                <a:lnTo>
                  <a:pt x="8137252" y="30202"/>
                </a:lnTo>
                <a:lnTo>
                  <a:pt x="8199543" y="32628"/>
                </a:lnTo>
                <a:lnTo>
                  <a:pt x="8262488" y="35157"/>
                </a:lnTo>
                <a:lnTo>
                  <a:pt x="8326095" y="37790"/>
                </a:lnTo>
                <a:lnTo>
                  <a:pt x="8390373" y="40528"/>
                </a:lnTo>
                <a:lnTo>
                  <a:pt x="8455329" y="43373"/>
                </a:lnTo>
                <a:lnTo>
                  <a:pt x="8520972" y="46325"/>
                </a:lnTo>
                <a:lnTo>
                  <a:pt x="8587310" y="49385"/>
                </a:lnTo>
                <a:lnTo>
                  <a:pt x="8654350" y="52554"/>
                </a:lnTo>
                <a:lnTo>
                  <a:pt x="8722102" y="55834"/>
                </a:lnTo>
                <a:lnTo>
                  <a:pt x="8790573" y="59225"/>
                </a:lnTo>
                <a:lnTo>
                  <a:pt x="8859771" y="62729"/>
                </a:lnTo>
                <a:lnTo>
                  <a:pt x="8929705" y="66346"/>
                </a:lnTo>
                <a:lnTo>
                  <a:pt x="9000382" y="70077"/>
                </a:lnTo>
                <a:lnTo>
                  <a:pt x="9071811" y="73924"/>
                </a:lnTo>
                <a:lnTo>
                  <a:pt x="9144000" y="77887"/>
                </a:lnTo>
                <a:lnTo>
                  <a:pt x="9144000" y="1440597"/>
                </a:lnTo>
                <a:close/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1860693" cy="2211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147060" y="1670304"/>
            <a:ext cx="3179826" cy="1341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3097" y="2377439"/>
            <a:ext cx="2663190" cy="1341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23815" y="2584450"/>
            <a:ext cx="18510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105" dirty="0">
                <a:solidFill>
                  <a:srgbClr val="3E7D18"/>
                </a:solidFill>
                <a:latin typeface="Arial"/>
                <a:cs typeface="Arial"/>
              </a:rPr>
              <a:t>‘honest’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87929" y="2908554"/>
            <a:ext cx="3429762" cy="1341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98648" y="3115564"/>
            <a:ext cx="2619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80" dirty="0">
                <a:solidFill>
                  <a:srgbClr val="3E7D18"/>
                </a:solidFill>
                <a:latin typeface="Arial"/>
                <a:cs typeface="Arial"/>
              </a:rPr>
              <a:t>‘hard</a:t>
            </a:r>
            <a:r>
              <a:rPr sz="4400" i="1" spc="-295" dirty="0">
                <a:solidFill>
                  <a:srgbClr val="3E7D18"/>
                </a:solidFill>
                <a:latin typeface="Arial"/>
                <a:cs typeface="Arial"/>
              </a:rPr>
              <a:t> </a:t>
            </a:r>
            <a:r>
              <a:rPr sz="4400" i="1" spc="-55" dirty="0">
                <a:solidFill>
                  <a:srgbClr val="3E7D18"/>
                </a:solidFill>
                <a:latin typeface="Arial"/>
                <a:cs typeface="Arial"/>
              </a:rPr>
              <a:t>work’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89020" y="3620261"/>
            <a:ext cx="5493258" cy="1341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99484" y="3827017"/>
            <a:ext cx="46774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175" dirty="0">
                <a:solidFill>
                  <a:srgbClr val="3E7D18"/>
                </a:solidFill>
                <a:latin typeface="Arial"/>
                <a:cs typeface="Arial"/>
              </a:rPr>
              <a:t>‘achieving </a:t>
            </a:r>
            <a:r>
              <a:rPr sz="4400" i="1" spc="-150" dirty="0">
                <a:solidFill>
                  <a:srgbClr val="3E7D18"/>
                </a:solidFill>
                <a:latin typeface="Arial"/>
                <a:cs typeface="Arial"/>
              </a:rPr>
              <a:t>your</a:t>
            </a:r>
            <a:r>
              <a:rPr sz="4400" i="1" spc="-295" dirty="0">
                <a:solidFill>
                  <a:srgbClr val="3E7D18"/>
                </a:solidFill>
                <a:latin typeface="Arial"/>
                <a:cs typeface="Arial"/>
              </a:rPr>
              <a:t> </a:t>
            </a:r>
            <a:r>
              <a:rPr sz="4400" i="1" spc="-114" dirty="0">
                <a:solidFill>
                  <a:srgbClr val="3E7D18"/>
                </a:solidFill>
                <a:latin typeface="Arial"/>
                <a:cs typeface="Arial"/>
              </a:rPr>
              <a:t>best’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544061"/>
            <a:ext cx="3432048" cy="13418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3829" y="3751579"/>
            <a:ext cx="28670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165" dirty="0">
                <a:solidFill>
                  <a:srgbClr val="3E7D18"/>
                </a:solidFill>
                <a:latin typeface="Arial"/>
                <a:cs typeface="Arial"/>
              </a:rPr>
              <a:t>‘responsible’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3013" y="4405096"/>
            <a:ext cx="2725674" cy="13418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9726" y="4405096"/>
            <a:ext cx="1009637" cy="1341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0414" y="4405096"/>
            <a:ext cx="3878579" cy="13418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03224" y="4612385"/>
            <a:ext cx="51231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125" dirty="0">
                <a:solidFill>
                  <a:srgbClr val="3E7D18"/>
                </a:solidFill>
                <a:latin typeface="Arial"/>
                <a:cs typeface="Arial"/>
              </a:rPr>
              <a:t>‘positive-relationships’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8591" y="153415"/>
            <a:ext cx="822960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65" dirty="0">
                <a:latin typeface="Trebuchet MS"/>
                <a:cs typeface="Trebuchet MS"/>
              </a:rPr>
              <a:t>We</a:t>
            </a:r>
            <a:r>
              <a:rPr sz="2600" spc="-190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tried</a:t>
            </a:r>
            <a:r>
              <a:rPr sz="2600" spc="-180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to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find</a:t>
            </a:r>
            <a:r>
              <a:rPr sz="2600" spc="-185" dirty="0">
                <a:latin typeface="Trebuchet MS"/>
                <a:cs typeface="Trebuchet MS"/>
              </a:rPr>
              <a:t> </a:t>
            </a:r>
            <a:r>
              <a:rPr sz="2600" spc="-125" dirty="0">
                <a:latin typeface="Trebuchet MS"/>
                <a:cs typeface="Trebuchet MS"/>
              </a:rPr>
              <a:t>a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third</a:t>
            </a:r>
            <a:r>
              <a:rPr sz="2600" spc="-19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word</a:t>
            </a:r>
            <a:r>
              <a:rPr sz="2600" spc="-175" dirty="0">
                <a:latin typeface="Trebuchet MS"/>
                <a:cs typeface="Trebuchet MS"/>
              </a:rPr>
              <a:t> </a:t>
            </a:r>
            <a:r>
              <a:rPr sz="2600" spc="-135" dirty="0">
                <a:latin typeface="Trebuchet MS"/>
                <a:cs typeface="Trebuchet MS"/>
              </a:rPr>
              <a:t>that</a:t>
            </a:r>
            <a:r>
              <a:rPr sz="2600" spc="-185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summed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up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these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thoughts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0822" y="1104138"/>
            <a:ext cx="3838194" cy="13418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1032" y="1310639"/>
            <a:ext cx="30257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25" dirty="0">
                <a:solidFill>
                  <a:srgbClr val="3E7D18"/>
                </a:solidFill>
                <a:latin typeface="Arial"/>
                <a:cs typeface="Arial"/>
              </a:rPr>
              <a:t>‘</a:t>
            </a:r>
            <a:r>
              <a:rPr sz="4400" i="1" spc="-415" dirty="0">
                <a:solidFill>
                  <a:srgbClr val="3E7D18"/>
                </a:solidFill>
                <a:latin typeface="Arial"/>
                <a:cs typeface="Arial"/>
              </a:rPr>
              <a:t>c</a:t>
            </a:r>
            <a:r>
              <a:rPr sz="4400" i="1" spc="-245" dirty="0">
                <a:solidFill>
                  <a:srgbClr val="3E7D18"/>
                </a:solidFill>
                <a:latin typeface="Arial"/>
                <a:cs typeface="Arial"/>
              </a:rPr>
              <a:t>omp</a:t>
            </a:r>
            <a:r>
              <a:rPr sz="4400" i="1" spc="-229" dirty="0">
                <a:solidFill>
                  <a:srgbClr val="3E7D18"/>
                </a:solidFill>
                <a:latin typeface="Arial"/>
                <a:cs typeface="Arial"/>
              </a:rPr>
              <a:t>e</a:t>
            </a:r>
            <a:r>
              <a:rPr sz="4400" i="1" spc="204" dirty="0">
                <a:solidFill>
                  <a:srgbClr val="3E7D18"/>
                </a:solidFill>
                <a:latin typeface="Arial"/>
                <a:cs typeface="Arial"/>
              </a:rPr>
              <a:t>t</a:t>
            </a:r>
            <a:r>
              <a:rPr sz="4400" i="1" spc="-315" dirty="0">
                <a:solidFill>
                  <a:srgbClr val="3E7D18"/>
                </a:solidFill>
                <a:latin typeface="Arial"/>
                <a:cs typeface="Arial"/>
              </a:rPr>
              <a:t>en</a:t>
            </a:r>
            <a:r>
              <a:rPr sz="4400" i="1" spc="-310" dirty="0">
                <a:solidFill>
                  <a:srgbClr val="3E7D18"/>
                </a:solidFill>
                <a:latin typeface="Arial"/>
                <a:cs typeface="Arial"/>
              </a:rPr>
              <a:t>c</a:t>
            </a:r>
            <a:r>
              <a:rPr sz="4400" i="1" spc="-114" dirty="0">
                <a:solidFill>
                  <a:srgbClr val="3E7D18"/>
                </a:solidFill>
                <a:latin typeface="Arial"/>
                <a:cs typeface="Arial"/>
              </a:rPr>
              <a:t>e’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2213610"/>
            <a:ext cx="3588257" cy="13418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1272" y="2420619"/>
            <a:ext cx="29140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155" dirty="0">
                <a:solidFill>
                  <a:srgbClr val="3E7D18"/>
                </a:solidFill>
                <a:latin typeface="Arial"/>
                <a:cs typeface="Arial"/>
              </a:rPr>
              <a:t>‘considerate’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23382" y="1801367"/>
            <a:ext cx="3368802" cy="13418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57270" y="2008377"/>
            <a:ext cx="51352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88895" algn="l"/>
              </a:tabLst>
            </a:pPr>
            <a:r>
              <a:rPr sz="6600" i="1" spc="-179" baseline="13257" dirty="0">
                <a:solidFill>
                  <a:srgbClr val="3E7D18"/>
                </a:solidFill>
                <a:latin typeface="Arial"/>
                <a:cs typeface="Arial"/>
              </a:rPr>
              <a:t>‘prepared’	</a:t>
            </a:r>
            <a:r>
              <a:rPr sz="4400" i="1" spc="-95" dirty="0">
                <a:solidFill>
                  <a:srgbClr val="3E7D18"/>
                </a:solidFill>
                <a:latin typeface="Arial"/>
                <a:cs typeface="Arial"/>
              </a:rPr>
              <a:t>‘friendship’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73473" y="958596"/>
            <a:ext cx="4324350" cy="13418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583938" y="1165859"/>
            <a:ext cx="351345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80" dirty="0">
                <a:solidFill>
                  <a:srgbClr val="3E7D18"/>
                </a:solidFill>
                <a:latin typeface="Arial"/>
                <a:cs typeface="Arial"/>
              </a:rPr>
              <a:t>‘determination’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65064" y="3061716"/>
            <a:ext cx="976871" cy="13075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81828" y="3078441"/>
            <a:ext cx="904544" cy="12352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1076" y="2999232"/>
            <a:ext cx="3092196" cy="14142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77840" y="3015995"/>
            <a:ext cx="3019806" cy="13418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2400" y="3061716"/>
            <a:ext cx="976871" cy="13075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89164" y="3078441"/>
            <a:ext cx="904544" cy="12352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62065" y="3222498"/>
            <a:ext cx="2459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105" dirty="0">
                <a:solidFill>
                  <a:srgbClr val="3E7D18"/>
                </a:solidFill>
                <a:latin typeface="Arial"/>
                <a:cs typeface="Arial"/>
              </a:rPr>
              <a:t>‘</a:t>
            </a:r>
            <a:r>
              <a:rPr sz="4400" b="1" i="1" spc="-405" dirty="0">
                <a:solidFill>
                  <a:srgbClr val="3E7D18"/>
                </a:solidFill>
                <a:latin typeface="Trebuchet MS"/>
                <a:cs typeface="Trebuchet MS"/>
              </a:rPr>
              <a:t>c</a:t>
            </a:r>
            <a:r>
              <a:rPr sz="4400" b="1" i="1" spc="-260" dirty="0">
                <a:solidFill>
                  <a:srgbClr val="3E7D18"/>
                </a:solidFill>
                <a:latin typeface="Trebuchet MS"/>
                <a:cs typeface="Trebuchet MS"/>
              </a:rPr>
              <a:t>onfide</a:t>
            </a:r>
            <a:r>
              <a:rPr sz="4400" b="1" i="1" spc="-330" dirty="0">
                <a:solidFill>
                  <a:srgbClr val="3E7D18"/>
                </a:solidFill>
                <a:latin typeface="Trebuchet MS"/>
                <a:cs typeface="Trebuchet MS"/>
              </a:rPr>
              <a:t>n</a:t>
            </a:r>
            <a:r>
              <a:rPr sz="4400" b="1" i="1" spc="-400" dirty="0">
                <a:solidFill>
                  <a:srgbClr val="3E7D18"/>
                </a:solidFill>
                <a:latin typeface="Trebuchet MS"/>
                <a:cs typeface="Trebuchet MS"/>
              </a:rPr>
              <a:t>t</a:t>
            </a:r>
            <a:r>
              <a:rPr sz="4000" i="1" spc="110" dirty="0">
                <a:solidFill>
                  <a:srgbClr val="3E7D18"/>
                </a:solidFill>
                <a:latin typeface="Arial"/>
                <a:cs typeface="Arial"/>
              </a:rPr>
              <a:t>’</a:t>
            </a:r>
            <a:endParaRPr sz="4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00215" y="4406658"/>
            <a:ext cx="976871" cy="13075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16979" y="4423409"/>
            <a:ext cx="904544" cy="12352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96228" y="4344161"/>
            <a:ext cx="2595372" cy="14142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12991" y="4360900"/>
            <a:ext cx="2522982" cy="134188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10728" y="4406658"/>
            <a:ext cx="976871" cy="13075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27492" y="4423409"/>
            <a:ext cx="904544" cy="12352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697218" y="4568444"/>
            <a:ext cx="19627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240" dirty="0">
                <a:solidFill>
                  <a:srgbClr val="3E7D18"/>
                </a:solidFill>
                <a:latin typeface="Arial"/>
                <a:cs typeface="Arial"/>
              </a:rPr>
              <a:t>‘</a:t>
            </a:r>
            <a:r>
              <a:rPr sz="4400" b="1" i="1" spc="-240" dirty="0">
                <a:solidFill>
                  <a:srgbClr val="3E7D18"/>
                </a:solidFill>
                <a:latin typeface="Trebuchet MS"/>
                <a:cs typeface="Trebuchet MS"/>
              </a:rPr>
              <a:t>respect</a:t>
            </a:r>
            <a:r>
              <a:rPr sz="4000" i="1" spc="-240" dirty="0">
                <a:solidFill>
                  <a:srgbClr val="3E7D18"/>
                </a:solidFill>
                <a:latin typeface="Arial"/>
                <a:cs typeface="Arial"/>
              </a:rPr>
              <a:t>’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21035" y="5466840"/>
            <a:ext cx="1079600" cy="12864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We </a:t>
            </a:r>
            <a:r>
              <a:rPr spc="-114" dirty="0"/>
              <a:t>summarised </a:t>
            </a:r>
            <a:r>
              <a:rPr spc="-125" dirty="0"/>
              <a:t>these </a:t>
            </a:r>
            <a:r>
              <a:rPr spc="-110" dirty="0"/>
              <a:t>things </a:t>
            </a:r>
            <a:r>
              <a:rPr spc="-100" dirty="0"/>
              <a:t>as</a:t>
            </a:r>
            <a:r>
              <a:rPr spc="-745" dirty="0"/>
              <a:t> </a:t>
            </a:r>
            <a:r>
              <a:rPr spc="-130" dirty="0"/>
              <a:t>being</a:t>
            </a:r>
          </a:p>
        </p:txBody>
      </p:sp>
      <p:sp>
        <p:nvSpPr>
          <p:cNvPr id="5" name="object 5"/>
          <p:cNvSpPr/>
          <p:nvPr/>
        </p:nvSpPr>
        <p:spPr>
          <a:xfrm>
            <a:off x="727709" y="909066"/>
            <a:ext cx="7740396" cy="1980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031" y="4232147"/>
            <a:ext cx="4459224" cy="1325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5150" y="4251452"/>
            <a:ext cx="38417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i="1" spc="-65" dirty="0">
                <a:latin typeface="Arial"/>
                <a:cs typeface="Arial"/>
              </a:rPr>
              <a:t>“For </a:t>
            </a:r>
            <a:r>
              <a:rPr sz="2000" i="1" spc="-55" dirty="0">
                <a:latin typeface="Arial"/>
                <a:cs typeface="Arial"/>
              </a:rPr>
              <a:t>I </a:t>
            </a:r>
            <a:r>
              <a:rPr sz="2000" i="1" spc="-75" dirty="0">
                <a:latin typeface="Arial"/>
                <a:cs typeface="Arial"/>
              </a:rPr>
              <a:t>know </a:t>
            </a:r>
            <a:r>
              <a:rPr sz="2000" i="1" spc="-45" dirty="0">
                <a:latin typeface="Arial"/>
                <a:cs typeface="Arial"/>
              </a:rPr>
              <a:t>the </a:t>
            </a:r>
            <a:r>
              <a:rPr sz="2000" i="1" spc="-100" dirty="0">
                <a:latin typeface="Arial"/>
                <a:cs typeface="Arial"/>
              </a:rPr>
              <a:t>plans </a:t>
            </a:r>
            <a:r>
              <a:rPr sz="2000" i="1" spc="-55" dirty="0">
                <a:latin typeface="Arial"/>
                <a:cs typeface="Arial"/>
              </a:rPr>
              <a:t>I </a:t>
            </a:r>
            <a:r>
              <a:rPr sz="2000" i="1" spc="-114" dirty="0">
                <a:latin typeface="Arial"/>
                <a:cs typeface="Arial"/>
              </a:rPr>
              <a:t>have </a:t>
            </a:r>
            <a:r>
              <a:rPr sz="2000" i="1" spc="-15" dirty="0">
                <a:latin typeface="Arial"/>
                <a:cs typeface="Arial"/>
              </a:rPr>
              <a:t>for </a:t>
            </a:r>
            <a:r>
              <a:rPr sz="2000" i="1" spc="-90" dirty="0">
                <a:latin typeface="Arial"/>
                <a:cs typeface="Arial"/>
              </a:rPr>
              <a:t>you,  </a:t>
            </a:r>
            <a:r>
              <a:rPr sz="2000" i="1" spc="-100" dirty="0">
                <a:latin typeface="Arial"/>
                <a:cs typeface="Arial"/>
              </a:rPr>
              <a:t>plans </a:t>
            </a:r>
            <a:r>
              <a:rPr sz="2000" i="1" dirty="0">
                <a:latin typeface="Arial"/>
                <a:cs typeface="Arial"/>
              </a:rPr>
              <a:t>to </a:t>
            </a:r>
            <a:r>
              <a:rPr sz="2000" i="1" spc="-90" dirty="0">
                <a:latin typeface="Arial"/>
                <a:cs typeface="Arial"/>
              </a:rPr>
              <a:t>prosper </a:t>
            </a:r>
            <a:r>
              <a:rPr sz="2000" i="1" spc="-100" dirty="0">
                <a:latin typeface="Arial"/>
                <a:cs typeface="Arial"/>
              </a:rPr>
              <a:t>you </a:t>
            </a:r>
            <a:r>
              <a:rPr sz="2000" i="1" spc="-90" dirty="0">
                <a:latin typeface="Arial"/>
                <a:cs typeface="Arial"/>
              </a:rPr>
              <a:t>and </a:t>
            </a:r>
            <a:r>
              <a:rPr sz="2000" i="1" spc="-25" dirty="0">
                <a:latin typeface="Arial"/>
                <a:cs typeface="Arial"/>
              </a:rPr>
              <a:t>not </a:t>
            </a:r>
            <a:r>
              <a:rPr sz="2000" i="1" dirty="0">
                <a:latin typeface="Arial"/>
                <a:cs typeface="Arial"/>
              </a:rPr>
              <a:t>to</a:t>
            </a:r>
            <a:r>
              <a:rPr sz="2000" i="1" spc="-400" dirty="0">
                <a:latin typeface="Arial"/>
                <a:cs typeface="Arial"/>
              </a:rPr>
              <a:t> </a:t>
            </a:r>
            <a:r>
              <a:rPr sz="2000" i="1" spc="-65" dirty="0">
                <a:latin typeface="Arial"/>
                <a:cs typeface="Arial"/>
              </a:rPr>
              <a:t>harm  </a:t>
            </a:r>
            <a:r>
              <a:rPr sz="2000" i="1" spc="-90" dirty="0">
                <a:latin typeface="Arial"/>
                <a:cs typeface="Arial"/>
              </a:rPr>
              <a:t>you, </a:t>
            </a:r>
            <a:r>
              <a:rPr sz="2000" i="1" spc="-100" dirty="0">
                <a:latin typeface="Arial"/>
                <a:cs typeface="Arial"/>
              </a:rPr>
              <a:t>plans </a:t>
            </a:r>
            <a:r>
              <a:rPr sz="2000" i="1" dirty="0">
                <a:latin typeface="Arial"/>
                <a:cs typeface="Arial"/>
              </a:rPr>
              <a:t>to </a:t>
            </a:r>
            <a:r>
              <a:rPr sz="2000" i="1" spc="-90" dirty="0">
                <a:latin typeface="Arial"/>
                <a:cs typeface="Arial"/>
              </a:rPr>
              <a:t>give </a:t>
            </a:r>
            <a:r>
              <a:rPr sz="2000" i="1" spc="-100" dirty="0">
                <a:latin typeface="Arial"/>
                <a:cs typeface="Arial"/>
              </a:rPr>
              <a:t>you </a:t>
            </a:r>
            <a:r>
              <a:rPr sz="2000" i="1" spc="-85" dirty="0">
                <a:latin typeface="Arial"/>
                <a:cs typeface="Arial"/>
              </a:rPr>
              <a:t>a </a:t>
            </a:r>
            <a:r>
              <a:rPr sz="2000" i="1" spc="-110" dirty="0">
                <a:latin typeface="Arial"/>
                <a:cs typeface="Arial"/>
              </a:rPr>
              <a:t>hope </a:t>
            </a:r>
            <a:r>
              <a:rPr sz="2000" i="1" spc="-90" dirty="0">
                <a:latin typeface="Arial"/>
                <a:cs typeface="Arial"/>
              </a:rPr>
              <a:t>and </a:t>
            </a:r>
            <a:r>
              <a:rPr sz="2000" i="1" spc="-85" dirty="0">
                <a:latin typeface="Arial"/>
                <a:cs typeface="Arial"/>
              </a:rPr>
              <a:t>a  </a:t>
            </a:r>
            <a:r>
              <a:rPr sz="2000" i="1" spc="-20" dirty="0">
                <a:latin typeface="Arial"/>
                <a:cs typeface="Arial"/>
              </a:rPr>
              <a:t>future’ </a:t>
            </a:r>
            <a:r>
              <a:rPr sz="2000" i="1" spc="-114" dirty="0">
                <a:latin typeface="Arial"/>
                <a:cs typeface="Arial"/>
              </a:rPr>
              <a:t>Jeremiah</a:t>
            </a:r>
            <a:r>
              <a:rPr sz="2000" i="1" spc="-290" dirty="0">
                <a:latin typeface="Arial"/>
                <a:cs typeface="Arial"/>
              </a:rPr>
              <a:t> </a:t>
            </a:r>
            <a:r>
              <a:rPr sz="2000" i="1" spc="-85" dirty="0">
                <a:latin typeface="Arial"/>
                <a:cs typeface="Arial"/>
              </a:rPr>
              <a:t>29:11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46" y="2782061"/>
            <a:ext cx="3414395" cy="1672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556" y="2976372"/>
            <a:ext cx="2864358" cy="1123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3365" y="3609594"/>
            <a:ext cx="3902201" cy="1940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23028" y="3629152"/>
            <a:ext cx="3726179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000" b="1" i="1" spc="-135" dirty="0">
                <a:latin typeface="Trebuchet MS"/>
                <a:cs typeface="Trebuchet MS"/>
              </a:rPr>
              <a:t>Consultation </a:t>
            </a:r>
            <a:r>
              <a:rPr sz="2000" b="1" i="1" spc="-160" dirty="0">
                <a:latin typeface="Trebuchet MS"/>
                <a:cs typeface="Trebuchet MS"/>
              </a:rPr>
              <a:t>Key-Words:  </a:t>
            </a:r>
            <a:r>
              <a:rPr sz="2000" i="1" spc="-100" dirty="0">
                <a:latin typeface="Arial"/>
                <a:cs typeface="Arial"/>
              </a:rPr>
              <a:t>Competent, </a:t>
            </a:r>
            <a:r>
              <a:rPr sz="2000" i="1" spc="-75" dirty="0">
                <a:latin typeface="Arial"/>
                <a:cs typeface="Arial"/>
              </a:rPr>
              <a:t>determined, </a:t>
            </a:r>
            <a:r>
              <a:rPr sz="2000" i="1" spc="-85" dirty="0">
                <a:latin typeface="Arial"/>
                <a:cs typeface="Arial"/>
              </a:rPr>
              <a:t>prepared,  </a:t>
            </a:r>
            <a:r>
              <a:rPr sz="2000" i="1" spc="-70" dirty="0">
                <a:latin typeface="Arial"/>
                <a:cs typeface="Arial"/>
              </a:rPr>
              <a:t>friendship, </a:t>
            </a:r>
            <a:r>
              <a:rPr sz="2000" i="1" spc="-90" dirty="0">
                <a:latin typeface="Arial"/>
                <a:cs typeface="Arial"/>
              </a:rPr>
              <a:t>considerate, honest,  </a:t>
            </a:r>
            <a:r>
              <a:rPr sz="2000" i="1" spc="-55" dirty="0">
                <a:latin typeface="Arial"/>
                <a:cs typeface="Arial"/>
              </a:rPr>
              <a:t>hard-work, </a:t>
            </a:r>
            <a:r>
              <a:rPr sz="2000" b="1" i="1" spc="-130" dirty="0">
                <a:latin typeface="Trebuchet MS"/>
                <a:cs typeface="Trebuchet MS"/>
              </a:rPr>
              <a:t>confident</a:t>
            </a:r>
            <a:r>
              <a:rPr sz="2000" i="1" spc="-130" dirty="0">
                <a:latin typeface="Arial"/>
                <a:cs typeface="Arial"/>
              </a:rPr>
              <a:t>, </a:t>
            </a:r>
            <a:r>
              <a:rPr sz="2000" i="1" spc="-95" dirty="0">
                <a:latin typeface="Arial"/>
                <a:cs typeface="Arial"/>
              </a:rPr>
              <a:t>responsible,  </a:t>
            </a:r>
            <a:r>
              <a:rPr sz="2000" i="1" spc="-85" dirty="0">
                <a:latin typeface="Arial"/>
                <a:cs typeface="Arial"/>
              </a:rPr>
              <a:t>achieving-your-best, </a:t>
            </a:r>
            <a:r>
              <a:rPr sz="2000" i="1" spc="-70" dirty="0">
                <a:latin typeface="Arial"/>
                <a:cs typeface="Arial"/>
              </a:rPr>
              <a:t>positive-  relationships, </a:t>
            </a:r>
            <a:r>
              <a:rPr sz="2000" b="1" i="1" spc="-145" dirty="0">
                <a:latin typeface="Trebuchet MS"/>
                <a:cs typeface="Trebuchet MS"/>
              </a:rPr>
              <a:t>respect</a:t>
            </a:r>
            <a:r>
              <a:rPr sz="2000" i="1" spc="-145" dirty="0">
                <a:latin typeface="Arial"/>
                <a:cs typeface="Arial"/>
              </a:rPr>
              <a:t>,</a:t>
            </a:r>
            <a:r>
              <a:rPr sz="2000" i="1" spc="-160" dirty="0">
                <a:latin typeface="Arial"/>
                <a:cs typeface="Arial"/>
              </a:rPr>
              <a:t> </a:t>
            </a:r>
            <a:r>
              <a:rPr sz="2000" i="1" spc="-60" dirty="0">
                <a:latin typeface="Arial"/>
                <a:cs typeface="Arial"/>
              </a:rPr>
              <a:t>don’t-give-up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38" y="5610229"/>
            <a:ext cx="954964" cy="11355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6664986" y="0"/>
                </a:moveTo>
                <a:lnTo>
                  <a:pt x="6617713" y="50"/>
                </a:lnTo>
                <a:lnTo>
                  <a:pt x="6080756" y="6116"/>
                </a:lnTo>
                <a:lnTo>
                  <a:pt x="5590023" y="21034"/>
                </a:lnTo>
                <a:lnTo>
                  <a:pt x="5057188" y="47281"/>
                </a:lnTo>
                <a:lnTo>
                  <a:pt x="2874084" y="195485"/>
                </a:lnTo>
                <a:lnTo>
                  <a:pt x="2017379" y="235698"/>
                </a:lnTo>
                <a:lnTo>
                  <a:pt x="1121397" y="260392"/>
                </a:lnTo>
                <a:lnTo>
                  <a:pt x="0" y="270377"/>
                </a:lnTo>
                <a:lnTo>
                  <a:pt x="0" y="1440596"/>
                </a:lnTo>
                <a:lnTo>
                  <a:pt x="9135998" y="1440596"/>
                </a:lnTo>
                <a:lnTo>
                  <a:pt x="9135998" y="77887"/>
                </a:lnTo>
                <a:lnTo>
                  <a:pt x="8067606" y="27879"/>
                </a:lnTo>
                <a:lnTo>
                  <a:pt x="7267865" y="5509"/>
                </a:lnTo>
                <a:lnTo>
                  <a:pt x="6664986" y="0"/>
                </a:lnTo>
                <a:close/>
              </a:path>
            </a:pathLst>
          </a:custGeom>
          <a:solidFill>
            <a:srgbClr val="3E7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50760"/>
            <a:ext cx="9136380" cy="0"/>
          </a:xfrm>
          <a:custGeom>
            <a:avLst/>
            <a:gdLst/>
            <a:ahLst/>
            <a:cxnLst/>
            <a:rect l="l" t="t" r="r" b="b"/>
            <a:pathLst>
              <a:path w="9136380">
                <a:moveTo>
                  <a:pt x="9135998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0" y="270377"/>
                </a:moveTo>
                <a:lnTo>
                  <a:pt x="64186" y="270343"/>
                </a:lnTo>
                <a:lnTo>
                  <a:pt x="135615" y="270232"/>
                </a:lnTo>
                <a:lnTo>
                  <a:pt x="206293" y="270048"/>
                </a:lnTo>
                <a:lnTo>
                  <a:pt x="276226" y="269792"/>
                </a:lnTo>
                <a:lnTo>
                  <a:pt x="345425" y="269466"/>
                </a:lnTo>
                <a:lnTo>
                  <a:pt x="413896" y="269069"/>
                </a:lnTo>
                <a:lnTo>
                  <a:pt x="481647" y="268604"/>
                </a:lnTo>
                <a:lnTo>
                  <a:pt x="548688" y="268071"/>
                </a:lnTo>
                <a:lnTo>
                  <a:pt x="615026" y="267471"/>
                </a:lnTo>
                <a:lnTo>
                  <a:pt x="680669" y="266806"/>
                </a:lnTo>
                <a:lnTo>
                  <a:pt x="745625" y="266076"/>
                </a:lnTo>
                <a:lnTo>
                  <a:pt x="809903" y="265282"/>
                </a:lnTo>
                <a:lnTo>
                  <a:pt x="873510" y="264425"/>
                </a:lnTo>
                <a:lnTo>
                  <a:pt x="936455" y="263507"/>
                </a:lnTo>
                <a:lnTo>
                  <a:pt x="998746" y="262528"/>
                </a:lnTo>
                <a:lnTo>
                  <a:pt x="1060390" y="261490"/>
                </a:lnTo>
                <a:lnTo>
                  <a:pt x="1121397" y="260392"/>
                </a:lnTo>
                <a:lnTo>
                  <a:pt x="1181774" y="259238"/>
                </a:lnTo>
                <a:lnTo>
                  <a:pt x="1241530" y="258026"/>
                </a:lnTo>
                <a:lnTo>
                  <a:pt x="1300671" y="256760"/>
                </a:lnTo>
                <a:lnTo>
                  <a:pt x="1359208" y="255438"/>
                </a:lnTo>
                <a:lnTo>
                  <a:pt x="1417147" y="254063"/>
                </a:lnTo>
                <a:lnTo>
                  <a:pt x="1474497" y="252636"/>
                </a:lnTo>
                <a:lnTo>
                  <a:pt x="1531265" y="251157"/>
                </a:lnTo>
                <a:lnTo>
                  <a:pt x="1587461" y="249628"/>
                </a:lnTo>
                <a:lnTo>
                  <a:pt x="1643092" y="248049"/>
                </a:lnTo>
                <a:lnTo>
                  <a:pt x="1698167" y="246422"/>
                </a:lnTo>
                <a:lnTo>
                  <a:pt x="1752693" y="244747"/>
                </a:lnTo>
                <a:lnTo>
                  <a:pt x="1806678" y="243026"/>
                </a:lnTo>
                <a:lnTo>
                  <a:pt x="1860132" y="241260"/>
                </a:lnTo>
                <a:lnTo>
                  <a:pt x="1913061" y="239449"/>
                </a:lnTo>
                <a:lnTo>
                  <a:pt x="1965474" y="237595"/>
                </a:lnTo>
                <a:lnTo>
                  <a:pt x="2017379" y="235698"/>
                </a:lnTo>
                <a:lnTo>
                  <a:pt x="2068784" y="233761"/>
                </a:lnTo>
                <a:lnTo>
                  <a:pt x="2119698" y="231783"/>
                </a:lnTo>
                <a:lnTo>
                  <a:pt x="2170128" y="229765"/>
                </a:lnTo>
                <a:lnTo>
                  <a:pt x="2220083" y="227710"/>
                </a:lnTo>
                <a:lnTo>
                  <a:pt x="2269570" y="225617"/>
                </a:lnTo>
                <a:lnTo>
                  <a:pt x="2318599" y="223488"/>
                </a:lnTo>
                <a:lnTo>
                  <a:pt x="2367176" y="221324"/>
                </a:lnTo>
                <a:lnTo>
                  <a:pt x="2415311" y="219125"/>
                </a:lnTo>
                <a:lnTo>
                  <a:pt x="2463010" y="216894"/>
                </a:lnTo>
                <a:lnTo>
                  <a:pt x="2510283" y="214630"/>
                </a:lnTo>
                <a:lnTo>
                  <a:pt x="2557138" y="212335"/>
                </a:lnTo>
                <a:lnTo>
                  <a:pt x="2603582" y="210010"/>
                </a:lnTo>
                <a:lnTo>
                  <a:pt x="2649624" y="207656"/>
                </a:lnTo>
                <a:lnTo>
                  <a:pt x="2695272" y="205274"/>
                </a:lnTo>
                <a:lnTo>
                  <a:pt x="2740533" y="202865"/>
                </a:lnTo>
                <a:lnTo>
                  <a:pt x="2785417" y="200429"/>
                </a:lnTo>
                <a:lnTo>
                  <a:pt x="2829931" y="197969"/>
                </a:lnTo>
                <a:lnTo>
                  <a:pt x="2874084" y="195485"/>
                </a:lnTo>
                <a:lnTo>
                  <a:pt x="2917883" y="192978"/>
                </a:lnTo>
                <a:lnTo>
                  <a:pt x="2961337" y="190448"/>
                </a:lnTo>
                <a:lnTo>
                  <a:pt x="3004453" y="187898"/>
                </a:lnTo>
                <a:lnTo>
                  <a:pt x="3047240" y="185328"/>
                </a:lnTo>
                <a:lnTo>
                  <a:pt x="3089706" y="182739"/>
                </a:lnTo>
                <a:lnTo>
                  <a:pt x="3131860" y="180132"/>
                </a:lnTo>
                <a:lnTo>
                  <a:pt x="3173708" y="177508"/>
                </a:lnTo>
                <a:lnTo>
                  <a:pt x="3215260" y="174869"/>
                </a:lnTo>
                <a:lnTo>
                  <a:pt x="3256524" y="172214"/>
                </a:lnTo>
                <a:lnTo>
                  <a:pt x="3297507" y="169546"/>
                </a:lnTo>
                <a:lnTo>
                  <a:pt x="3338218" y="166865"/>
                </a:lnTo>
                <a:lnTo>
                  <a:pt x="3378665" y="164172"/>
                </a:lnTo>
                <a:lnTo>
                  <a:pt x="3418856" y="161468"/>
                </a:lnTo>
                <a:lnTo>
                  <a:pt x="3458799" y="158754"/>
                </a:lnTo>
                <a:lnTo>
                  <a:pt x="3498502" y="156032"/>
                </a:lnTo>
                <a:lnTo>
                  <a:pt x="3537974" y="153302"/>
                </a:lnTo>
                <a:lnTo>
                  <a:pt x="3577222" y="150565"/>
                </a:lnTo>
                <a:lnTo>
                  <a:pt x="3616254" y="147823"/>
                </a:lnTo>
                <a:lnTo>
                  <a:pt x="3655080" y="145076"/>
                </a:lnTo>
                <a:lnTo>
                  <a:pt x="3693707" y="142325"/>
                </a:lnTo>
                <a:lnTo>
                  <a:pt x="3732142" y="139572"/>
                </a:lnTo>
                <a:lnTo>
                  <a:pt x="3770395" y="136817"/>
                </a:lnTo>
                <a:lnTo>
                  <a:pt x="3808473" y="134061"/>
                </a:lnTo>
                <a:lnTo>
                  <a:pt x="3884137" y="128553"/>
                </a:lnTo>
                <a:lnTo>
                  <a:pt x="3959200" y="123053"/>
                </a:lnTo>
                <a:lnTo>
                  <a:pt x="4033726" y="117572"/>
                </a:lnTo>
                <a:lnTo>
                  <a:pt x="4107782" y="112117"/>
                </a:lnTo>
                <a:lnTo>
                  <a:pt x="4144653" y="109402"/>
                </a:lnTo>
                <a:lnTo>
                  <a:pt x="4218123" y="104002"/>
                </a:lnTo>
                <a:lnTo>
                  <a:pt x="4291284" y="98647"/>
                </a:lnTo>
                <a:lnTo>
                  <a:pt x="4364202" y="93348"/>
                </a:lnTo>
                <a:lnTo>
                  <a:pt x="4436940" y="88111"/>
                </a:lnTo>
                <a:lnTo>
                  <a:pt x="4509565" y="82945"/>
                </a:lnTo>
                <a:lnTo>
                  <a:pt x="4582141" y="77858"/>
                </a:lnTo>
                <a:lnTo>
                  <a:pt x="4654734" y="72858"/>
                </a:lnTo>
                <a:lnTo>
                  <a:pt x="4727407" y="67954"/>
                </a:lnTo>
                <a:lnTo>
                  <a:pt x="4800227" y="63153"/>
                </a:lnTo>
                <a:lnTo>
                  <a:pt x="4873259" y="58463"/>
                </a:lnTo>
                <a:lnTo>
                  <a:pt x="4946566" y="53893"/>
                </a:lnTo>
                <a:lnTo>
                  <a:pt x="5020215" y="49451"/>
                </a:lnTo>
                <a:lnTo>
                  <a:pt x="5094270" y="45145"/>
                </a:lnTo>
                <a:lnTo>
                  <a:pt x="5168797" y="40983"/>
                </a:lnTo>
                <a:lnTo>
                  <a:pt x="5243860" y="36974"/>
                </a:lnTo>
                <a:lnTo>
                  <a:pt x="5319524" y="33125"/>
                </a:lnTo>
                <a:lnTo>
                  <a:pt x="5357602" y="31263"/>
                </a:lnTo>
                <a:lnTo>
                  <a:pt x="5395855" y="29444"/>
                </a:lnTo>
                <a:lnTo>
                  <a:pt x="5434290" y="27670"/>
                </a:lnTo>
                <a:lnTo>
                  <a:pt x="5472917" y="25940"/>
                </a:lnTo>
                <a:lnTo>
                  <a:pt x="5511742" y="24257"/>
                </a:lnTo>
                <a:lnTo>
                  <a:pt x="5550775" y="22621"/>
                </a:lnTo>
                <a:lnTo>
                  <a:pt x="5590023" y="21034"/>
                </a:lnTo>
                <a:lnTo>
                  <a:pt x="5629495" y="19495"/>
                </a:lnTo>
                <a:lnTo>
                  <a:pt x="5669198" y="18007"/>
                </a:lnTo>
                <a:lnTo>
                  <a:pt x="5709141" y="16570"/>
                </a:lnTo>
                <a:lnTo>
                  <a:pt x="5749332" y="15186"/>
                </a:lnTo>
                <a:lnTo>
                  <a:pt x="5789779" y="13855"/>
                </a:lnTo>
                <a:lnTo>
                  <a:pt x="5830489" y="12578"/>
                </a:lnTo>
                <a:lnTo>
                  <a:pt x="5871473" y="11357"/>
                </a:lnTo>
                <a:lnTo>
                  <a:pt x="5912736" y="10192"/>
                </a:lnTo>
                <a:lnTo>
                  <a:pt x="5954288" y="9084"/>
                </a:lnTo>
                <a:lnTo>
                  <a:pt x="5996137" y="8035"/>
                </a:lnTo>
                <a:lnTo>
                  <a:pt x="6038290" y="7045"/>
                </a:lnTo>
                <a:lnTo>
                  <a:pt x="6080756" y="6116"/>
                </a:lnTo>
                <a:lnTo>
                  <a:pt x="6123544" y="5248"/>
                </a:lnTo>
                <a:lnTo>
                  <a:pt x="6166660" y="4443"/>
                </a:lnTo>
                <a:lnTo>
                  <a:pt x="6210114" y="3701"/>
                </a:lnTo>
                <a:lnTo>
                  <a:pt x="6253913" y="3023"/>
                </a:lnTo>
                <a:lnTo>
                  <a:pt x="6298065" y="2412"/>
                </a:lnTo>
                <a:lnTo>
                  <a:pt x="6342579" y="1866"/>
                </a:lnTo>
                <a:lnTo>
                  <a:pt x="6387463" y="1389"/>
                </a:lnTo>
                <a:lnTo>
                  <a:pt x="6432725" y="980"/>
                </a:lnTo>
                <a:lnTo>
                  <a:pt x="6478373" y="641"/>
                </a:lnTo>
                <a:lnTo>
                  <a:pt x="6524414" y="372"/>
                </a:lnTo>
                <a:lnTo>
                  <a:pt x="6570859" y="175"/>
                </a:lnTo>
                <a:lnTo>
                  <a:pt x="6617713" y="50"/>
                </a:lnTo>
                <a:lnTo>
                  <a:pt x="6664986" y="0"/>
                </a:lnTo>
                <a:lnTo>
                  <a:pt x="6712686" y="23"/>
                </a:lnTo>
                <a:lnTo>
                  <a:pt x="6760820" y="123"/>
                </a:lnTo>
                <a:lnTo>
                  <a:pt x="6809398" y="300"/>
                </a:lnTo>
                <a:lnTo>
                  <a:pt x="6858426" y="554"/>
                </a:lnTo>
                <a:lnTo>
                  <a:pt x="6907913" y="887"/>
                </a:lnTo>
                <a:lnTo>
                  <a:pt x="6957868" y="1300"/>
                </a:lnTo>
                <a:lnTo>
                  <a:pt x="7008298" y="1793"/>
                </a:lnTo>
                <a:lnTo>
                  <a:pt x="7059212" y="2368"/>
                </a:lnTo>
                <a:lnTo>
                  <a:pt x="7110617" y="3027"/>
                </a:lnTo>
                <a:lnTo>
                  <a:pt x="7162523" y="3769"/>
                </a:lnTo>
                <a:lnTo>
                  <a:pt x="7214936" y="4596"/>
                </a:lnTo>
                <a:lnTo>
                  <a:pt x="7267865" y="5509"/>
                </a:lnTo>
                <a:lnTo>
                  <a:pt x="7321318" y="6509"/>
                </a:lnTo>
                <a:lnTo>
                  <a:pt x="7375303" y="7596"/>
                </a:lnTo>
                <a:lnTo>
                  <a:pt x="7429829" y="8773"/>
                </a:lnTo>
                <a:lnTo>
                  <a:pt x="7484904" y="10040"/>
                </a:lnTo>
                <a:lnTo>
                  <a:pt x="7540535" y="11397"/>
                </a:lnTo>
                <a:lnTo>
                  <a:pt x="7596731" y="12847"/>
                </a:lnTo>
                <a:lnTo>
                  <a:pt x="7653500" y="14390"/>
                </a:lnTo>
                <a:lnTo>
                  <a:pt x="7710850" y="16026"/>
                </a:lnTo>
                <a:lnTo>
                  <a:pt x="7768789" y="17758"/>
                </a:lnTo>
                <a:lnTo>
                  <a:pt x="7827325" y="19586"/>
                </a:lnTo>
                <a:lnTo>
                  <a:pt x="7886467" y="21511"/>
                </a:lnTo>
                <a:lnTo>
                  <a:pt x="7946222" y="23534"/>
                </a:lnTo>
                <a:lnTo>
                  <a:pt x="8006599" y="25656"/>
                </a:lnTo>
                <a:lnTo>
                  <a:pt x="8067606" y="27879"/>
                </a:lnTo>
                <a:lnTo>
                  <a:pt x="8129250" y="30202"/>
                </a:lnTo>
                <a:lnTo>
                  <a:pt x="8191541" y="32628"/>
                </a:lnTo>
                <a:lnTo>
                  <a:pt x="8254486" y="35157"/>
                </a:lnTo>
                <a:lnTo>
                  <a:pt x="8318093" y="37790"/>
                </a:lnTo>
                <a:lnTo>
                  <a:pt x="8382371" y="40528"/>
                </a:lnTo>
                <a:lnTo>
                  <a:pt x="8447327" y="43373"/>
                </a:lnTo>
                <a:lnTo>
                  <a:pt x="8512970" y="46325"/>
                </a:lnTo>
                <a:lnTo>
                  <a:pt x="8579308" y="49385"/>
                </a:lnTo>
                <a:lnTo>
                  <a:pt x="8646349" y="52554"/>
                </a:lnTo>
                <a:lnTo>
                  <a:pt x="8714100" y="55834"/>
                </a:lnTo>
                <a:lnTo>
                  <a:pt x="8782571" y="59225"/>
                </a:lnTo>
                <a:lnTo>
                  <a:pt x="8851770" y="62729"/>
                </a:lnTo>
                <a:lnTo>
                  <a:pt x="8921703" y="66346"/>
                </a:lnTo>
                <a:lnTo>
                  <a:pt x="8992381" y="70077"/>
                </a:lnTo>
                <a:lnTo>
                  <a:pt x="9063810" y="73924"/>
                </a:lnTo>
                <a:lnTo>
                  <a:pt x="9135998" y="77887"/>
                </a:lnTo>
                <a:lnTo>
                  <a:pt x="9135998" y="1440596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963" y="923544"/>
            <a:ext cx="3995928" cy="1334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4114" y="2307335"/>
            <a:ext cx="3938778" cy="1518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6529" y="3836670"/>
            <a:ext cx="5089398" cy="1334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46933" y="148082"/>
            <a:ext cx="4034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What </a:t>
            </a:r>
            <a:r>
              <a:rPr spc="-160" dirty="0"/>
              <a:t>are </a:t>
            </a:r>
            <a:r>
              <a:rPr spc="-140" dirty="0"/>
              <a:t>we</a:t>
            </a:r>
            <a:r>
              <a:rPr spc="-509" dirty="0"/>
              <a:t> </a:t>
            </a:r>
            <a:r>
              <a:rPr spc="-85" dirty="0"/>
              <a:t>becoming?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27" y="5410163"/>
            <a:ext cx="1217595" cy="14478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4631" y="148082"/>
            <a:ext cx="817308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How</a:t>
            </a:r>
            <a:r>
              <a:rPr spc="-229" dirty="0"/>
              <a:t> </a:t>
            </a:r>
            <a:r>
              <a:rPr spc="-175" dirty="0"/>
              <a:t>will</a:t>
            </a:r>
            <a:r>
              <a:rPr spc="-235" dirty="0"/>
              <a:t> </a:t>
            </a:r>
            <a:r>
              <a:rPr spc="-145" dirty="0"/>
              <a:t>they</a:t>
            </a:r>
            <a:r>
              <a:rPr spc="-225" dirty="0"/>
              <a:t> </a:t>
            </a:r>
            <a:r>
              <a:rPr spc="-145" dirty="0"/>
              <a:t>learn</a:t>
            </a:r>
            <a:r>
              <a:rPr spc="-240" dirty="0"/>
              <a:t> </a:t>
            </a:r>
            <a:r>
              <a:rPr spc="-110" dirty="0"/>
              <a:t>and</a:t>
            </a:r>
            <a:r>
              <a:rPr spc="-215" dirty="0"/>
              <a:t> </a:t>
            </a:r>
            <a:r>
              <a:rPr spc="-110" dirty="0"/>
              <a:t>grow</a:t>
            </a:r>
            <a:r>
              <a:rPr spc="-225" dirty="0"/>
              <a:t> </a:t>
            </a:r>
            <a:r>
              <a:rPr spc="-130" dirty="0"/>
              <a:t>towards</a:t>
            </a:r>
            <a:r>
              <a:rPr spc="-229" dirty="0"/>
              <a:t> </a:t>
            </a:r>
            <a:r>
              <a:rPr spc="-80" dirty="0"/>
              <a:t>our</a:t>
            </a:r>
            <a:r>
              <a:rPr spc="-245" dirty="0"/>
              <a:t> </a:t>
            </a:r>
            <a:r>
              <a:rPr spc="-50" dirty="0"/>
              <a:t>vision?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8632" y="1068832"/>
            <a:ext cx="51327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10" dirty="0">
                <a:latin typeface="Arial"/>
                <a:cs typeface="Arial"/>
              </a:rPr>
              <a:t>Our </a:t>
            </a:r>
            <a:r>
              <a:rPr sz="2000" b="1" i="1" spc="-135" dirty="0">
                <a:latin typeface="Trebuchet MS"/>
                <a:cs typeface="Trebuchet MS"/>
              </a:rPr>
              <a:t>vision </a:t>
            </a:r>
            <a:r>
              <a:rPr sz="2000" i="1" spc="-150" dirty="0">
                <a:latin typeface="Arial"/>
                <a:cs typeface="Arial"/>
              </a:rPr>
              <a:t>needs </a:t>
            </a:r>
            <a:r>
              <a:rPr sz="2000" b="1" i="1" spc="-130" dirty="0">
                <a:latin typeface="Trebuchet MS"/>
                <a:cs typeface="Trebuchet MS"/>
              </a:rPr>
              <a:t>values </a:t>
            </a:r>
            <a:r>
              <a:rPr sz="2000" i="1" spc="15" dirty="0">
                <a:latin typeface="Arial"/>
                <a:cs typeface="Arial"/>
              </a:rPr>
              <a:t>that </a:t>
            </a:r>
            <a:r>
              <a:rPr sz="2000" i="1" spc="-80" dirty="0">
                <a:latin typeface="Arial"/>
                <a:cs typeface="Arial"/>
              </a:rPr>
              <a:t>model </a:t>
            </a:r>
            <a:r>
              <a:rPr sz="2000" i="1" spc="-45" dirty="0">
                <a:latin typeface="Arial"/>
                <a:cs typeface="Arial"/>
              </a:rPr>
              <a:t>the</a:t>
            </a:r>
            <a:r>
              <a:rPr sz="2000" i="1" spc="-330" dirty="0">
                <a:latin typeface="Arial"/>
                <a:cs typeface="Arial"/>
              </a:rPr>
              <a:t> </a:t>
            </a:r>
            <a:r>
              <a:rPr sz="2000" i="1" spc="-80" dirty="0">
                <a:latin typeface="Arial"/>
                <a:cs typeface="Arial"/>
              </a:rPr>
              <a:t>behaviour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15" y="5572416"/>
            <a:ext cx="1081144" cy="1285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7338" b="7649"/>
          <a:stretch/>
        </p:blipFill>
        <p:spPr>
          <a:xfrm>
            <a:off x="689891" y="1409481"/>
            <a:ext cx="7516369" cy="13694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t="4639" b="2604"/>
          <a:stretch/>
        </p:blipFill>
        <p:spPr>
          <a:xfrm>
            <a:off x="1021556" y="2770532"/>
            <a:ext cx="6553200" cy="13779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197" y="4139981"/>
            <a:ext cx="7193756" cy="12766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6169145"/>
            <a:ext cx="8176259" cy="688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0154" y="415290"/>
            <a:ext cx="8151114" cy="5762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969" y="6103622"/>
            <a:ext cx="8097774" cy="75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6" y="228600"/>
            <a:ext cx="8763000" cy="6060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043" y="2865120"/>
            <a:ext cx="81260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130" dirty="0">
                <a:latin typeface="Arial"/>
                <a:cs typeface="Arial"/>
              </a:rPr>
              <a:t>Our </a:t>
            </a:r>
            <a:r>
              <a:rPr sz="2400" i="1" spc="-95" dirty="0">
                <a:latin typeface="Arial"/>
                <a:cs typeface="Arial"/>
              </a:rPr>
              <a:t>vision </a:t>
            </a:r>
            <a:r>
              <a:rPr sz="2400" i="1" spc="-125" dirty="0">
                <a:latin typeface="Arial"/>
                <a:cs typeface="Arial"/>
              </a:rPr>
              <a:t>is </a:t>
            </a:r>
            <a:r>
              <a:rPr sz="2400" i="1" spc="-5" dirty="0">
                <a:latin typeface="Arial"/>
                <a:cs typeface="Arial"/>
              </a:rPr>
              <a:t>to </a:t>
            </a:r>
            <a:r>
              <a:rPr sz="2400" i="1" spc="-135" dirty="0">
                <a:latin typeface="Arial"/>
                <a:cs typeface="Arial"/>
              </a:rPr>
              <a:t>describe </a:t>
            </a:r>
            <a:r>
              <a:rPr sz="2400" i="1" spc="-75" dirty="0">
                <a:latin typeface="Arial"/>
                <a:cs typeface="Arial"/>
              </a:rPr>
              <a:t>who </a:t>
            </a:r>
            <a:r>
              <a:rPr sz="2400" i="1" spc="-105" dirty="0">
                <a:latin typeface="Arial"/>
                <a:cs typeface="Arial"/>
              </a:rPr>
              <a:t>we </a:t>
            </a:r>
            <a:r>
              <a:rPr sz="2400" i="1" spc="-30" dirty="0">
                <a:latin typeface="Arial"/>
                <a:cs typeface="Arial"/>
              </a:rPr>
              <a:t>want </a:t>
            </a:r>
            <a:r>
              <a:rPr sz="2400" i="1" spc="-65" dirty="0">
                <a:latin typeface="Arial"/>
                <a:cs typeface="Arial"/>
              </a:rPr>
              <a:t>our </a:t>
            </a:r>
            <a:r>
              <a:rPr sz="2400" i="1" spc="-85" dirty="0">
                <a:latin typeface="Arial"/>
                <a:cs typeface="Arial"/>
              </a:rPr>
              <a:t>children </a:t>
            </a:r>
            <a:r>
              <a:rPr sz="2400" i="1" dirty="0">
                <a:latin typeface="Arial"/>
                <a:cs typeface="Arial"/>
              </a:rPr>
              <a:t>to</a:t>
            </a:r>
            <a:r>
              <a:rPr sz="2400" i="1" spc="-470" dirty="0">
                <a:latin typeface="Arial"/>
                <a:cs typeface="Arial"/>
              </a:rPr>
              <a:t> </a:t>
            </a:r>
            <a:r>
              <a:rPr sz="2400" i="1" spc="-145" dirty="0">
                <a:latin typeface="Arial"/>
                <a:cs typeface="Arial"/>
              </a:rPr>
              <a:t>become, </a:t>
            </a:r>
            <a:r>
              <a:rPr sz="2400" i="1" spc="-55" dirty="0">
                <a:latin typeface="Arial"/>
                <a:cs typeface="Arial"/>
              </a:rPr>
              <a:t>the  </a:t>
            </a:r>
            <a:r>
              <a:rPr sz="2400" i="1" spc="-130" dirty="0">
                <a:latin typeface="Arial"/>
                <a:cs typeface="Arial"/>
              </a:rPr>
              <a:t>values </a:t>
            </a:r>
            <a:r>
              <a:rPr sz="2400" i="1" spc="-75" dirty="0">
                <a:latin typeface="Arial"/>
                <a:cs typeface="Arial"/>
              </a:rPr>
              <a:t>they </a:t>
            </a:r>
            <a:r>
              <a:rPr sz="2400" i="1" spc="-145" dirty="0">
                <a:latin typeface="Arial"/>
                <a:cs typeface="Arial"/>
              </a:rPr>
              <a:t>can </a:t>
            </a:r>
            <a:r>
              <a:rPr sz="2400" i="1" spc="-70" dirty="0">
                <a:latin typeface="Arial"/>
                <a:cs typeface="Arial"/>
              </a:rPr>
              <a:t>learn </a:t>
            </a:r>
            <a:r>
              <a:rPr sz="2400" i="1" spc="-105" dirty="0">
                <a:latin typeface="Arial"/>
                <a:cs typeface="Arial"/>
              </a:rPr>
              <a:t>and </a:t>
            </a:r>
            <a:r>
              <a:rPr sz="2400" i="1" spc="-55" dirty="0">
                <a:latin typeface="Arial"/>
                <a:cs typeface="Arial"/>
              </a:rPr>
              <a:t>the </a:t>
            </a:r>
            <a:r>
              <a:rPr sz="2400" i="1" spc="-85" dirty="0">
                <a:latin typeface="Arial"/>
                <a:cs typeface="Arial"/>
              </a:rPr>
              <a:t>environment </a:t>
            </a:r>
            <a:r>
              <a:rPr sz="2400" i="1" spc="-75" dirty="0">
                <a:latin typeface="Arial"/>
                <a:cs typeface="Arial"/>
              </a:rPr>
              <a:t>they </a:t>
            </a:r>
            <a:r>
              <a:rPr sz="2400" i="1" spc="-145" dirty="0">
                <a:latin typeface="Arial"/>
                <a:cs typeface="Arial"/>
              </a:rPr>
              <a:t>can </a:t>
            </a:r>
            <a:r>
              <a:rPr sz="2400" i="1" spc="-70" dirty="0">
                <a:latin typeface="Arial"/>
                <a:cs typeface="Arial"/>
              </a:rPr>
              <a:t>learn</a:t>
            </a:r>
            <a:r>
              <a:rPr sz="2400" i="1" spc="-350" dirty="0">
                <a:latin typeface="Arial"/>
                <a:cs typeface="Arial"/>
              </a:rPr>
              <a:t> </a:t>
            </a:r>
            <a:r>
              <a:rPr sz="2400" i="1" spc="-50" dirty="0">
                <a:latin typeface="Arial"/>
                <a:cs typeface="Arial"/>
              </a:rPr>
              <a:t>in.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spc="-200" dirty="0">
                <a:latin typeface="Arial"/>
                <a:cs typeface="Arial"/>
              </a:rPr>
              <a:t>The</a:t>
            </a:r>
            <a:r>
              <a:rPr sz="2400" i="1" spc="-130" dirty="0">
                <a:latin typeface="Arial"/>
                <a:cs typeface="Arial"/>
              </a:rPr>
              <a:t> </a:t>
            </a:r>
            <a:r>
              <a:rPr sz="2400" i="1" spc="-95" dirty="0">
                <a:latin typeface="Arial"/>
                <a:cs typeface="Arial"/>
              </a:rPr>
              <a:t>vision</a:t>
            </a:r>
            <a:r>
              <a:rPr sz="2400" i="1" spc="-120" dirty="0">
                <a:latin typeface="Arial"/>
                <a:cs typeface="Arial"/>
              </a:rPr>
              <a:t> </a:t>
            </a:r>
            <a:r>
              <a:rPr sz="2400" i="1" spc="-125" dirty="0">
                <a:latin typeface="Arial"/>
                <a:cs typeface="Arial"/>
              </a:rPr>
              <a:t>is </a:t>
            </a:r>
            <a:r>
              <a:rPr sz="2400" i="1" spc="-30" dirty="0">
                <a:latin typeface="Arial"/>
                <a:cs typeface="Arial"/>
              </a:rPr>
              <a:t>not</a:t>
            </a:r>
            <a:r>
              <a:rPr sz="2400" i="1" spc="-13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‘what</a:t>
            </a:r>
            <a:r>
              <a:rPr sz="2400" i="1" spc="-125" dirty="0">
                <a:latin typeface="Arial"/>
                <a:cs typeface="Arial"/>
              </a:rPr>
              <a:t> </a:t>
            </a:r>
            <a:r>
              <a:rPr sz="2400" i="1" spc="-80" dirty="0">
                <a:latin typeface="Arial"/>
                <a:cs typeface="Arial"/>
              </a:rPr>
              <a:t>they</a:t>
            </a:r>
            <a:r>
              <a:rPr sz="2400" i="1" spc="-130" dirty="0">
                <a:latin typeface="Arial"/>
                <a:cs typeface="Arial"/>
              </a:rPr>
              <a:t> </a:t>
            </a:r>
            <a:r>
              <a:rPr sz="2400" i="1" spc="-145" dirty="0">
                <a:latin typeface="Arial"/>
                <a:cs typeface="Arial"/>
              </a:rPr>
              <a:t>can</a:t>
            </a:r>
            <a:r>
              <a:rPr sz="2400" i="1" spc="-114" dirty="0">
                <a:latin typeface="Arial"/>
                <a:cs typeface="Arial"/>
              </a:rPr>
              <a:t> </a:t>
            </a:r>
            <a:r>
              <a:rPr sz="2400" i="1" spc="-50" dirty="0">
                <a:latin typeface="Arial"/>
                <a:cs typeface="Arial"/>
              </a:rPr>
              <a:t>do’</a:t>
            </a:r>
            <a:r>
              <a:rPr sz="2400" i="1" spc="-130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but</a:t>
            </a:r>
            <a:r>
              <a:rPr sz="2400" i="1" spc="-130" dirty="0">
                <a:latin typeface="Arial"/>
                <a:cs typeface="Arial"/>
              </a:rPr>
              <a:t> </a:t>
            </a:r>
            <a:r>
              <a:rPr sz="2400" i="1" spc="-40" dirty="0">
                <a:latin typeface="Arial"/>
                <a:cs typeface="Arial"/>
              </a:rPr>
              <a:t>‘who</a:t>
            </a:r>
            <a:r>
              <a:rPr sz="2400" i="1" spc="-125" dirty="0">
                <a:latin typeface="Arial"/>
                <a:cs typeface="Arial"/>
              </a:rPr>
              <a:t> </a:t>
            </a:r>
            <a:r>
              <a:rPr sz="2400" i="1" spc="5" dirty="0">
                <a:latin typeface="Arial"/>
                <a:cs typeface="Arial"/>
              </a:rPr>
              <a:t>will</a:t>
            </a:r>
            <a:r>
              <a:rPr sz="2400" i="1" spc="-145" dirty="0">
                <a:latin typeface="Arial"/>
                <a:cs typeface="Arial"/>
              </a:rPr>
              <a:t> </a:t>
            </a:r>
            <a:r>
              <a:rPr sz="2400" i="1" spc="-75" dirty="0">
                <a:latin typeface="Arial"/>
                <a:cs typeface="Arial"/>
              </a:rPr>
              <a:t>they</a:t>
            </a:r>
            <a:r>
              <a:rPr sz="2400" i="1" spc="-130" dirty="0">
                <a:latin typeface="Arial"/>
                <a:cs typeface="Arial"/>
              </a:rPr>
              <a:t> </a:t>
            </a:r>
            <a:r>
              <a:rPr sz="2400" i="1" spc="-175" dirty="0">
                <a:latin typeface="Arial"/>
                <a:cs typeface="Arial"/>
              </a:rPr>
              <a:t>become’.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6664986" y="0"/>
                </a:moveTo>
                <a:lnTo>
                  <a:pt x="6617713" y="50"/>
                </a:lnTo>
                <a:lnTo>
                  <a:pt x="6080756" y="6116"/>
                </a:lnTo>
                <a:lnTo>
                  <a:pt x="5590023" y="21034"/>
                </a:lnTo>
                <a:lnTo>
                  <a:pt x="5057188" y="47281"/>
                </a:lnTo>
                <a:lnTo>
                  <a:pt x="2874084" y="195485"/>
                </a:lnTo>
                <a:lnTo>
                  <a:pt x="2017379" y="235698"/>
                </a:lnTo>
                <a:lnTo>
                  <a:pt x="1121397" y="260392"/>
                </a:lnTo>
                <a:lnTo>
                  <a:pt x="0" y="270377"/>
                </a:lnTo>
                <a:lnTo>
                  <a:pt x="0" y="1440596"/>
                </a:lnTo>
                <a:lnTo>
                  <a:pt x="9135998" y="1440596"/>
                </a:lnTo>
                <a:lnTo>
                  <a:pt x="9135998" y="77887"/>
                </a:lnTo>
                <a:lnTo>
                  <a:pt x="8067606" y="27879"/>
                </a:lnTo>
                <a:lnTo>
                  <a:pt x="7267865" y="5509"/>
                </a:lnTo>
                <a:lnTo>
                  <a:pt x="6664986" y="0"/>
                </a:lnTo>
                <a:close/>
              </a:path>
            </a:pathLst>
          </a:custGeom>
          <a:solidFill>
            <a:srgbClr val="3E7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50760"/>
            <a:ext cx="9136380" cy="0"/>
          </a:xfrm>
          <a:custGeom>
            <a:avLst/>
            <a:gdLst/>
            <a:ahLst/>
            <a:cxnLst/>
            <a:rect l="l" t="t" r="r" b="b"/>
            <a:pathLst>
              <a:path w="9136380">
                <a:moveTo>
                  <a:pt x="9135998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0" y="270377"/>
                </a:moveTo>
                <a:lnTo>
                  <a:pt x="64186" y="270343"/>
                </a:lnTo>
                <a:lnTo>
                  <a:pt x="135615" y="270232"/>
                </a:lnTo>
                <a:lnTo>
                  <a:pt x="206293" y="270048"/>
                </a:lnTo>
                <a:lnTo>
                  <a:pt x="276226" y="269792"/>
                </a:lnTo>
                <a:lnTo>
                  <a:pt x="345425" y="269466"/>
                </a:lnTo>
                <a:lnTo>
                  <a:pt x="413896" y="269069"/>
                </a:lnTo>
                <a:lnTo>
                  <a:pt x="481647" y="268604"/>
                </a:lnTo>
                <a:lnTo>
                  <a:pt x="548688" y="268071"/>
                </a:lnTo>
                <a:lnTo>
                  <a:pt x="615026" y="267471"/>
                </a:lnTo>
                <a:lnTo>
                  <a:pt x="680669" y="266806"/>
                </a:lnTo>
                <a:lnTo>
                  <a:pt x="745625" y="266076"/>
                </a:lnTo>
                <a:lnTo>
                  <a:pt x="809903" y="265282"/>
                </a:lnTo>
                <a:lnTo>
                  <a:pt x="873510" y="264425"/>
                </a:lnTo>
                <a:lnTo>
                  <a:pt x="936455" y="263507"/>
                </a:lnTo>
                <a:lnTo>
                  <a:pt x="998746" y="262528"/>
                </a:lnTo>
                <a:lnTo>
                  <a:pt x="1060390" y="261490"/>
                </a:lnTo>
                <a:lnTo>
                  <a:pt x="1121397" y="260392"/>
                </a:lnTo>
                <a:lnTo>
                  <a:pt x="1181774" y="259238"/>
                </a:lnTo>
                <a:lnTo>
                  <a:pt x="1241530" y="258026"/>
                </a:lnTo>
                <a:lnTo>
                  <a:pt x="1300671" y="256760"/>
                </a:lnTo>
                <a:lnTo>
                  <a:pt x="1359208" y="255438"/>
                </a:lnTo>
                <a:lnTo>
                  <a:pt x="1417147" y="254063"/>
                </a:lnTo>
                <a:lnTo>
                  <a:pt x="1474497" y="252636"/>
                </a:lnTo>
                <a:lnTo>
                  <a:pt x="1531265" y="251157"/>
                </a:lnTo>
                <a:lnTo>
                  <a:pt x="1587461" y="249628"/>
                </a:lnTo>
                <a:lnTo>
                  <a:pt x="1643092" y="248049"/>
                </a:lnTo>
                <a:lnTo>
                  <a:pt x="1698167" y="246422"/>
                </a:lnTo>
                <a:lnTo>
                  <a:pt x="1752693" y="244747"/>
                </a:lnTo>
                <a:lnTo>
                  <a:pt x="1806678" y="243026"/>
                </a:lnTo>
                <a:lnTo>
                  <a:pt x="1860132" y="241260"/>
                </a:lnTo>
                <a:lnTo>
                  <a:pt x="1913061" y="239449"/>
                </a:lnTo>
                <a:lnTo>
                  <a:pt x="1965474" y="237595"/>
                </a:lnTo>
                <a:lnTo>
                  <a:pt x="2017379" y="235698"/>
                </a:lnTo>
                <a:lnTo>
                  <a:pt x="2068784" y="233761"/>
                </a:lnTo>
                <a:lnTo>
                  <a:pt x="2119698" y="231783"/>
                </a:lnTo>
                <a:lnTo>
                  <a:pt x="2170128" y="229765"/>
                </a:lnTo>
                <a:lnTo>
                  <a:pt x="2220083" y="227710"/>
                </a:lnTo>
                <a:lnTo>
                  <a:pt x="2269570" y="225617"/>
                </a:lnTo>
                <a:lnTo>
                  <a:pt x="2318599" y="223488"/>
                </a:lnTo>
                <a:lnTo>
                  <a:pt x="2367176" y="221324"/>
                </a:lnTo>
                <a:lnTo>
                  <a:pt x="2415311" y="219125"/>
                </a:lnTo>
                <a:lnTo>
                  <a:pt x="2463010" y="216894"/>
                </a:lnTo>
                <a:lnTo>
                  <a:pt x="2510283" y="214630"/>
                </a:lnTo>
                <a:lnTo>
                  <a:pt x="2557138" y="212335"/>
                </a:lnTo>
                <a:lnTo>
                  <a:pt x="2603582" y="210010"/>
                </a:lnTo>
                <a:lnTo>
                  <a:pt x="2649624" y="207656"/>
                </a:lnTo>
                <a:lnTo>
                  <a:pt x="2695272" y="205274"/>
                </a:lnTo>
                <a:lnTo>
                  <a:pt x="2740533" y="202865"/>
                </a:lnTo>
                <a:lnTo>
                  <a:pt x="2785417" y="200429"/>
                </a:lnTo>
                <a:lnTo>
                  <a:pt x="2829931" y="197969"/>
                </a:lnTo>
                <a:lnTo>
                  <a:pt x="2874084" y="195485"/>
                </a:lnTo>
                <a:lnTo>
                  <a:pt x="2917883" y="192978"/>
                </a:lnTo>
                <a:lnTo>
                  <a:pt x="2961337" y="190448"/>
                </a:lnTo>
                <a:lnTo>
                  <a:pt x="3004453" y="187898"/>
                </a:lnTo>
                <a:lnTo>
                  <a:pt x="3047240" y="185328"/>
                </a:lnTo>
                <a:lnTo>
                  <a:pt x="3089706" y="182739"/>
                </a:lnTo>
                <a:lnTo>
                  <a:pt x="3131860" y="180132"/>
                </a:lnTo>
                <a:lnTo>
                  <a:pt x="3173708" y="177508"/>
                </a:lnTo>
                <a:lnTo>
                  <a:pt x="3215260" y="174869"/>
                </a:lnTo>
                <a:lnTo>
                  <a:pt x="3256524" y="172214"/>
                </a:lnTo>
                <a:lnTo>
                  <a:pt x="3297507" y="169546"/>
                </a:lnTo>
                <a:lnTo>
                  <a:pt x="3338218" y="166865"/>
                </a:lnTo>
                <a:lnTo>
                  <a:pt x="3378665" y="164172"/>
                </a:lnTo>
                <a:lnTo>
                  <a:pt x="3418856" y="161468"/>
                </a:lnTo>
                <a:lnTo>
                  <a:pt x="3458799" y="158754"/>
                </a:lnTo>
                <a:lnTo>
                  <a:pt x="3498502" y="156032"/>
                </a:lnTo>
                <a:lnTo>
                  <a:pt x="3537974" y="153302"/>
                </a:lnTo>
                <a:lnTo>
                  <a:pt x="3577222" y="150565"/>
                </a:lnTo>
                <a:lnTo>
                  <a:pt x="3616254" y="147823"/>
                </a:lnTo>
                <a:lnTo>
                  <a:pt x="3655080" y="145076"/>
                </a:lnTo>
                <a:lnTo>
                  <a:pt x="3693707" y="142325"/>
                </a:lnTo>
                <a:lnTo>
                  <a:pt x="3732142" y="139572"/>
                </a:lnTo>
                <a:lnTo>
                  <a:pt x="3770395" y="136817"/>
                </a:lnTo>
                <a:lnTo>
                  <a:pt x="3808473" y="134061"/>
                </a:lnTo>
                <a:lnTo>
                  <a:pt x="3884137" y="128553"/>
                </a:lnTo>
                <a:lnTo>
                  <a:pt x="3959200" y="123053"/>
                </a:lnTo>
                <a:lnTo>
                  <a:pt x="4033726" y="117572"/>
                </a:lnTo>
                <a:lnTo>
                  <a:pt x="4107782" y="112117"/>
                </a:lnTo>
                <a:lnTo>
                  <a:pt x="4144653" y="109402"/>
                </a:lnTo>
                <a:lnTo>
                  <a:pt x="4218123" y="104002"/>
                </a:lnTo>
                <a:lnTo>
                  <a:pt x="4291284" y="98647"/>
                </a:lnTo>
                <a:lnTo>
                  <a:pt x="4364202" y="93348"/>
                </a:lnTo>
                <a:lnTo>
                  <a:pt x="4436940" y="88111"/>
                </a:lnTo>
                <a:lnTo>
                  <a:pt x="4509565" y="82945"/>
                </a:lnTo>
                <a:lnTo>
                  <a:pt x="4582141" y="77858"/>
                </a:lnTo>
                <a:lnTo>
                  <a:pt x="4654734" y="72858"/>
                </a:lnTo>
                <a:lnTo>
                  <a:pt x="4727407" y="67954"/>
                </a:lnTo>
                <a:lnTo>
                  <a:pt x="4800227" y="63153"/>
                </a:lnTo>
                <a:lnTo>
                  <a:pt x="4873259" y="58463"/>
                </a:lnTo>
                <a:lnTo>
                  <a:pt x="4946566" y="53893"/>
                </a:lnTo>
                <a:lnTo>
                  <a:pt x="5020215" y="49451"/>
                </a:lnTo>
                <a:lnTo>
                  <a:pt x="5094270" y="45145"/>
                </a:lnTo>
                <a:lnTo>
                  <a:pt x="5168797" y="40983"/>
                </a:lnTo>
                <a:lnTo>
                  <a:pt x="5243860" y="36974"/>
                </a:lnTo>
                <a:lnTo>
                  <a:pt x="5319524" y="33125"/>
                </a:lnTo>
                <a:lnTo>
                  <a:pt x="5357602" y="31263"/>
                </a:lnTo>
                <a:lnTo>
                  <a:pt x="5395855" y="29444"/>
                </a:lnTo>
                <a:lnTo>
                  <a:pt x="5434290" y="27670"/>
                </a:lnTo>
                <a:lnTo>
                  <a:pt x="5472917" y="25940"/>
                </a:lnTo>
                <a:lnTo>
                  <a:pt x="5511742" y="24257"/>
                </a:lnTo>
                <a:lnTo>
                  <a:pt x="5550775" y="22621"/>
                </a:lnTo>
                <a:lnTo>
                  <a:pt x="5590023" y="21034"/>
                </a:lnTo>
                <a:lnTo>
                  <a:pt x="5629495" y="19495"/>
                </a:lnTo>
                <a:lnTo>
                  <a:pt x="5669198" y="18007"/>
                </a:lnTo>
                <a:lnTo>
                  <a:pt x="5709141" y="16570"/>
                </a:lnTo>
                <a:lnTo>
                  <a:pt x="5749332" y="15186"/>
                </a:lnTo>
                <a:lnTo>
                  <a:pt x="5789779" y="13855"/>
                </a:lnTo>
                <a:lnTo>
                  <a:pt x="5830489" y="12578"/>
                </a:lnTo>
                <a:lnTo>
                  <a:pt x="5871473" y="11357"/>
                </a:lnTo>
                <a:lnTo>
                  <a:pt x="5912736" y="10192"/>
                </a:lnTo>
                <a:lnTo>
                  <a:pt x="5954288" y="9084"/>
                </a:lnTo>
                <a:lnTo>
                  <a:pt x="5996137" y="8035"/>
                </a:lnTo>
                <a:lnTo>
                  <a:pt x="6038290" y="7045"/>
                </a:lnTo>
                <a:lnTo>
                  <a:pt x="6080756" y="6116"/>
                </a:lnTo>
                <a:lnTo>
                  <a:pt x="6123544" y="5248"/>
                </a:lnTo>
                <a:lnTo>
                  <a:pt x="6166660" y="4443"/>
                </a:lnTo>
                <a:lnTo>
                  <a:pt x="6210114" y="3701"/>
                </a:lnTo>
                <a:lnTo>
                  <a:pt x="6253913" y="3023"/>
                </a:lnTo>
                <a:lnTo>
                  <a:pt x="6298065" y="2412"/>
                </a:lnTo>
                <a:lnTo>
                  <a:pt x="6342579" y="1866"/>
                </a:lnTo>
                <a:lnTo>
                  <a:pt x="6387463" y="1389"/>
                </a:lnTo>
                <a:lnTo>
                  <a:pt x="6432725" y="980"/>
                </a:lnTo>
                <a:lnTo>
                  <a:pt x="6478373" y="641"/>
                </a:lnTo>
                <a:lnTo>
                  <a:pt x="6524414" y="372"/>
                </a:lnTo>
                <a:lnTo>
                  <a:pt x="6570859" y="175"/>
                </a:lnTo>
                <a:lnTo>
                  <a:pt x="6617713" y="50"/>
                </a:lnTo>
                <a:lnTo>
                  <a:pt x="6664986" y="0"/>
                </a:lnTo>
                <a:lnTo>
                  <a:pt x="6712686" y="23"/>
                </a:lnTo>
                <a:lnTo>
                  <a:pt x="6760820" y="123"/>
                </a:lnTo>
                <a:lnTo>
                  <a:pt x="6809398" y="300"/>
                </a:lnTo>
                <a:lnTo>
                  <a:pt x="6858426" y="554"/>
                </a:lnTo>
                <a:lnTo>
                  <a:pt x="6907913" y="887"/>
                </a:lnTo>
                <a:lnTo>
                  <a:pt x="6957868" y="1300"/>
                </a:lnTo>
                <a:lnTo>
                  <a:pt x="7008298" y="1793"/>
                </a:lnTo>
                <a:lnTo>
                  <a:pt x="7059212" y="2368"/>
                </a:lnTo>
                <a:lnTo>
                  <a:pt x="7110617" y="3027"/>
                </a:lnTo>
                <a:lnTo>
                  <a:pt x="7162523" y="3769"/>
                </a:lnTo>
                <a:lnTo>
                  <a:pt x="7214936" y="4596"/>
                </a:lnTo>
                <a:lnTo>
                  <a:pt x="7267865" y="5509"/>
                </a:lnTo>
                <a:lnTo>
                  <a:pt x="7321318" y="6509"/>
                </a:lnTo>
                <a:lnTo>
                  <a:pt x="7375303" y="7596"/>
                </a:lnTo>
                <a:lnTo>
                  <a:pt x="7429829" y="8773"/>
                </a:lnTo>
                <a:lnTo>
                  <a:pt x="7484904" y="10040"/>
                </a:lnTo>
                <a:lnTo>
                  <a:pt x="7540535" y="11397"/>
                </a:lnTo>
                <a:lnTo>
                  <a:pt x="7596731" y="12847"/>
                </a:lnTo>
                <a:lnTo>
                  <a:pt x="7653500" y="14390"/>
                </a:lnTo>
                <a:lnTo>
                  <a:pt x="7710850" y="16026"/>
                </a:lnTo>
                <a:lnTo>
                  <a:pt x="7768789" y="17758"/>
                </a:lnTo>
                <a:lnTo>
                  <a:pt x="7827325" y="19586"/>
                </a:lnTo>
                <a:lnTo>
                  <a:pt x="7886467" y="21511"/>
                </a:lnTo>
                <a:lnTo>
                  <a:pt x="7946222" y="23534"/>
                </a:lnTo>
                <a:lnTo>
                  <a:pt x="8006599" y="25656"/>
                </a:lnTo>
                <a:lnTo>
                  <a:pt x="8067606" y="27879"/>
                </a:lnTo>
                <a:lnTo>
                  <a:pt x="8129250" y="30202"/>
                </a:lnTo>
                <a:lnTo>
                  <a:pt x="8191541" y="32628"/>
                </a:lnTo>
                <a:lnTo>
                  <a:pt x="8254486" y="35157"/>
                </a:lnTo>
                <a:lnTo>
                  <a:pt x="8318093" y="37790"/>
                </a:lnTo>
                <a:lnTo>
                  <a:pt x="8382371" y="40528"/>
                </a:lnTo>
                <a:lnTo>
                  <a:pt x="8447327" y="43373"/>
                </a:lnTo>
                <a:lnTo>
                  <a:pt x="8512970" y="46325"/>
                </a:lnTo>
                <a:lnTo>
                  <a:pt x="8579308" y="49385"/>
                </a:lnTo>
                <a:lnTo>
                  <a:pt x="8646349" y="52554"/>
                </a:lnTo>
                <a:lnTo>
                  <a:pt x="8714100" y="55834"/>
                </a:lnTo>
                <a:lnTo>
                  <a:pt x="8782571" y="59225"/>
                </a:lnTo>
                <a:lnTo>
                  <a:pt x="8851770" y="62729"/>
                </a:lnTo>
                <a:lnTo>
                  <a:pt x="8921703" y="66346"/>
                </a:lnTo>
                <a:lnTo>
                  <a:pt x="8992381" y="70077"/>
                </a:lnTo>
                <a:lnTo>
                  <a:pt x="9063810" y="73924"/>
                </a:lnTo>
                <a:lnTo>
                  <a:pt x="9135998" y="77887"/>
                </a:lnTo>
                <a:lnTo>
                  <a:pt x="9135998" y="1440596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7955" y="500888"/>
            <a:ext cx="749045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We</a:t>
            </a:r>
            <a:r>
              <a:rPr spc="-240" dirty="0"/>
              <a:t> </a:t>
            </a:r>
            <a:r>
              <a:rPr spc="-145" dirty="0"/>
              <a:t>set</a:t>
            </a:r>
            <a:r>
              <a:rPr spc="-245" dirty="0"/>
              <a:t> </a:t>
            </a:r>
            <a:r>
              <a:rPr spc="-105" dirty="0"/>
              <a:t>out</a:t>
            </a:r>
            <a:r>
              <a:rPr spc="-225" dirty="0"/>
              <a:t> </a:t>
            </a:r>
            <a:r>
              <a:rPr spc="-130" dirty="0"/>
              <a:t>to</a:t>
            </a:r>
            <a:r>
              <a:rPr spc="-245" dirty="0"/>
              <a:t> </a:t>
            </a:r>
            <a:r>
              <a:rPr spc="-145" dirty="0"/>
              <a:t>describe</a:t>
            </a:r>
            <a:r>
              <a:rPr spc="-245" dirty="0"/>
              <a:t> </a:t>
            </a:r>
            <a:r>
              <a:rPr spc="-150" dirty="0"/>
              <a:t>a</a:t>
            </a:r>
            <a:r>
              <a:rPr spc="-229" dirty="0"/>
              <a:t> </a:t>
            </a:r>
            <a:r>
              <a:rPr spc="-105" dirty="0"/>
              <a:t>vision</a:t>
            </a:r>
            <a:r>
              <a:rPr spc="-225" dirty="0"/>
              <a:t> </a:t>
            </a:r>
            <a:r>
              <a:rPr spc="-150" dirty="0"/>
              <a:t>for</a:t>
            </a:r>
            <a:r>
              <a:rPr spc="-245" dirty="0"/>
              <a:t> </a:t>
            </a:r>
            <a:r>
              <a:rPr spc="-80" dirty="0"/>
              <a:t>our</a:t>
            </a:r>
            <a:r>
              <a:rPr spc="-245" dirty="0"/>
              <a:t> </a:t>
            </a:r>
            <a:r>
              <a:rPr spc="-110" dirty="0"/>
              <a:t>School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3727" y="1487169"/>
            <a:ext cx="8345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-180" dirty="0">
                <a:latin typeface="Arial"/>
                <a:cs typeface="Arial"/>
              </a:rPr>
              <a:t>We </a:t>
            </a:r>
            <a:r>
              <a:rPr sz="2000" i="1" spc="-70" dirty="0">
                <a:latin typeface="Arial"/>
                <a:cs typeface="Arial"/>
              </a:rPr>
              <a:t>talked </a:t>
            </a:r>
            <a:r>
              <a:rPr sz="2000" i="1" spc="5" dirty="0">
                <a:latin typeface="Arial"/>
                <a:cs typeface="Arial"/>
              </a:rPr>
              <a:t>with </a:t>
            </a:r>
            <a:r>
              <a:rPr sz="2000" i="1" spc="-45" dirty="0">
                <a:latin typeface="Arial"/>
                <a:cs typeface="Arial"/>
              </a:rPr>
              <a:t>the </a:t>
            </a:r>
            <a:r>
              <a:rPr sz="2000" i="1" spc="-145" dirty="0">
                <a:latin typeface="Arial"/>
                <a:cs typeface="Arial"/>
              </a:rPr>
              <a:t>School </a:t>
            </a:r>
            <a:r>
              <a:rPr sz="2000" i="1" spc="-114" dirty="0">
                <a:latin typeface="Arial"/>
                <a:cs typeface="Arial"/>
              </a:rPr>
              <a:t>Council, </a:t>
            </a:r>
            <a:r>
              <a:rPr sz="2000" i="1" spc="-110" dirty="0">
                <a:latin typeface="Arial"/>
                <a:cs typeface="Arial"/>
              </a:rPr>
              <a:t>Parents, </a:t>
            </a:r>
            <a:r>
              <a:rPr sz="2000" i="1" spc="-90" dirty="0">
                <a:latin typeface="Arial"/>
                <a:cs typeface="Arial"/>
              </a:rPr>
              <a:t>and</a:t>
            </a:r>
            <a:r>
              <a:rPr sz="2000" i="1" spc="-175" dirty="0">
                <a:latin typeface="Arial"/>
                <a:cs typeface="Arial"/>
              </a:rPr>
              <a:t> </a:t>
            </a:r>
            <a:r>
              <a:rPr sz="2000" i="1" spc="-70" dirty="0">
                <a:latin typeface="Arial"/>
                <a:cs typeface="Arial"/>
              </a:rPr>
              <a:t>Staff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175" dirty="0">
                <a:latin typeface="Arial"/>
                <a:cs typeface="Arial"/>
              </a:rPr>
              <a:t>We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spc="-75" dirty="0">
                <a:latin typeface="Arial"/>
                <a:cs typeface="Arial"/>
              </a:rPr>
              <a:t>imagined,</a:t>
            </a:r>
            <a:r>
              <a:rPr sz="2000" i="1" spc="-85" dirty="0">
                <a:latin typeface="Arial"/>
                <a:cs typeface="Arial"/>
              </a:rPr>
              <a:t> </a:t>
            </a:r>
            <a:r>
              <a:rPr sz="2000" i="1" spc="-70" dirty="0">
                <a:latin typeface="Arial"/>
                <a:cs typeface="Arial"/>
              </a:rPr>
              <a:t>talked,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90" dirty="0">
                <a:latin typeface="Arial"/>
                <a:cs typeface="Arial"/>
              </a:rPr>
              <a:t>and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25" dirty="0">
                <a:latin typeface="Arial"/>
                <a:cs typeface="Arial"/>
              </a:rPr>
              <a:t>tried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to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write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75" dirty="0">
                <a:latin typeface="Arial"/>
                <a:cs typeface="Arial"/>
              </a:rPr>
              <a:t>down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85" dirty="0">
                <a:latin typeface="Arial"/>
                <a:cs typeface="Arial"/>
              </a:rPr>
              <a:t>words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15" dirty="0">
                <a:latin typeface="Arial"/>
                <a:cs typeface="Arial"/>
              </a:rPr>
              <a:t>that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110" dirty="0">
                <a:latin typeface="Arial"/>
                <a:cs typeface="Arial"/>
              </a:rPr>
              <a:t>described </a:t>
            </a:r>
            <a:r>
              <a:rPr sz="2000" i="1" spc="-10" dirty="0">
                <a:latin typeface="Arial"/>
                <a:cs typeface="Arial"/>
              </a:rPr>
              <a:t>‘what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90" dirty="0">
                <a:latin typeface="Arial"/>
                <a:cs typeface="Arial"/>
              </a:rPr>
              <a:t>we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130" dirty="0">
                <a:latin typeface="Arial"/>
                <a:cs typeface="Arial"/>
              </a:rPr>
              <a:t>see’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962594"/>
            <a:ext cx="1593990" cy="1895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8594" y="3297901"/>
            <a:ext cx="2565901" cy="197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6664986" y="0"/>
                </a:moveTo>
                <a:lnTo>
                  <a:pt x="6617713" y="50"/>
                </a:lnTo>
                <a:lnTo>
                  <a:pt x="6080756" y="6116"/>
                </a:lnTo>
                <a:lnTo>
                  <a:pt x="5590023" y="21034"/>
                </a:lnTo>
                <a:lnTo>
                  <a:pt x="5057188" y="47281"/>
                </a:lnTo>
                <a:lnTo>
                  <a:pt x="2874084" y="195485"/>
                </a:lnTo>
                <a:lnTo>
                  <a:pt x="2017379" y="235698"/>
                </a:lnTo>
                <a:lnTo>
                  <a:pt x="1121397" y="260392"/>
                </a:lnTo>
                <a:lnTo>
                  <a:pt x="0" y="270377"/>
                </a:lnTo>
                <a:lnTo>
                  <a:pt x="0" y="1440596"/>
                </a:lnTo>
                <a:lnTo>
                  <a:pt x="9135998" y="1440596"/>
                </a:lnTo>
                <a:lnTo>
                  <a:pt x="9135998" y="77887"/>
                </a:lnTo>
                <a:lnTo>
                  <a:pt x="8067606" y="27879"/>
                </a:lnTo>
                <a:lnTo>
                  <a:pt x="7267865" y="5509"/>
                </a:lnTo>
                <a:lnTo>
                  <a:pt x="6664986" y="0"/>
                </a:lnTo>
                <a:close/>
              </a:path>
            </a:pathLst>
          </a:custGeom>
          <a:solidFill>
            <a:srgbClr val="3E7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50760"/>
            <a:ext cx="9136380" cy="0"/>
          </a:xfrm>
          <a:custGeom>
            <a:avLst/>
            <a:gdLst/>
            <a:ahLst/>
            <a:cxnLst/>
            <a:rect l="l" t="t" r="r" b="b"/>
            <a:pathLst>
              <a:path w="9136380">
                <a:moveTo>
                  <a:pt x="9135998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0" y="270377"/>
                </a:moveTo>
                <a:lnTo>
                  <a:pt x="64186" y="270343"/>
                </a:lnTo>
                <a:lnTo>
                  <a:pt x="135615" y="270232"/>
                </a:lnTo>
                <a:lnTo>
                  <a:pt x="206293" y="270048"/>
                </a:lnTo>
                <a:lnTo>
                  <a:pt x="276226" y="269792"/>
                </a:lnTo>
                <a:lnTo>
                  <a:pt x="345425" y="269466"/>
                </a:lnTo>
                <a:lnTo>
                  <a:pt x="413896" y="269069"/>
                </a:lnTo>
                <a:lnTo>
                  <a:pt x="481647" y="268604"/>
                </a:lnTo>
                <a:lnTo>
                  <a:pt x="548688" y="268071"/>
                </a:lnTo>
                <a:lnTo>
                  <a:pt x="615026" y="267471"/>
                </a:lnTo>
                <a:lnTo>
                  <a:pt x="680669" y="266806"/>
                </a:lnTo>
                <a:lnTo>
                  <a:pt x="745625" y="266076"/>
                </a:lnTo>
                <a:lnTo>
                  <a:pt x="809903" y="265282"/>
                </a:lnTo>
                <a:lnTo>
                  <a:pt x="873510" y="264425"/>
                </a:lnTo>
                <a:lnTo>
                  <a:pt x="936455" y="263507"/>
                </a:lnTo>
                <a:lnTo>
                  <a:pt x="998746" y="262528"/>
                </a:lnTo>
                <a:lnTo>
                  <a:pt x="1060390" y="261490"/>
                </a:lnTo>
                <a:lnTo>
                  <a:pt x="1121397" y="260392"/>
                </a:lnTo>
                <a:lnTo>
                  <a:pt x="1181774" y="259238"/>
                </a:lnTo>
                <a:lnTo>
                  <a:pt x="1241530" y="258026"/>
                </a:lnTo>
                <a:lnTo>
                  <a:pt x="1300671" y="256760"/>
                </a:lnTo>
                <a:lnTo>
                  <a:pt x="1359208" y="255438"/>
                </a:lnTo>
                <a:lnTo>
                  <a:pt x="1417147" y="254063"/>
                </a:lnTo>
                <a:lnTo>
                  <a:pt x="1474497" y="252636"/>
                </a:lnTo>
                <a:lnTo>
                  <a:pt x="1531265" y="251157"/>
                </a:lnTo>
                <a:lnTo>
                  <a:pt x="1587461" y="249628"/>
                </a:lnTo>
                <a:lnTo>
                  <a:pt x="1643092" y="248049"/>
                </a:lnTo>
                <a:lnTo>
                  <a:pt x="1698167" y="246422"/>
                </a:lnTo>
                <a:lnTo>
                  <a:pt x="1752693" y="244747"/>
                </a:lnTo>
                <a:lnTo>
                  <a:pt x="1806678" y="243026"/>
                </a:lnTo>
                <a:lnTo>
                  <a:pt x="1860132" y="241260"/>
                </a:lnTo>
                <a:lnTo>
                  <a:pt x="1913061" y="239449"/>
                </a:lnTo>
                <a:lnTo>
                  <a:pt x="1965474" y="237595"/>
                </a:lnTo>
                <a:lnTo>
                  <a:pt x="2017379" y="235698"/>
                </a:lnTo>
                <a:lnTo>
                  <a:pt x="2068784" y="233761"/>
                </a:lnTo>
                <a:lnTo>
                  <a:pt x="2119698" y="231783"/>
                </a:lnTo>
                <a:lnTo>
                  <a:pt x="2170128" y="229765"/>
                </a:lnTo>
                <a:lnTo>
                  <a:pt x="2220083" y="227710"/>
                </a:lnTo>
                <a:lnTo>
                  <a:pt x="2269570" y="225617"/>
                </a:lnTo>
                <a:lnTo>
                  <a:pt x="2318599" y="223488"/>
                </a:lnTo>
                <a:lnTo>
                  <a:pt x="2367176" y="221324"/>
                </a:lnTo>
                <a:lnTo>
                  <a:pt x="2415311" y="219125"/>
                </a:lnTo>
                <a:lnTo>
                  <a:pt x="2463010" y="216894"/>
                </a:lnTo>
                <a:lnTo>
                  <a:pt x="2510283" y="214630"/>
                </a:lnTo>
                <a:lnTo>
                  <a:pt x="2557138" y="212335"/>
                </a:lnTo>
                <a:lnTo>
                  <a:pt x="2603582" y="210010"/>
                </a:lnTo>
                <a:lnTo>
                  <a:pt x="2649624" y="207656"/>
                </a:lnTo>
                <a:lnTo>
                  <a:pt x="2695272" y="205274"/>
                </a:lnTo>
                <a:lnTo>
                  <a:pt x="2740533" y="202865"/>
                </a:lnTo>
                <a:lnTo>
                  <a:pt x="2785417" y="200429"/>
                </a:lnTo>
                <a:lnTo>
                  <a:pt x="2829931" y="197969"/>
                </a:lnTo>
                <a:lnTo>
                  <a:pt x="2874084" y="195485"/>
                </a:lnTo>
                <a:lnTo>
                  <a:pt x="2917883" y="192978"/>
                </a:lnTo>
                <a:lnTo>
                  <a:pt x="2961337" y="190448"/>
                </a:lnTo>
                <a:lnTo>
                  <a:pt x="3004453" y="187898"/>
                </a:lnTo>
                <a:lnTo>
                  <a:pt x="3047240" y="185328"/>
                </a:lnTo>
                <a:lnTo>
                  <a:pt x="3089706" y="182739"/>
                </a:lnTo>
                <a:lnTo>
                  <a:pt x="3131860" y="180132"/>
                </a:lnTo>
                <a:lnTo>
                  <a:pt x="3173708" y="177508"/>
                </a:lnTo>
                <a:lnTo>
                  <a:pt x="3215260" y="174869"/>
                </a:lnTo>
                <a:lnTo>
                  <a:pt x="3256524" y="172214"/>
                </a:lnTo>
                <a:lnTo>
                  <a:pt x="3297507" y="169546"/>
                </a:lnTo>
                <a:lnTo>
                  <a:pt x="3338218" y="166865"/>
                </a:lnTo>
                <a:lnTo>
                  <a:pt x="3378665" y="164172"/>
                </a:lnTo>
                <a:lnTo>
                  <a:pt x="3418856" y="161468"/>
                </a:lnTo>
                <a:lnTo>
                  <a:pt x="3458799" y="158754"/>
                </a:lnTo>
                <a:lnTo>
                  <a:pt x="3498502" y="156032"/>
                </a:lnTo>
                <a:lnTo>
                  <a:pt x="3537974" y="153302"/>
                </a:lnTo>
                <a:lnTo>
                  <a:pt x="3577222" y="150565"/>
                </a:lnTo>
                <a:lnTo>
                  <a:pt x="3616254" y="147823"/>
                </a:lnTo>
                <a:lnTo>
                  <a:pt x="3655080" y="145076"/>
                </a:lnTo>
                <a:lnTo>
                  <a:pt x="3693707" y="142325"/>
                </a:lnTo>
                <a:lnTo>
                  <a:pt x="3732142" y="139572"/>
                </a:lnTo>
                <a:lnTo>
                  <a:pt x="3770395" y="136817"/>
                </a:lnTo>
                <a:lnTo>
                  <a:pt x="3808473" y="134061"/>
                </a:lnTo>
                <a:lnTo>
                  <a:pt x="3884137" y="128553"/>
                </a:lnTo>
                <a:lnTo>
                  <a:pt x="3959200" y="123053"/>
                </a:lnTo>
                <a:lnTo>
                  <a:pt x="4033726" y="117572"/>
                </a:lnTo>
                <a:lnTo>
                  <a:pt x="4107782" y="112117"/>
                </a:lnTo>
                <a:lnTo>
                  <a:pt x="4144653" y="109402"/>
                </a:lnTo>
                <a:lnTo>
                  <a:pt x="4218123" y="104002"/>
                </a:lnTo>
                <a:lnTo>
                  <a:pt x="4291284" y="98647"/>
                </a:lnTo>
                <a:lnTo>
                  <a:pt x="4364202" y="93348"/>
                </a:lnTo>
                <a:lnTo>
                  <a:pt x="4436940" y="88111"/>
                </a:lnTo>
                <a:lnTo>
                  <a:pt x="4509565" y="82945"/>
                </a:lnTo>
                <a:lnTo>
                  <a:pt x="4582141" y="77858"/>
                </a:lnTo>
                <a:lnTo>
                  <a:pt x="4654734" y="72858"/>
                </a:lnTo>
                <a:lnTo>
                  <a:pt x="4727407" y="67954"/>
                </a:lnTo>
                <a:lnTo>
                  <a:pt x="4800227" y="63153"/>
                </a:lnTo>
                <a:lnTo>
                  <a:pt x="4873259" y="58463"/>
                </a:lnTo>
                <a:lnTo>
                  <a:pt x="4946566" y="53893"/>
                </a:lnTo>
                <a:lnTo>
                  <a:pt x="5020215" y="49451"/>
                </a:lnTo>
                <a:lnTo>
                  <a:pt x="5094270" y="45145"/>
                </a:lnTo>
                <a:lnTo>
                  <a:pt x="5168797" y="40983"/>
                </a:lnTo>
                <a:lnTo>
                  <a:pt x="5243860" y="36974"/>
                </a:lnTo>
                <a:lnTo>
                  <a:pt x="5319524" y="33125"/>
                </a:lnTo>
                <a:lnTo>
                  <a:pt x="5357602" y="31263"/>
                </a:lnTo>
                <a:lnTo>
                  <a:pt x="5395855" y="29444"/>
                </a:lnTo>
                <a:lnTo>
                  <a:pt x="5434290" y="27670"/>
                </a:lnTo>
                <a:lnTo>
                  <a:pt x="5472917" y="25940"/>
                </a:lnTo>
                <a:lnTo>
                  <a:pt x="5511742" y="24257"/>
                </a:lnTo>
                <a:lnTo>
                  <a:pt x="5550775" y="22621"/>
                </a:lnTo>
                <a:lnTo>
                  <a:pt x="5590023" y="21034"/>
                </a:lnTo>
                <a:lnTo>
                  <a:pt x="5629495" y="19495"/>
                </a:lnTo>
                <a:lnTo>
                  <a:pt x="5669198" y="18007"/>
                </a:lnTo>
                <a:lnTo>
                  <a:pt x="5709141" y="16570"/>
                </a:lnTo>
                <a:lnTo>
                  <a:pt x="5749332" y="15186"/>
                </a:lnTo>
                <a:lnTo>
                  <a:pt x="5789779" y="13855"/>
                </a:lnTo>
                <a:lnTo>
                  <a:pt x="5830489" y="12578"/>
                </a:lnTo>
                <a:lnTo>
                  <a:pt x="5871473" y="11357"/>
                </a:lnTo>
                <a:lnTo>
                  <a:pt x="5912736" y="10192"/>
                </a:lnTo>
                <a:lnTo>
                  <a:pt x="5954288" y="9084"/>
                </a:lnTo>
                <a:lnTo>
                  <a:pt x="5996137" y="8035"/>
                </a:lnTo>
                <a:lnTo>
                  <a:pt x="6038290" y="7045"/>
                </a:lnTo>
                <a:lnTo>
                  <a:pt x="6080756" y="6116"/>
                </a:lnTo>
                <a:lnTo>
                  <a:pt x="6123544" y="5248"/>
                </a:lnTo>
                <a:lnTo>
                  <a:pt x="6166660" y="4443"/>
                </a:lnTo>
                <a:lnTo>
                  <a:pt x="6210114" y="3701"/>
                </a:lnTo>
                <a:lnTo>
                  <a:pt x="6253913" y="3023"/>
                </a:lnTo>
                <a:lnTo>
                  <a:pt x="6298065" y="2412"/>
                </a:lnTo>
                <a:lnTo>
                  <a:pt x="6342579" y="1866"/>
                </a:lnTo>
                <a:lnTo>
                  <a:pt x="6387463" y="1389"/>
                </a:lnTo>
                <a:lnTo>
                  <a:pt x="6432725" y="980"/>
                </a:lnTo>
                <a:lnTo>
                  <a:pt x="6478373" y="641"/>
                </a:lnTo>
                <a:lnTo>
                  <a:pt x="6524414" y="372"/>
                </a:lnTo>
                <a:lnTo>
                  <a:pt x="6570859" y="175"/>
                </a:lnTo>
                <a:lnTo>
                  <a:pt x="6617713" y="50"/>
                </a:lnTo>
                <a:lnTo>
                  <a:pt x="6664986" y="0"/>
                </a:lnTo>
                <a:lnTo>
                  <a:pt x="6712686" y="23"/>
                </a:lnTo>
                <a:lnTo>
                  <a:pt x="6760820" y="123"/>
                </a:lnTo>
                <a:lnTo>
                  <a:pt x="6809398" y="300"/>
                </a:lnTo>
                <a:lnTo>
                  <a:pt x="6858426" y="554"/>
                </a:lnTo>
                <a:lnTo>
                  <a:pt x="6907913" y="887"/>
                </a:lnTo>
                <a:lnTo>
                  <a:pt x="6957868" y="1300"/>
                </a:lnTo>
                <a:lnTo>
                  <a:pt x="7008298" y="1793"/>
                </a:lnTo>
                <a:lnTo>
                  <a:pt x="7059212" y="2368"/>
                </a:lnTo>
                <a:lnTo>
                  <a:pt x="7110617" y="3027"/>
                </a:lnTo>
                <a:lnTo>
                  <a:pt x="7162523" y="3769"/>
                </a:lnTo>
                <a:lnTo>
                  <a:pt x="7214936" y="4596"/>
                </a:lnTo>
                <a:lnTo>
                  <a:pt x="7267865" y="5509"/>
                </a:lnTo>
                <a:lnTo>
                  <a:pt x="7321318" y="6509"/>
                </a:lnTo>
                <a:lnTo>
                  <a:pt x="7375303" y="7596"/>
                </a:lnTo>
                <a:lnTo>
                  <a:pt x="7429829" y="8773"/>
                </a:lnTo>
                <a:lnTo>
                  <a:pt x="7484904" y="10040"/>
                </a:lnTo>
                <a:lnTo>
                  <a:pt x="7540535" y="11397"/>
                </a:lnTo>
                <a:lnTo>
                  <a:pt x="7596731" y="12847"/>
                </a:lnTo>
                <a:lnTo>
                  <a:pt x="7653500" y="14390"/>
                </a:lnTo>
                <a:lnTo>
                  <a:pt x="7710850" y="16026"/>
                </a:lnTo>
                <a:lnTo>
                  <a:pt x="7768789" y="17758"/>
                </a:lnTo>
                <a:lnTo>
                  <a:pt x="7827325" y="19586"/>
                </a:lnTo>
                <a:lnTo>
                  <a:pt x="7886467" y="21511"/>
                </a:lnTo>
                <a:lnTo>
                  <a:pt x="7946222" y="23534"/>
                </a:lnTo>
                <a:lnTo>
                  <a:pt x="8006599" y="25656"/>
                </a:lnTo>
                <a:lnTo>
                  <a:pt x="8067606" y="27879"/>
                </a:lnTo>
                <a:lnTo>
                  <a:pt x="8129250" y="30202"/>
                </a:lnTo>
                <a:lnTo>
                  <a:pt x="8191541" y="32628"/>
                </a:lnTo>
                <a:lnTo>
                  <a:pt x="8254486" y="35157"/>
                </a:lnTo>
                <a:lnTo>
                  <a:pt x="8318093" y="37790"/>
                </a:lnTo>
                <a:lnTo>
                  <a:pt x="8382371" y="40528"/>
                </a:lnTo>
                <a:lnTo>
                  <a:pt x="8447327" y="43373"/>
                </a:lnTo>
                <a:lnTo>
                  <a:pt x="8512970" y="46325"/>
                </a:lnTo>
                <a:lnTo>
                  <a:pt x="8579308" y="49385"/>
                </a:lnTo>
                <a:lnTo>
                  <a:pt x="8646349" y="52554"/>
                </a:lnTo>
                <a:lnTo>
                  <a:pt x="8714100" y="55834"/>
                </a:lnTo>
                <a:lnTo>
                  <a:pt x="8782571" y="59225"/>
                </a:lnTo>
                <a:lnTo>
                  <a:pt x="8851770" y="62729"/>
                </a:lnTo>
                <a:lnTo>
                  <a:pt x="8921703" y="66346"/>
                </a:lnTo>
                <a:lnTo>
                  <a:pt x="8992381" y="70077"/>
                </a:lnTo>
                <a:lnTo>
                  <a:pt x="9063810" y="73924"/>
                </a:lnTo>
                <a:lnTo>
                  <a:pt x="9135998" y="77887"/>
                </a:lnTo>
                <a:lnTo>
                  <a:pt x="9135998" y="1440596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1925" y="252221"/>
            <a:ext cx="7284084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9020">
              <a:lnSpc>
                <a:spcPts val="3540"/>
              </a:lnSpc>
              <a:spcBef>
                <a:spcPts val="100"/>
              </a:spcBef>
            </a:pPr>
            <a:r>
              <a:rPr spc="-85" dirty="0"/>
              <a:t>Our Word</a:t>
            </a:r>
            <a:r>
              <a:rPr spc="-405" dirty="0"/>
              <a:t> </a:t>
            </a:r>
            <a:r>
              <a:rPr spc="-114" dirty="0"/>
              <a:t>Clouds</a:t>
            </a:r>
          </a:p>
          <a:p>
            <a:pPr marL="12700">
              <a:lnSpc>
                <a:spcPts val="2100"/>
              </a:lnSpc>
            </a:pPr>
            <a:r>
              <a:rPr sz="2000" i="1" spc="-170" dirty="0">
                <a:latin typeface="Arial"/>
                <a:cs typeface="Arial"/>
              </a:rPr>
              <a:t>The </a:t>
            </a:r>
            <a:r>
              <a:rPr sz="2000" i="1" spc="-70" dirty="0">
                <a:latin typeface="Arial"/>
                <a:cs typeface="Arial"/>
              </a:rPr>
              <a:t>children </a:t>
            </a:r>
            <a:r>
              <a:rPr sz="2000" i="1" spc="-110" dirty="0">
                <a:latin typeface="Arial"/>
                <a:cs typeface="Arial"/>
              </a:rPr>
              <a:t>described </a:t>
            </a:r>
            <a:r>
              <a:rPr sz="2000" i="1" spc="-20" dirty="0">
                <a:latin typeface="Arial"/>
                <a:cs typeface="Arial"/>
              </a:rPr>
              <a:t>their </a:t>
            </a:r>
            <a:r>
              <a:rPr sz="2000" i="1" spc="-85" dirty="0">
                <a:latin typeface="Arial"/>
                <a:cs typeface="Arial"/>
              </a:rPr>
              <a:t>vision, </a:t>
            </a:r>
            <a:r>
              <a:rPr sz="2000" i="1" spc="-105" dirty="0">
                <a:latin typeface="Arial"/>
                <a:cs typeface="Arial"/>
              </a:rPr>
              <a:t>these </a:t>
            </a:r>
            <a:r>
              <a:rPr sz="2000" i="1" spc="-80" dirty="0">
                <a:latin typeface="Arial"/>
                <a:cs typeface="Arial"/>
              </a:rPr>
              <a:t>are </a:t>
            </a:r>
            <a:r>
              <a:rPr sz="2000" i="1" spc="-145" dirty="0">
                <a:latin typeface="Arial"/>
                <a:cs typeface="Arial"/>
              </a:rPr>
              <a:t>some </a:t>
            </a:r>
            <a:r>
              <a:rPr sz="2000" i="1" spc="-20" dirty="0">
                <a:latin typeface="Arial"/>
                <a:cs typeface="Arial"/>
              </a:rPr>
              <a:t>of their </a:t>
            </a:r>
            <a:r>
              <a:rPr sz="2000" i="1" spc="-45" dirty="0">
                <a:latin typeface="Arial"/>
                <a:cs typeface="Arial"/>
              </a:rPr>
              <a:t>word</a:t>
            </a:r>
            <a:r>
              <a:rPr sz="2000" i="1" spc="-315" dirty="0">
                <a:latin typeface="Arial"/>
                <a:cs typeface="Arial"/>
              </a:rPr>
              <a:t> </a:t>
            </a:r>
            <a:r>
              <a:rPr sz="2000" i="1" spc="-110" dirty="0">
                <a:latin typeface="Arial"/>
                <a:cs typeface="Arial"/>
              </a:rPr>
              <a:t>clouds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80" y="1232153"/>
            <a:ext cx="3842766" cy="2412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03520" y="1046988"/>
            <a:ext cx="3840479" cy="2375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412" y="4961980"/>
            <a:ext cx="1591194" cy="1896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6976" y="3427216"/>
            <a:ext cx="2230360" cy="2075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6664986" y="0"/>
                </a:moveTo>
                <a:lnTo>
                  <a:pt x="6617713" y="50"/>
                </a:lnTo>
                <a:lnTo>
                  <a:pt x="6080756" y="6116"/>
                </a:lnTo>
                <a:lnTo>
                  <a:pt x="5590023" y="21034"/>
                </a:lnTo>
                <a:lnTo>
                  <a:pt x="5057188" y="47281"/>
                </a:lnTo>
                <a:lnTo>
                  <a:pt x="2874084" y="195485"/>
                </a:lnTo>
                <a:lnTo>
                  <a:pt x="2017379" y="235698"/>
                </a:lnTo>
                <a:lnTo>
                  <a:pt x="1121397" y="260392"/>
                </a:lnTo>
                <a:lnTo>
                  <a:pt x="0" y="270377"/>
                </a:lnTo>
                <a:lnTo>
                  <a:pt x="0" y="1440596"/>
                </a:lnTo>
                <a:lnTo>
                  <a:pt x="9135998" y="1440596"/>
                </a:lnTo>
                <a:lnTo>
                  <a:pt x="9135998" y="77887"/>
                </a:lnTo>
                <a:lnTo>
                  <a:pt x="8067606" y="27879"/>
                </a:lnTo>
                <a:lnTo>
                  <a:pt x="7267865" y="5509"/>
                </a:lnTo>
                <a:lnTo>
                  <a:pt x="6664986" y="0"/>
                </a:lnTo>
                <a:close/>
              </a:path>
            </a:pathLst>
          </a:custGeom>
          <a:solidFill>
            <a:srgbClr val="3E7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50760"/>
            <a:ext cx="9136380" cy="0"/>
          </a:xfrm>
          <a:custGeom>
            <a:avLst/>
            <a:gdLst/>
            <a:ahLst/>
            <a:cxnLst/>
            <a:rect l="l" t="t" r="r" b="b"/>
            <a:pathLst>
              <a:path w="9136380">
                <a:moveTo>
                  <a:pt x="9135998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0" y="270377"/>
                </a:moveTo>
                <a:lnTo>
                  <a:pt x="64186" y="270343"/>
                </a:lnTo>
                <a:lnTo>
                  <a:pt x="135615" y="270232"/>
                </a:lnTo>
                <a:lnTo>
                  <a:pt x="206293" y="270048"/>
                </a:lnTo>
                <a:lnTo>
                  <a:pt x="276226" y="269792"/>
                </a:lnTo>
                <a:lnTo>
                  <a:pt x="345425" y="269466"/>
                </a:lnTo>
                <a:lnTo>
                  <a:pt x="413896" y="269069"/>
                </a:lnTo>
                <a:lnTo>
                  <a:pt x="481647" y="268604"/>
                </a:lnTo>
                <a:lnTo>
                  <a:pt x="548688" y="268071"/>
                </a:lnTo>
                <a:lnTo>
                  <a:pt x="615026" y="267471"/>
                </a:lnTo>
                <a:lnTo>
                  <a:pt x="680669" y="266806"/>
                </a:lnTo>
                <a:lnTo>
                  <a:pt x="745625" y="266076"/>
                </a:lnTo>
                <a:lnTo>
                  <a:pt x="809903" y="265282"/>
                </a:lnTo>
                <a:lnTo>
                  <a:pt x="873510" y="264425"/>
                </a:lnTo>
                <a:lnTo>
                  <a:pt x="936455" y="263507"/>
                </a:lnTo>
                <a:lnTo>
                  <a:pt x="998746" y="262528"/>
                </a:lnTo>
                <a:lnTo>
                  <a:pt x="1060390" y="261490"/>
                </a:lnTo>
                <a:lnTo>
                  <a:pt x="1121397" y="260392"/>
                </a:lnTo>
                <a:lnTo>
                  <a:pt x="1181774" y="259238"/>
                </a:lnTo>
                <a:lnTo>
                  <a:pt x="1241530" y="258026"/>
                </a:lnTo>
                <a:lnTo>
                  <a:pt x="1300671" y="256760"/>
                </a:lnTo>
                <a:lnTo>
                  <a:pt x="1359208" y="255438"/>
                </a:lnTo>
                <a:lnTo>
                  <a:pt x="1417147" y="254063"/>
                </a:lnTo>
                <a:lnTo>
                  <a:pt x="1474497" y="252636"/>
                </a:lnTo>
                <a:lnTo>
                  <a:pt x="1531265" y="251157"/>
                </a:lnTo>
                <a:lnTo>
                  <a:pt x="1587461" y="249628"/>
                </a:lnTo>
                <a:lnTo>
                  <a:pt x="1643092" y="248049"/>
                </a:lnTo>
                <a:lnTo>
                  <a:pt x="1698167" y="246422"/>
                </a:lnTo>
                <a:lnTo>
                  <a:pt x="1752693" y="244747"/>
                </a:lnTo>
                <a:lnTo>
                  <a:pt x="1806678" y="243026"/>
                </a:lnTo>
                <a:lnTo>
                  <a:pt x="1860132" y="241260"/>
                </a:lnTo>
                <a:lnTo>
                  <a:pt x="1913061" y="239449"/>
                </a:lnTo>
                <a:lnTo>
                  <a:pt x="1965474" y="237595"/>
                </a:lnTo>
                <a:lnTo>
                  <a:pt x="2017379" y="235698"/>
                </a:lnTo>
                <a:lnTo>
                  <a:pt x="2068784" y="233761"/>
                </a:lnTo>
                <a:lnTo>
                  <a:pt x="2119698" y="231783"/>
                </a:lnTo>
                <a:lnTo>
                  <a:pt x="2170128" y="229765"/>
                </a:lnTo>
                <a:lnTo>
                  <a:pt x="2220083" y="227710"/>
                </a:lnTo>
                <a:lnTo>
                  <a:pt x="2269570" y="225617"/>
                </a:lnTo>
                <a:lnTo>
                  <a:pt x="2318599" y="223488"/>
                </a:lnTo>
                <a:lnTo>
                  <a:pt x="2367176" y="221324"/>
                </a:lnTo>
                <a:lnTo>
                  <a:pt x="2415311" y="219125"/>
                </a:lnTo>
                <a:lnTo>
                  <a:pt x="2463010" y="216894"/>
                </a:lnTo>
                <a:lnTo>
                  <a:pt x="2510283" y="214630"/>
                </a:lnTo>
                <a:lnTo>
                  <a:pt x="2557138" y="212335"/>
                </a:lnTo>
                <a:lnTo>
                  <a:pt x="2603582" y="210010"/>
                </a:lnTo>
                <a:lnTo>
                  <a:pt x="2649624" y="207656"/>
                </a:lnTo>
                <a:lnTo>
                  <a:pt x="2695272" y="205274"/>
                </a:lnTo>
                <a:lnTo>
                  <a:pt x="2740533" y="202865"/>
                </a:lnTo>
                <a:lnTo>
                  <a:pt x="2785417" y="200429"/>
                </a:lnTo>
                <a:lnTo>
                  <a:pt x="2829931" y="197969"/>
                </a:lnTo>
                <a:lnTo>
                  <a:pt x="2874084" y="195485"/>
                </a:lnTo>
                <a:lnTo>
                  <a:pt x="2917883" y="192978"/>
                </a:lnTo>
                <a:lnTo>
                  <a:pt x="2961337" y="190448"/>
                </a:lnTo>
                <a:lnTo>
                  <a:pt x="3004453" y="187898"/>
                </a:lnTo>
                <a:lnTo>
                  <a:pt x="3047240" y="185328"/>
                </a:lnTo>
                <a:lnTo>
                  <a:pt x="3089706" y="182739"/>
                </a:lnTo>
                <a:lnTo>
                  <a:pt x="3131860" y="180132"/>
                </a:lnTo>
                <a:lnTo>
                  <a:pt x="3173708" y="177508"/>
                </a:lnTo>
                <a:lnTo>
                  <a:pt x="3215260" y="174869"/>
                </a:lnTo>
                <a:lnTo>
                  <a:pt x="3256524" y="172214"/>
                </a:lnTo>
                <a:lnTo>
                  <a:pt x="3297507" y="169546"/>
                </a:lnTo>
                <a:lnTo>
                  <a:pt x="3338218" y="166865"/>
                </a:lnTo>
                <a:lnTo>
                  <a:pt x="3378665" y="164172"/>
                </a:lnTo>
                <a:lnTo>
                  <a:pt x="3418856" y="161468"/>
                </a:lnTo>
                <a:lnTo>
                  <a:pt x="3458799" y="158754"/>
                </a:lnTo>
                <a:lnTo>
                  <a:pt x="3498502" y="156032"/>
                </a:lnTo>
                <a:lnTo>
                  <a:pt x="3537974" y="153302"/>
                </a:lnTo>
                <a:lnTo>
                  <a:pt x="3577222" y="150565"/>
                </a:lnTo>
                <a:lnTo>
                  <a:pt x="3616254" y="147823"/>
                </a:lnTo>
                <a:lnTo>
                  <a:pt x="3655080" y="145076"/>
                </a:lnTo>
                <a:lnTo>
                  <a:pt x="3693707" y="142325"/>
                </a:lnTo>
                <a:lnTo>
                  <a:pt x="3732142" y="139572"/>
                </a:lnTo>
                <a:lnTo>
                  <a:pt x="3770395" y="136817"/>
                </a:lnTo>
                <a:lnTo>
                  <a:pt x="3808473" y="134061"/>
                </a:lnTo>
                <a:lnTo>
                  <a:pt x="3884137" y="128553"/>
                </a:lnTo>
                <a:lnTo>
                  <a:pt x="3959200" y="123053"/>
                </a:lnTo>
                <a:lnTo>
                  <a:pt x="4033726" y="117572"/>
                </a:lnTo>
                <a:lnTo>
                  <a:pt x="4107782" y="112117"/>
                </a:lnTo>
                <a:lnTo>
                  <a:pt x="4144653" y="109402"/>
                </a:lnTo>
                <a:lnTo>
                  <a:pt x="4218123" y="104002"/>
                </a:lnTo>
                <a:lnTo>
                  <a:pt x="4291284" y="98647"/>
                </a:lnTo>
                <a:lnTo>
                  <a:pt x="4364202" y="93348"/>
                </a:lnTo>
                <a:lnTo>
                  <a:pt x="4436940" y="88111"/>
                </a:lnTo>
                <a:lnTo>
                  <a:pt x="4509565" y="82945"/>
                </a:lnTo>
                <a:lnTo>
                  <a:pt x="4582141" y="77858"/>
                </a:lnTo>
                <a:lnTo>
                  <a:pt x="4654734" y="72858"/>
                </a:lnTo>
                <a:lnTo>
                  <a:pt x="4727407" y="67954"/>
                </a:lnTo>
                <a:lnTo>
                  <a:pt x="4800227" y="63153"/>
                </a:lnTo>
                <a:lnTo>
                  <a:pt x="4873259" y="58463"/>
                </a:lnTo>
                <a:lnTo>
                  <a:pt x="4946566" y="53893"/>
                </a:lnTo>
                <a:lnTo>
                  <a:pt x="5020215" y="49451"/>
                </a:lnTo>
                <a:lnTo>
                  <a:pt x="5094270" y="45145"/>
                </a:lnTo>
                <a:lnTo>
                  <a:pt x="5168797" y="40983"/>
                </a:lnTo>
                <a:lnTo>
                  <a:pt x="5243860" y="36974"/>
                </a:lnTo>
                <a:lnTo>
                  <a:pt x="5319524" y="33125"/>
                </a:lnTo>
                <a:lnTo>
                  <a:pt x="5357602" y="31263"/>
                </a:lnTo>
                <a:lnTo>
                  <a:pt x="5395855" y="29444"/>
                </a:lnTo>
                <a:lnTo>
                  <a:pt x="5434290" y="27670"/>
                </a:lnTo>
                <a:lnTo>
                  <a:pt x="5472917" y="25940"/>
                </a:lnTo>
                <a:lnTo>
                  <a:pt x="5511742" y="24257"/>
                </a:lnTo>
                <a:lnTo>
                  <a:pt x="5550775" y="22621"/>
                </a:lnTo>
                <a:lnTo>
                  <a:pt x="5590023" y="21034"/>
                </a:lnTo>
                <a:lnTo>
                  <a:pt x="5629495" y="19495"/>
                </a:lnTo>
                <a:lnTo>
                  <a:pt x="5669198" y="18007"/>
                </a:lnTo>
                <a:lnTo>
                  <a:pt x="5709141" y="16570"/>
                </a:lnTo>
                <a:lnTo>
                  <a:pt x="5749332" y="15186"/>
                </a:lnTo>
                <a:lnTo>
                  <a:pt x="5789779" y="13855"/>
                </a:lnTo>
                <a:lnTo>
                  <a:pt x="5830489" y="12578"/>
                </a:lnTo>
                <a:lnTo>
                  <a:pt x="5871473" y="11357"/>
                </a:lnTo>
                <a:lnTo>
                  <a:pt x="5912736" y="10192"/>
                </a:lnTo>
                <a:lnTo>
                  <a:pt x="5954288" y="9084"/>
                </a:lnTo>
                <a:lnTo>
                  <a:pt x="5996137" y="8035"/>
                </a:lnTo>
                <a:lnTo>
                  <a:pt x="6038290" y="7045"/>
                </a:lnTo>
                <a:lnTo>
                  <a:pt x="6080756" y="6116"/>
                </a:lnTo>
                <a:lnTo>
                  <a:pt x="6123544" y="5248"/>
                </a:lnTo>
                <a:lnTo>
                  <a:pt x="6166660" y="4443"/>
                </a:lnTo>
                <a:lnTo>
                  <a:pt x="6210114" y="3701"/>
                </a:lnTo>
                <a:lnTo>
                  <a:pt x="6253913" y="3023"/>
                </a:lnTo>
                <a:lnTo>
                  <a:pt x="6298065" y="2412"/>
                </a:lnTo>
                <a:lnTo>
                  <a:pt x="6342579" y="1866"/>
                </a:lnTo>
                <a:lnTo>
                  <a:pt x="6387463" y="1389"/>
                </a:lnTo>
                <a:lnTo>
                  <a:pt x="6432725" y="980"/>
                </a:lnTo>
                <a:lnTo>
                  <a:pt x="6478373" y="641"/>
                </a:lnTo>
                <a:lnTo>
                  <a:pt x="6524414" y="372"/>
                </a:lnTo>
                <a:lnTo>
                  <a:pt x="6570859" y="175"/>
                </a:lnTo>
                <a:lnTo>
                  <a:pt x="6617713" y="50"/>
                </a:lnTo>
                <a:lnTo>
                  <a:pt x="6664986" y="0"/>
                </a:lnTo>
                <a:lnTo>
                  <a:pt x="6712686" y="23"/>
                </a:lnTo>
                <a:lnTo>
                  <a:pt x="6760820" y="123"/>
                </a:lnTo>
                <a:lnTo>
                  <a:pt x="6809398" y="300"/>
                </a:lnTo>
                <a:lnTo>
                  <a:pt x="6858426" y="554"/>
                </a:lnTo>
                <a:lnTo>
                  <a:pt x="6907913" y="887"/>
                </a:lnTo>
                <a:lnTo>
                  <a:pt x="6957868" y="1300"/>
                </a:lnTo>
                <a:lnTo>
                  <a:pt x="7008298" y="1793"/>
                </a:lnTo>
                <a:lnTo>
                  <a:pt x="7059212" y="2368"/>
                </a:lnTo>
                <a:lnTo>
                  <a:pt x="7110617" y="3027"/>
                </a:lnTo>
                <a:lnTo>
                  <a:pt x="7162523" y="3769"/>
                </a:lnTo>
                <a:lnTo>
                  <a:pt x="7214936" y="4596"/>
                </a:lnTo>
                <a:lnTo>
                  <a:pt x="7267865" y="5509"/>
                </a:lnTo>
                <a:lnTo>
                  <a:pt x="7321318" y="6509"/>
                </a:lnTo>
                <a:lnTo>
                  <a:pt x="7375303" y="7596"/>
                </a:lnTo>
                <a:lnTo>
                  <a:pt x="7429829" y="8773"/>
                </a:lnTo>
                <a:lnTo>
                  <a:pt x="7484904" y="10040"/>
                </a:lnTo>
                <a:lnTo>
                  <a:pt x="7540535" y="11397"/>
                </a:lnTo>
                <a:lnTo>
                  <a:pt x="7596731" y="12847"/>
                </a:lnTo>
                <a:lnTo>
                  <a:pt x="7653500" y="14390"/>
                </a:lnTo>
                <a:lnTo>
                  <a:pt x="7710850" y="16026"/>
                </a:lnTo>
                <a:lnTo>
                  <a:pt x="7768789" y="17758"/>
                </a:lnTo>
                <a:lnTo>
                  <a:pt x="7827325" y="19586"/>
                </a:lnTo>
                <a:lnTo>
                  <a:pt x="7886467" y="21511"/>
                </a:lnTo>
                <a:lnTo>
                  <a:pt x="7946222" y="23534"/>
                </a:lnTo>
                <a:lnTo>
                  <a:pt x="8006599" y="25656"/>
                </a:lnTo>
                <a:lnTo>
                  <a:pt x="8067606" y="27879"/>
                </a:lnTo>
                <a:lnTo>
                  <a:pt x="8129250" y="30202"/>
                </a:lnTo>
                <a:lnTo>
                  <a:pt x="8191541" y="32628"/>
                </a:lnTo>
                <a:lnTo>
                  <a:pt x="8254486" y="35157"/>
                </a:lnTo>
                <a:lnTo>
                  <a:pt x="8318093" y="37790"/>
                </a:lnTo>
                <a:lnTo>
                  <a:pt x="8382371" y="40528"/>
                </a:lnTo>
                <a:lnTo>
                  <a:pt x="8447327" y="43373"/>
                </a:lnTo>
                <a:lnTo>
                  <a:pt x="8512970" y="46325"/>
                </a:lnTo>
                <a:lnTo>
                  <a:pt x="8579308" y="49385"/>
                </a:lnTo>
                <a:lnTo>
                  <a:pt x="8646349" y="52554"/>
                </a:lnTo>
                <a:lnTo>
                  <a:pt x="8714100" y="55834"/>
                </a:lnTo>
                <a:lnTo>
                  <a:pt x="8782571" y="59225"/>
                </a:lnTo>
                <a:lnTo>
                  <a:pt x="8851770" y="62729"/>
                </a:lnTo>
                <a:lnTo>
                  <a:pt x="8921703" y="66346"/>
                </a:lnTo>
                <a:lnTo>
                  <a:pt x="8992381" y="70077"/>
                </a:lnTo>
                <a:lnTo>
                  <a:pt x="9063810" y="73924"/>
                </a:lnTo>
                <a:lnTo>
                  <a:pt x="9135998" y="77887"/>
                </a:lnTo>
                <a:lnTo>
                  <a:pt x="9135998" y="1440596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01" y="252221"/>
            <a:ext cx="7795895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4290">
              <a:lnSpc>
                <a:spcPts val="3540"/>
              </a:lnSpc>
              <a:spcBef>
                <a:spcPts val="100"/>
              </a:spcBef>
            </a:pPr>
            <a:r>
              <a:rPr spc="-85" dirty="0"/>
              <a:t>Our Word</a:t>
            </a:r>
            <a:r>
              <a:rPr spc="-405" dirty="0"/>
              <a:t> </a:t>
            </a:r>
            <a:r>
              <a:rPr spc="-114" dirty="0"/>
              <a:t>Clouds</a:t>
            </a:r>
          </a:p>
          <a:p>
            <a:pPr marL="12700">
              <a:lnSpc>
                <a:spcPts val="2100"/>
              </a:lnSpc>
            </a:pPr>
            <a:r>
              <a:rPr sz="2000" i="1" spc="-114" dirty="0">
                <a:latin typeface="Arial"/>
                <a:cs typeface="Arial"/>
              </a:rPr>
              <a:t>Parents </a:t>
            </a:r>
            <a:r>
              <a:rPr sz="2000" i="1" spc="-90" dirty="0">
                <a:latin typeface="Arial"/>
                <a:cs typeface="Arial"/>
              </a:rPr>
              <a:t>and </a:t>
            </a:r>
            <a:r>
              <a:rPr sz="2000" i="1" spc="-65" dirty="0">
                <a:latin typeface="Arial"/>
                <a:cs typeface="Arial"/>
              </a:rPr>
              <a:t>Staff </a:t>
            </a:r>
            <a:r>
              <a:rPr sz="2000" i="1" spc="-110" dirty="0">
                <a:latin typeface="Arial"/>
                <a:cs typeface="Arial"/>
              </a:rPr>
              <a:t>described </a:t>
            </a:r>
            <a:r>
              <a:rPr sz="2000" i="1" spc="-25" dirty="0">
                <a:latin typeface="Arial"/>
                <a:cs typeface="Arial"/>
              </a:rPr>
              <a:t>their </a:t>
            </a:r>
            <a:r>
              <a:rPr sz="2000" i="1" spc="-80" dirty="0">
                <a:latin typeface="Arial"/>
                <a:cs typeface="Arial"/>
              </a:rPr>
              <a:t>vision, </a:t>
            </a:r>
            <a:r>
              <a:rPr sz="2000" i="1" spc="-105" dirty="0">
                <a:latin typeface="Arial"/>
                <a:cs typeface="Arial"/>
              </a:rPr>
              <a:t>these </a:t>
            </a:r>
            <a:r>
              <a:rPr sz="2000" i="1" spc="-80" dirty="0">
                <a:latin typeface="Arial"/>
                <a:cs typeface="Arial"/>
              </a:rPr>
              <a:t>are </a:t>
            </a:r>
            <a:r>
              <a:rPr sz="2000" i="1" spc="-145" dirty="0">
                <a:latin typeface="Arial"/>
                <a:cs typeface="Arial"/>
              </a:rPr>
              <a:t>some </a:t>
            </a:r>
            <a:r>
              <a:rPr sz="2000" i="1" spc="-20" dirty="0">
                <a:latin typeface="Arial"/>
                <a:cs typeface="Arial"/>
              </a:rPr>
              <a:t>of their </a:t>
            </a:r>
            <a:r>
              <a:rPr sz="2000" i="1" spc="-45" dirty="0">
                <a:latin typeface="Arial"/>
                <a:cs typeface="Arial"/>
              </a:rPr>
              <a:t>word</a:t>
            </a:r>
            <a:r>
              <a:rPr sz="2000" i="1" spc="-385" dirty="0">
                <a:latin typeface="Arial"/>
                <a:cs typeface="Arial"/>
              </a:rPr>
              <a:t> </a:t>
            </a:r>
            <a:r>
              <a:rPr sz="2000" i="1" spc="-110" dirty="0">
                <a:latin typeface="Arial"/>
                <a:cs typeface="Arial"/>
              </a:rPr>
              <a:t>clouds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80" y="1046988"/>
            <a:ext cx="3753612" cy="3067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56097" y="926591"/>
            <a:ext cx="3779520" cy="2946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27" y="4924204"/>
            <a:ext cx="1593990" cy="1895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6345" y="69595"/>
            <a:ext cx="5135880" cy="755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4600">
              <a:lnSpc>
                <a:spcPts val="3590"/>
              </a:lnSpc>
              <a:spcBef>
                <a:spcPts val="95"/>
              </a:spcBef>
            </a:pPr>
            <a:r>
              <a:rPr spc="-85" dirty="0"/>
              <a:t>Our Word</a:t>
            </a:r>
            <a:r>
              <a:rPr spc="-395" dirty="0"/>
              <a:t> </a:t>
            </a:r>
            <a:r>
              <a:rPr spc="-120" dirty="0"/>
              <a:t>Clouds</a:t>
            </a:r>
          </a:p>
          <a:p>
            <a:pPr marL="12700">
              <a:lnSpc>
                <a:spcPts val="2150"/>
              </a:lnSpc>
            </a:pPr>
            <a:r>
              <a:rPr sz="2000" i="1" spc="-210" dirty="0">
                <a:latin typeface="Arial"/>
                <a:cs typeface="Arial"/>
              </a:rPr>
              <a:t>Take </a:t>
            </a:r>
            <a:r>
              <a:rPr sz="2000" i="1" spc="-85" dirty="0">
                <a:latin typeface="Arial"/>
                <a:cs typeface="Arial"/>
              </a:rPr>
              <a:t>a </a:t>
            </a:r>
            <a:r>
              <a:rPr sz="2000" i="1" spc="-75" dirty="0">
                <a:latin typeface="Arial"/>
                <a:cs typeface="Arial"/>
              </a:rPr>
              <a:t>moment </a:t>
            </a:r>
            <a:r>
              <a:rPr sz="2000" i="1" dirty="0">
                <a:latin typeface="Arial"/>
                <a:cs typeface="Arial"/>
              </a:rPr>
              <a:t>to </a:t>
            </a:r>
            <a:r>
              <a:rPr sz="2000" i="1" spc="-185" dirty="0">
                <a:latin typeface="Arial"/>
                <a:cs typeface="Arial"/>
              </a:rPr>
              <a:t>see </a:t>
            </a:r>
            <a:r>
              <a:rPr sz="2000" i="1" spc="-25" dirty="0">
                <a:latin typeface="Arial"/>
                <a:cs typeface="Arial"/>
              </a:rPr>
              <a:t>all </a:t>
            </a:r>
            <a:r>
              <a:rPr sz="2000" i="1" spc="-20" dirty="0">
                <a:latin typeface="Arial"/>
                <a:cs typeface="Arial"/>
              </a:rPr>
              <a:t>of </a:t>
            </a:r>
            <a:r>
              <a:rPr sz="2000" i="1" spc="-55" dirty="0">
                <a:latin typeface="Arial"/>
                <a:cs typeface="Arial"/>
              </a:rPr>
              <a:t>our </a:t>
            </a:r>
            <a:r>
              <a:rPr sz="2000" i="1" spc="-80" dirty="0">
                <a:latin typeface="Arial"/>
                <a:cs typeface="Arial"/>
              </a:rPr>
              <a:t>words</a:t>
            </a:r>
            <a:r>
              <a:rPr sz="2000" i="1" spc="-340" dirty="0">
                <a:latin typeface="Arial"/>
                <a:cs typeface="Arial"/>
              </a:rPr>
              <a:t> </a:t>
            </a:r>
            <a:r>
              <a:rPr sz="2000" i="1" spc="-35" dirty="0">
                <a:latin typeface="Arial"/>
                <a:cs typeface="Arial"/>
              </a:rPr>
              <a:t>altogether!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458" y="856488"/>
            <a:ext cx="8686800" cy="514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5610" y="6001512"/>
            <a:ext cx="67373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i="1" spc="-60" dirty="0">
                <a:solidFill>
                  <a:srgbClr val="FFFFFF"/>
                </a:solidFill>
                <a:latin typeface="Arial"/>
                <a:cs typeface="Arial"/>
              </a:rPr>
              <a:t>Note: 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i="1" spc="-140" dirty="0">
                <a:solidFill>
                  <a:srgbClr val="FFFFFF"/>
                </a:solidFill>
                <a:latin typeface="Arial"/>
                <a:cs typeface="Arial"/>
              </a:rPr>
              <a:t>size </a:t>
            </a: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the word </a:t>
            </a:r>
            <a:r>
              <a:rPr sz="1800" i="1" spc="-75" dirty="0">
                <a:solidFill>
                  <a:srgbClr val="FFFFFF"/>
                </a:solidFill>
                <a:latin typeface="Arial"/>
                <a:cs typeface="Arial"/>
              </a:rPr>
              <a:t>indicates 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i="1" spc="-85" dirty="0">
                <a:solidFill>
                  <a:srgbClr val="FFFFFF"/>
                </a:solidFill>
                <a:latin typeface="Arial"/>
                <a:cs typeface="Arial"/>
              </a:rPr>
              <a:t>frequency </a:t>
            </a:r>
            <a:r>
              <a:rPr sz="1800" i="1" spc="5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800" i="1" spc="-10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1800" i="1" spc="-65" dirty="0">
                <a:solidFill>
                  <a:srgbClr val="FFFFFF"/>
                </a:solidFill>
                <a:latin typeface="Arial"/>
                <a:cs typeface="Arial"/>
              </a:rPr>
              <a:t>mentioned </a:t>
            </a:r>
            <a:r>
              <a:rPr sz="1800" i="1" spc="-95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1800" i="1" spc="-90" dirty="0">
                <a:solidFill>
                  <a:srgbClr val="FFFFFF"/>
                </a:solidFill>
                <a:latin typeface="Arial"/>
                <a:cs typeface="Arial"/>
              </a:rPr>
              <a:t>stakeholders. </a:t>
            </a:r>
            <a:r>
              <a:rPr sz="1800" i="1" spc="-105" dirty="0">
                <a:solidFill>
                  <a:srgbClr val="FFFFFF"/>
                </a:solidFill>
                <a:latin typeface="Arial"/>
                <a:cs typeface="Arial"/>
              </a:rPr>
              <a:t>‘Respect’, </a:t>
            </a:r>
            <a:r>
              <a:rPr sz="1800" i="1" spc="-65" dirty="0">
                <a:solidFill>
                  <a:srgbClr val="FFFFFF"/>
                </a:solidFill>
                <a:latin typeface="Arial"/>
                <a:cs typeface="Arial"/>
              </a:rPr>
              <a:t>‘happy’, </a:t>
            </a:r>
            <a:r>
              <a:rPr sz="1800" i="1" spc="-75" dirty="0">
                <a:solidFill>
                  <a:srgbClr val="FFFFFF"/>
                </a:solidFill>
                <a:latin typeface="Arial"/>
                <a:cs typeface="Arial"/>
              </a:rPr>
              <a:t>‘confidence’ </a:t>
            </a:r>
            <a:r>
              <a:rPr sz="1800" i="1" spc="-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i="1" spc="-60" dirty="0">
                <a:solidFill>
                  <a:srgbClr val="FFFFFF"/>
                </a:solidFill>
                <a:latin typeface="Arial"/>
                <a:cs typeface="Arial"/>
              </a:rPr>
              <a:t>‘safe’ </a:t>
            </a:r>
            <a:r>
              <a:rPr sz="1800" i="1" spc="-7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800" i="1" spc="-50" dirty="0">
                <a:solidFill>
                  <a:srgbClr val="FFFFFF"/>
                </a:solidFill>
                <a:latin typeface="Arial"/>
                <a:cs typeface="Arial"/>
              </a:rPr>
              <a:t>therefore 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800" i="1" spc="-7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1800" i="1" spc="-55" dirty="0">
                <a:solidFill>
                  <a:srgbClr val="FFFFFF"/>
                </a:solidFill>
                <a:latin typeface="Arial"/>
                <a:cs typeface="Arial"/>
              </a:rPr>
              <a:t>highly 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rated</a:t>
            </a:r>
            <a:r>
              <a:rPr sz="1800" i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0" dirty="0">
                <a:solidFill>
                  <a:srgbClr val="FFFFFF"/>
                </a:solidFill>
                <a:latin typeface="Arial"/>
                <a:cs typeface="Arial"/>
              </a:rPr>
              <a:t>values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6664986" y="0"/>
                </a:moveTo>
                <a:lnTo>
                  <a:pt x="6617713" y="50"/>
                </a:lnTo>
                <a:lnTo>
                  <a:pt x="6080756" y="6116"/>
                </a:lnTo>
                <a:lnTo>
                  <a:pt x="5590023" y="21034"/>
                </a:lnTo>
                <a:lnTo>
                  <a:pt x="5057188" y="47281"/>
                </a:lnTo>
                <a:lnTo>
                  <a:pt x="2874084" y="195485"/>
                </a:lnTo>
                <a:lnTo>
                  <a:pt x="2017379" y="235698"/>
                </a:lnTo>
                <a:lnTo>
                  <a:pt x="1121397" y="260392"/>
                </a:lnTo>
                <a:lnTo>
                  <a:pt x="0" y="270377"/>
                </a:lnTo>
                <a:lnTo>
                  <a:pt x="0" y="1440596"/>
                </a:lnTo>
                <a:lnTo>
                  <a:pt x="9135998" y="1440596"/>
                </a:lnTo>
                <a:lnTo>
                  <a:pt x="9135998" y="77887"/>
                </a:lnTo>
                <a:lnTo>
                  <a:pt x="8067606" y="27879"/>
                </a:lnTo>
                <a:lnTo>
                  <a:pt x="7267865" y="5509"/>
                </a:lnTo>
                <a:lnTo>
                  <a:pt x="6664986" y="0"/>
                </a:lnTo>
                <a:close/>
              </a:path>
            </a:pathLst>
          </a:custGeom>
          <a:solidFill>
            <a:srgbClr val="3E7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50760"/>
            <a:ext cx="9136380" cy="0"/>
          </a:xfrm>
          <a:custGeom>
            <a:avLst/>
            <a:gdLst/>
            <a:ahLst/>
            <a:cxnLst/>
            <a:rect l="l" t="t" r="r" b="b"/>
            <a:pathLst>
              <a:path w="9136380">
                <a:moveTo>
                  <a:pt x="9135998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0" y="270377"/>
                </a:moveTo>
                <a:lnTo>
                  <a:pt x="64186" y="270343"/>
                </a:lnTo>
                <a:lnTo>
                  <a:pt x="135615" y="270232"/>
                </a:lnTo>
                <a:lnTo>
                  <a:pt x="206293" y="270048"/>
                </a:lnTo>
                <a:lnTo>
                  <a:pt x="276226" y="269792"/>
                </a:lnTo>
                <a:lnTo>
                  <a:pt x="345425" y="269466"/>
                </a:lnTo>
                <a:lnTo>
                  <a:pt x="413896" y="269069"/>
                </a:lnTo>
                <a:lnTo>
                  <a:pt x="481647" y="268604"/>
                </a:lnTo>
                <a:lnTo>
                  <a:pt x="548688" y="268071"/>
                </a:lnTo>
                <a:lnTo>
                  <a:pt x="615026" y="267471"/>
                </a:lnTo>
                <a:lnTo>
                  <a:pt x="680669" y="266806"/>
                </a:lnTo>
                <a:lnTo>
                  <a:pt x="745625" y="266076"/>
                </a:lnTo>
                <a:lnTo>
                  <a:pt x="809903" y="265282"/>
                </a:lnTo>
                <a:lnTo>
                  <a:pt x="873510" y="264425"/>
                </a:lnTo>
                <a:lnTo>
                  <a:pt x="936455" y="263507"/>
                </a:lnTo>
                <a:lnTo>
                  <a:pt x="998746" y="262528"/>
                </a:lnTo>
                <a:lnTo>
                  <a:pt x="1060390" y="261490"/>
                </a:lnTo>
                <a:lnTo>
                  <a:pt x="1121397" y="260392"/>
                </a:lnTo>
                <a:lnTo>
                  <a:pt x="1181774" y="259238"/>
                </a:lnTo>
                <a:lnTo>
                  <a:pt x="1241530" y="258026"/>
                </a:lnTo>
                <a:lnTo>
                  <a:pt x="1300671" y="256760"/>
                </a:lnTo>
                <a:lnTo>
                  <a:pt x="1359208" y="255438"/>
                </a:lnTo>
                <a:lnTo>
                  <a:pt x="1417147" y="254063"/>
                </a:lnTo>
                <a:lnTo>
                  <a:pt x="1474497" y="252636"/>
                </a:lnTo>
                <a:lnTo>
                  <a:pt x="1531265" y="251157"/>
                </a:lnTo>
                <a:lnTo>
                  <a:pt x="1587461" y="249628"/>
                </a:lnTo>
                <a:lnTo>
                  <a:pt x="1643092" y="248049"/>
                </a:lnTo>
                <a:lnTo>
                  <a:pt x="1698167" y="246422"/>
                </a:lnTo>
                <a:lnTo>
                  <a:pt x="1752693" y="244747"/>
                </a:lnTo>
                <a:lnTo>
                  <a:pt x="1806678" y="243026"/>
                </a:lnTo>
                <a:lnTo>
                  <a:pt x="1860132" y="241260"/>
                </a:lnTo>
                <a:lnTo>
                  <a:pt x="1913061" y="239449"/>
                </a:lnTo>
                <a:lnTo>
                  <a:pt x="1965474" y="237595"/>
                </a:lnTo>
                <a:lnTo>
                  <a:pt x="2017379" y="235698"/>
                </a:lnTo>
                <a:lnTo>
                  <a:pt x="2068784" y="233761"/>
                </a:lnTo>
                <a:lnTo>
                  <a:pt x="2119698" y="231783"/>
                </a:lnTo>
                <a:lnTo>
                  <a:pt x="2170128" y="229765"/>
                </a:lnTo>
                <a:lnTo>
                  <a:pt x="2220083" y="227710"/>
                </a:lnTo>
                <a:lnTo>
                  <a:pt x="2269570" y="225617"/>
                </a:lnTo>
                <a:lnTo>
                  <a:pt x="2318599" y="223488"/>
                </a:lnTo>
                <a:lnTo>
                  <a:pt x="2367176" y="221324"/>
                </a:lnTo>
                <a:lnTo>
                  <a:pt x="2415311" y="219125"/>
                </a:lnTo>
                <a:lnTo>
                  <a:pt x="2463010" y="216894"/>
                </a:lnTo>
                <a:lnTo>
                  <a:pt x="2510283" y="214630"/>
                </a:lnTo>
                <a:lnTo>
                  <a:pt x="2557138" y="212335"/>
                </a:lnTo>
                <a:lnTo>
                  <a:pt x="2603582" y="210010"/>
                </a:lnTo>
                <a:lnTo>
                  <a:pt x="2649624" y="207656"/>
                </a:lnTo>
                <a:lnTo>
                  <a:pt x="2695272" y="205274"/>
                </a:lnTo>
                <a:lnTo>
                  <a:pt x="2740533" y="202865"/>
                </a:lnTo>
                <a:lnTo>
                  <a:pt x="2785417" y="200429"/>
                </a:lnTo>
                <a:lnTo>
                  <a:pt x="2829931" y="197969"/>
                </a:lnTo>
                <a:lnTo>
                  <a:pt x="2874084" y="195485"/>
                </a:lnTo>
                <a:lnTo>
                  <a:pt x="2917883" y="192978"/>
                </a:lnTo>
                <a:lnTo>
                  <a:pt x="2961337" y="190448"/>
                </a:lnTo>
                <a:lnTo>
                  <a:pt x="3004453" y="187898"/>
                </a:lnTo>
                <a:lnTo>
                  <a:pt x="3047240" y="185328"/>
                </a:lnTo>
                <a:lnTo>
                  <a:pt x="3089706" y="182739"/>
                </a:lnTo>
                <a:lnTo>
                  <a:pt x="3131860" y="180132"/>
                </a:lnTo>
                <a:lnTo>
                  <a:pt x="3173708" y="177508"/>
                </a:lnTo>
                <a:lnTo>
                  <a:pt x="3215260" y="174869"/>
                </a:lnTo>
                <a:lnTo>
                  <a:pt x="3256524" y="172214"/>
                </a:lnTo>
                <a:lnTo>
                  <a:pt x="3297507" y="169546"/>
                </a:lnTo>
                <a:lnTo>
                  <a:pt x="3338218" y="166865"/>
                </a:lnTo>
                <a:lnTo>
                  <a:pt x="3378665" y="164172"/>
                </a:lnTo>
                <a:lnTo>
                  <a:pt x="3418856" y="161468"/>
                </a:lnTo>
                <a:lnTo>
                  <a:pt x="3458799" y="158754"/>
                </a:lnTo>
                <a:lnTo>
                  <a:pt x="3498502" y="156032"/>
                </a:lnTo>
                <a:lnTo>
                  <a:pt x="3537974" y="153302"/>
                </a:lnTo>
                <a:lnTo>
                  <a:pt x="3577222" y="150565"/>
                </a:lnTo>
                <a:lnTo>
                  <a:pt x="3616254" y="147823"/>
                </a:lnTo>
                <a:lnTo>
                  <a:pt x="3655080" y="145076"/>
                </a:lnTo>
                <a:lnTo>
                  <a:pt x="3693707" y="142325"/>
                </a:lnTo>
                <a:lnTo>
                  <a:pt x="3732142" y="139572"/>
                </a:lnTo>
                <a:lnTo>
                  <a:pt x="3770395" y="136817"/>
                </a:lnTo>
                <a:lnTo>
                  <a:pt x="3808473" y="134061"/>
                </a:lnTo>
                <a:lnTo>
                  <a:pt x="3884137" y="128553"/>
                </a:lnTo>
                <a:lnTo>
                  <a:pt x="3959200" y="123053"/>
                </a:lnTo>
                <a:lnTo>
                  <a:pt x="4033726" y="117572"/>
                </a:lnTo>
                <a:lnTo>
                  <a:pt x="4107782" y="112117"/>
                </a:lnTo>
                <a:lnTo>
                  <a:pt x="4144653" y="109402"/>
                </a:lnTo>
                <a:lnTo>
                  <a:pt x="4218123" y="104002"/>
                </a:lnTo>
                <a:lnTo>
                  <a:pt x="4291284" y="98647"/>
                </a:lnTo>
                <a:lnTo>
                  <a:pt x="4364202" y="93348"/>
                </a:lnTo>
                <a:lnTo>
                  <a:pt x="4436940" y="88111"/>
                </a:lnTo>
                <a:lnTo>
                  <a:pt x="4509565" y="82945"/>
                </a:lnTo>
                <a:lnTo>
                  <a:pt x="4582141" y="77858"/>
                </a:lnTo>
                <a:lnTo>
                  <a:pt x="4654734" y="72858"/>
                </a:lnTo>
                <a:lnTo>
                  <a:pt x="4727407" y="67954"/>
                </a:lnTo>
                <a:lnTo>
                  <a:pt x="4800227" y="63153"/>
                </a:lnTo>
                <a:lnTo>
                  <a:pt x="4873259" y="58463"/>
                </a:lnTo>
                <a:lnTo>
                  <a:pt x="4946566" y="53893"/>
                </a:lnTo>
                <a:lnTo>
                  <a:pt x="5020215" y="49451"/>
                </a:lnTo>
                <a:lnTo>
                  <a:pt x="5094270" y="45145"/>
                </a:lnTo>
                <a:lnTo>
                  <a:pt x="5168797" y="40983"/>
                </a:lnTo>
                <a:lnTo>
                  <a:pt x="5243860" y="36974"/>
                </a:lnTo>
                <a:lnTo>
                  <a:pt x="5319524" y="33125"/>
                </a:lnTo>
                <a:lnTo>
                  <a:pt x="5357602" y="31263"/>
                </a:lnTo>
                <a:lnTo>
                  <a:pt x="5395855" y="29444"/>
                </a:lnTo>
                <a:lnTo>
                  <a:pt x="5434290" y="27670"/>
                </a:lnTo>
                <a:lnTo>
                  <a:pt x="5472917" y="25940"/>
                </a:lnTo>
                <a:lnTo>
                  <a:pt x="5511742" y="24257"/>
                </a:lnTo>
                <a:lnTo>
                  <a:pt x="5550775" y="22621"/>
                </a:lnTo>
                <a:lnTo>
                  <a:pt x="5590023" y="21034"/>
                </a:lnTo>
                <a:lnTo>
                  <a:pt x="5629495" y="19495"/>
                </a:lnTo>
                <a:lnTo>
                  <a:pt x="5669198" y="18007"/>
                </a:lnTo>
                <a:lnTo>
                  <a:pt x="5709141" y="16570"/>
                </a:lnTo>
                <a:lnTo>
                  <a:pt x="5749332" y="15186"/>
                </a:lnTo>
                <a:lnTo>
                  <a:pt x="5789779" y="13855"/>
                </a:lnTo>
                <a:lnTo>
                  <a:pt x="5830489" y="12578"/>
                </a:lnTo>
                <a:lnTo>
                  <a:pt x="5871473" y="11357"/>
                </a:lnTo>
                <a:lnTo>
                  <a:pt x="5912736" y="10192"/>
                </a:lnTo>
                <a:lnTo>
                  <a:pt x="5954288" y="9084"/>
                </a:lnTo>
                <a:lnTo>
                  <a:pt x="5996137" y="8035"/>
                </a:lnTo>
                <a:lnTo>
                  <a:pt x="6038290" y="7045"/>
                </a:lnTo>
                <a:lnTo>
                  <a:pt x="6080756" y="6116"/>
                </a:lnTo>
                <a:lnTo>
                  <a:pt x="6123544" y="5248"/>
                </a:lnTo>
                <a:lnTo>
                  <a:pt x="6166660" y="4443"/>
                </a:lnTo>
                <a:lnTo>
                  <a:pt x="6210114" y="3701"/>
                </a:lnTo>
                <a:lnTo>
                  <a:pt x="6253913" y="3023"/>
                </a:lnTo>
                <a:lnTo>
                  <a:pt x="6298065" y="2412"/>
                </a:lnTo>
                <a:lnTo>
                  <a:pt x="6342579" y="1866"/>
                </a:lnTo>
                <a:lnTo>
                  <a:pt x="6387463" y="1389"/>
                </a:lnTo>
                <a:lnTo>
                  <a:pt x="6432725" y="980"/>
                </a:lnTo>
                <a:lnTo>
                  <a:pt x="6478373" y="641"/>
                </a:lnTo>
                <a:lnTo>
                  <a:pt x="6524414" y="372"/>
                </a:lnTo>
                <a:lnTo>
                  <a:pt x="6570859" y="175"/>
                </a:lnTo>
                <a:lnTo>
                  <a:pt x="6617713" y="50"/>
                </a:lnTo>
                <a:lnTo>
                  <a:pt x="6664986" y="0"/>
                </a:lnTo>
                <a:lnTo>
                  <a:pt x="6712686" y="23"/>
                </a:lnTo>
                <a:lnTo>
                  <a:pt x="6760820" y="123"/>
                </a:lnTo>
                <a:lnTo>
                  <a:pt x="6809398" y="300"/>
                </a:lnTo>
                <a:lnTo>
                  <a:pt x="6858426" y="554"/>
                </a:lnTo>
                <a:lnTo>
                  <a:pt x="6907913" y="887"/>
                </a:lnTo>
                <a:lnTo>
                  <a:pt x="6957868" y="1300"/>
                </a:lnTo>
                <a:lnTo>
                  <a:pt x="7008298" y="1793"/>
                </a:lnTo>
                <a:lnTo>
                  <a:pt x="7059212" y="2368"/>
                </a:lnTo>
                <a:lnTo>
                  <a:pt x="7110617" y="3027"/>
                </a:lnTo>
                <a:lnTo>
                  <a:pt x="7162523" y="3769"/>
                </a:lnTo>
                <a:lnTo>
                  <a:pt x="7214936" y="4596"/>
                </a:lnTo>
                <a:lnTo>
                  <a:pt x="7267865" y="5509"/>
                </a:lnTo>
                <a:lnTo>
                  <a:pt x="7321318" y="6509"/>
                </a:lnTo>
                <a:lnTo>
                  <a:pt x="7375303" y="7596"/>
                </a:lnTo>
                <a:lnTo>
                  <a:pt x="7429829" y="8773"/>
                </a:lnTo>
                <a:lnTo>
                  <a:pt x="7484904" y="10040"/>
                </a:lnTo>
                <a:lnTo>
                  <a:pt x="7540535" y="11397"/>
                </a:lnTo>
                <a:lnTo>
                  <a:pt x="7596731" y="12847"/>
                </a:lnTo>
                <a:lnTo>
                  <a:pt x="7653500" y="14390"/>
                </a:lnTo>
                <a:lnTo>
                  <a:pt x="7710850" y="16026"/>
                </a:lnTo>
                <a:lnTo>
                  <a:pt x="7768789" y="17758"/>
                </a:lnTo>
                <a:lnTo>
                  <a:pt x="7827325" y="19586"/>
                </a:lnTo>
                <a:lnTo>
                  <a:pt x="7886467" y="21511"/>
                </a:lnTo>
                <a:lnTo>
                  <a:pt x="7946222" y="23534"/>
                </a:lnTo>
                <a:lnTo>
                  <a:pt x="8006599" y="25656"/>
                </a:lnTo>
                <a:lnTo>
                  <a:pt x="8067606" y="27879"/>
                </a:lnTo>
                <a:lnTo>
                  <a:pt x="8129250" y="30202"/>
                </a:lnTo>
                <a:lnTo>
                  <a:pt x="8191541" y="32628"/>
                </a:lnTo>
                <a:lnTo>
                  <a:pt x="8254486" y="35157"/>
                </a:lnTo>
                <a:lnTo>
                  <a:pt x="8318093" y="37790"/>
                </a:lnTo>
                <a:lnTo>
                  <a:pt x="8382371" y="40528"/>
                </a:lnTo>
                <a:lnTo>
                  <a:pt x="8447327" y="43373"/>
                </a:lnTo>
                <a:lnTo>
                  <a:pt x="8512970" y="46325"/>
                </a:lnTo>
                <a:lnTo>
                  <a:pt x="8579308" y="49385"/>
                </a:lnTo>
                <a:lnTo>
                  <a:pt x="8646349" y="52554"/>
                </a:lnTo>
                <a:lnTo>
                  <a:pt x="8714100" y="55834"/>
                </a:lnTo>
                <a:lnTo>
                  <a:pt x="8782571" y="59225"/>
                </a:lnTo>
                <a:lnTo>
                  <a:pt x="8851770" y="62729"/>
                </a:lnTo>
                <a:lnTo>
                  <a:pt x="8921703" y="66346"/>
                </a:lnTo>
                <a:lnTo>
                  <a:pt x="8992381" y="70077"/>
                </a:lnTo>
                <a:lnTo>
                  <a:pt x="9063810" y="73924"/>
                </a:lnTo>
                <a:lnTo>
                  <a:pt x="9135998" y="77887"/>
                </a:lnTo>
                <a:lnTo>
                  <a:pt x="9135998" y="1440596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5524" y="153415"/>
            <a:ext cx="855789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2845" marR="5080" indent="-2430780">
              <a:lnSpc>
                <a:spcPct val="100000"/>
              </a:lnSpc>
              <a:spcBef>
                <a:spcPts val="95"/>
              </a:spcBef>
            </a:pPr>
            <a:r>
              <a:rPr sz="2600" spc="-65" dirty="0">
                <a:latin typeface="Trebuchet MS"/>
                <a:cs typeface="Trebuchet MS"/>
              </a:rPr>
              <a:t>We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looked</a:t>
            </a:r>
            <a:r>
              <a:rPr sz="2600" spc="-18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for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themes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90" dirty="0">
                <a:latin typeface="Trebuchet MS"/>
                <a:cs typeface="Trebuchet MS"/>
              </a:rPr>
              <a:t>and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started</a:t>
            </a:r>
            <a:r>
              <a:rPr sz="2600" spc="-175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out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trying</a:t>
            </a:r>
            <a:r>
              <a:rPr sz="2600" spc="-185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to</a:t>
            </a:r>
            <a:r>
              <a:rPr sz="2600" spc="-19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find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125" dirty="0">
                <a:latin typeface="Trebuchet MS"/>
                <a:cs typeface="Trebuchet MS"/>
              </a:rPr>
              <a:t>a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90" dirty="0">
                <a:latin typeface="Trebuchet MS"/>
                <a:cs typeface="Trebuchet MS"/>
              </a:rPr>
              <a:t>word</a:t>
            </a:r>
            <a:r>
              <a:rPr sz="2600" spc="-185" dirty="0">
                <a:latin typeface="Trebuchet MS"/>
                <a:cs typeface="Trebuchet MS"/>
              </a:rPr>
              <a:t> </a:t>
            </a:r>
            <a:r>
              <a:rPr sz="2600" spc="-135" dirty="0">
                <a:latin typeface="Trebuchet MS"/>
                <a:cs typeface="Trebuchet MS"/>
              </a:rPr>
              <a:t>that  </a:t>
            </a:r>
            <a:r>
              <a:rPr sz="2600" spc="-85" dirty="0">
                <a:latin typeface="Trebuchet MS"/>
                <a:cs typeface="Trebuchet MS"/>
              </a:rPr>
              <a:t>summed </a:t>
            </a:r>
            <a:r>
              <a:rPr sz="2600" spc="-75" dirty="0">
                <a:latin typeface="Trebuchet MS"/>
                <a:cs typeface="Trebuchet MS"/>
              </a:rPr>
              <a:t>up </a:t>
            </a:r>
            <a:r>
              <a:rPr sz="2600" spc="-105" dirty="0">
                <a:latin typeface="Trebuchet MS"/>
                <a:cs typeface="Trebuchet MS"/>
              </a:rPr>
              <a:t>these</a:t>
            </a:r>
            <a:r>
              <a:rPr sz="2600" spc="-470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thoughts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299210"/>
            <a:ext cx="1612392" cy="1341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3430" y="1299210"/>
            <a:ext cx="1009637" cy="1341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4117" y="1299210"/>
            <a:ext cx="5423154" cy="1341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9230" y="2191511"/>
            <a:ext cx="1065263" cy="1428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6755" y="2209038"/>
            <a:ext cx="990625" cy="1354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8196" y="2128266"/>
            <a:ext cx="2556510" cy="1535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5722" y="2145792"/>
            <a:ext cx="2481833" cy="14607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68395" y="2191511"/>
            <a:ext cx="1065263" cy="1428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5922" y="2209038"/>
            <a:ext cx="990625" cy="13540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93316" y="2371344"/>
            <a:ext cx="1874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204" dirty="0">
                <a:solidFill>
                  <a:srgbClr val="3E7D18"/>
                </a:solidFill>
                <a:latin typeface="Arial"/>
                <a:cs typeface="Arial"/>
              </a:rPr>
              <a:t>‘</a:t>
            </a:r>
            <a:r>
              <a:rPr sz="4800" b="1" i="1" spc="-204" dirty="0">
                <a:solidFill>
                  <a:srgbClr val="3E7D18"/>
                </a:solidFill>
                <a:latin typeface="Trebuchet MS"/>
                <a:cs typeface="Trebuchet MS"/>
              </a:rPr>
              <a:t>happy</a:t>
            </a:r>
            <a:r>
              <a:rPr sz="4400" i="1" spc="-204" dirty="0">
                <a:solidFill>
                  <a:srgbClr val="3E7D18"/>
                </a:solidFill>
                <a:latin typeface="Arial"/>
                <a:cs typeface="Arial"/>
              </a:rPr>
              <a:t>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19471" y="1872995"/>
            <a:ext cx="2833116" cy="13418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2173" y="1506474"/>
            <a:ext cx="7227570" cy="1269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900"/>
              </a:lnSpc>
              <a:spcBef>
                <a:spcPts val="95"/>
              </a:spcBef>
            </a:pPr>
            <a:r>
              <a:rPr sz="4400" i="1" spc="-125" dirty="0">
                <a:solidFill>
                  <a:srgbClr val="3E7D18"/>
                </a:solidFill>
                <a:latin typeface="Arial"/>
                <a:cs typeface="Arial"/>
              </a:rPr>
              <a:t>‘well-rounded</a:t>
            </a:r>
            <a:r>
              <a:rPr sz="4400" i="1" spc="-195" dirty="0">
                <a:solidFill>
                  <a:srgbClr val="3E7D18"/>
                </a:solidFill>
                <a:latin typeface="Arial"/>
                <a:cs typeface="Arial"/>
              </a:rPr>
              <a:t> </a:t>
            </a:r>
            <a:r>
              <a:rPr sz="4400" i="1" spc="-220" dirty="0">
                <a:solidFill>
                  <a:srgbClr val="3E7D18"/>
                </a:solidFill>
                <a:latin typeface="Arial"/>
                <a:cs typeface="Arial"/>
              </a:rPr>
              <a:t>experience’</a:t>
            </a:r>
            <a:endParaRPr sz="4400">
              <a:latin typeface="Arial"/>
              <a:cs typeface="Arial"/>
            </a:endParaRPr>
          </a:p>
          <a:p>
            <a:pPr marR="5080" algn="r">
              <a:lnSpc>
                <a:spcPts val="4900"/>
              </a:lnSpc>
            </a:pPr>
            <a:r>
              <a:rPr sz="4400" i="1" spc="-25" dirty="0">
                <a:solidFill>
                  <a:srgbClr val="3E7D18"/>
                </a:solidFill>
                <a:latin typeface="Arial"/>
                <a:cs typeface="Arial"/>
              </a:rPr>
              <a:t>‘</a:t>
            </a:r>
            <a:r>
              <a:rPr sz="4400" i="1" spc="-415" dirty="0">
                <a:solidFill>
                  <a:srgbClr val="3E7D18"/>
                </a:solidFill>
                <a:latin typeface="Arial"/>
                <a:cs typeface="Arial"/>
              </a:rPr>
              <a:t>c</a:t>
            </a:r>
            <a:r>
              <a:rPr sz="4400" i="1" spc="-195" dirty="0">
                <a:solidFill>
                  <a:srgbClr val="3E7D18"/>
                </a:solidFill>
                <a:latin typeface="Arial"/>
                <a:cs typeface="Arial"/>
              </a:rPr>
              <a:t>o</a:t>
            </a:r>
            <a:r>
              <a:rPr sz="4400" i="1" spc="-235" dirty="0">
                <a:solidFill>
                  <a:srgbClr val="3E7D18"/>
                </a:solidFill>
                <a:latin typeface="Arial"/>
                <a:cs typeface="Arial"/>
              </a:rPr>
              <a:t>n</a:t>
            </a:r>
            <a:r>
              <a:rPr sz="4400" i="1" spc="204" dirty="0">
                <a:solidFill>
                  <a:srgbClr val="3E7D18"/>
                </a:solidFill>
                <a:latin typeface="Arial"/>
                <a:cs typeface="Arial"/>
              </a:rPr>
              <a:t>t</a:t>
            </a:r>
            <a:r>
              <a:rPr sz="4400" i="1" spc="-270" dirty="0">
                <a:solidFill>
                  <a:srgbClr val="3E7D18"/>
                </a:solidFill>
                <a:latin typeface="Arial"/>
                <a:cs typeface="Arial"/>
              </a:rPr>
              <a:t>e</a:t>
            </a:r>
            <a:r>
              <a:rPr sz="4400" i="1" spc="-315" dirty="0">
                <a:solidFill>
                  <a:srgbClr val="3E7D18"/>
                </a:solidFill>
                <a:latin typeface="Arial"/>
                <a:cs typeface="Arial"/>
              </a:rPr>
              <a:t>n</a:t>
            </a:r>
            <a:r>
              <a:rPr sz="4400" i="1" spc="395" dirty="0">
                <a:solidFill>
                  <a:srgbClr val="3E7D18"/>
                </a:solidFill>
                <a:latin typeface="Arial"/>
                <a:cs typeface="Arial"/>
              </a:rPr>
              <a:t>t</a:t>
            </a:r>
            <a:r>
              <a:rPr sz="4400" i="1" spc="114" dirty="0">
                <a:solidFill>
                  <a:srgbClr val="3E7D18"/>
                </a:solidFill>
                <a:latin typeface="Arial"/>
                <a:cs typeface="Arial"/>
              </a:rPr>
              <a:t>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11296" y="2576322"/>
            <a:ext cx="5632703" cy="13418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21759" y="2783586"/>
            <a:ext cx="48342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105" dirty="0">
                <a:solidFill>
                  <a:srgbClr val="3E7D18"/>
                </a:solidFill>
                <a:latin typeface="Arial"/>
                <a:cs typeface="Arial"/>
              </a:rPr>
              <a:t>‘know </a:t>
            </a:r>
            <a:r>
              <a:rPr sz="4400" i="1" spc="-150" dirty="0">
                <a:solidFill>
                  <a:srgbClr val="3E7D18"/>
                </a:solidFill>
                <a:latin typeface="Arial"/>
                <a:cs typeface="Arial"/>
              </a:rPr>
              <a:t>your</a:t>
            </a:r>
            <a:r>
              <a:rPr sz="4400" i="1" spc="-360" dirty="0">
                <a:solidFill>
                  <a:srgbClr val="3E7D18"/>
                </a:solidFill>
                <a:latin typeface="Arial"/>
                <a:cs typeface="Arial"/>
              </a:rPr>
              <a:t> </a:t>
            </a:r>
            <a:r>
              <a:rPr sz="4400" i="1" spc="-55" dirty="0">
                <a:solidFill>
                  <a:srgbClr val="3E7D18"/>
                </a:solidFill>
                <a:latin typeface="Arial"/>
                <a:cs typeface="Arial"/>
              </a:rPr>
              <a:t>potential’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52800"/>
            <a:ext cx="6622542" cy="13418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627" y="3560064"/>
            <a:ext cx="61448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215" dirty="0">
                <a:solidFill>
                  <a:srgbClr val="3E7D18"/>
                </a:solidFill>
                <a:latin typeface="Arial"/>
                <a:cs typeface="Arial"/>
              </a:rPr>
              <a:t>‘achieve </a:t>
            </a:r>
            <a:r>
              <a:rPr sz="4400" i="1" spc="-145" dirty="0">
                <a:solidFill>
                  <a:srgbClr val="3E7D18"/>
                </a:solidFill>
                <a:latin typeface="Arial"/>
                <a:cs typeface="Arial"/>
              </a:rPr>
              <a:t>your </a:t>
            </a:r>
            <a:r>
              <a:rPr sz="4400" i="1" spc="-5" dirty="0">
                <a:solidFill>
                  <a:srgbClr val="3E7D18"/>
                </a:solidFill>
                <a:latin typeface="Arial"/>
                <a:cs typeface="Arial"/>
              </a:rPr>
              <a:t>full</a:t>
            </a:r>
            <a:r>
              <a:rPr sz="4400" i="1" spc="-370" dirty="0">
                <a:solidFill>
                  <a:srgbClr val="3E7D18"/>
                </a:solidFill>
                <a:latin typeface="Arial"/>
                <a:cs typeface="Arial"/>
              </a:rPr>
              <a:t> </a:t>
            </a:r>
            <a:r>
              <a:rPr sz="4400" i="1" spc="-55" dirty="0">
                <a:solidFill>
                  <a:srgbClr val="3E7D18"/>
                </a:solidFill>
                <a:latin typeface="Arial"/>
                <a:cs typeface="Arial"/>
              </a:rPr>
              <a:t>potential’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77484" y="3847338"/>
            <a:ext cx="2776727" cy="13418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24455" y="4153661"/>
            <a:ext cx="3380232" cy="13418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534666" y="4360671"/>
            <a:ext cx="2569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110" dirty="0">
                <a:solidFill>
                  <a:srgbClr val="3E7D18"/>
                </a:solidFill>
                <a:latin typeface="Arial"/>
                <a:cs typeface="Arial"/>
              </a:rPr>
              <a:t>‘interested’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13497" y="4360138"/>
            <a:ext cx="1730500" cy="13418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87947" y="4054602"/>
            <a:ext cx="2687320" cy="1209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60"/>
              </a:lnSpc>
              <a:spcBef>
                <a:spcPts val="95"/>
              </a:spcBef>
            </a:pPr>
            <a:r>
              <a:rPr sz="4400" i="1" spc="-55" dirty="0">
                <a:solidFill>
                  <a:srgbClr val="3E7D18"/>
                </a:solidFill>
                <a:latin typeface="Arial"/>
                <a:cs typeface="Arial"/>
              </a:rPr>
              <a:t>‘mature’</a:t>
            </a:r>
            <a:endParaRPr sz="4400">
              <a:latin typeface="Arial"/>
              <a:cs typeface="Arial"/>
            </a:endParaRPr>
          </a:p>
          <a:p>
            <a:pPr marL="1649095">
              <a:lnSpc>
                <a:spcPts val="4660"/>
              </a:lnSpc>
            </a:pPr>
            <a:r>
              <a:rPr sz="4400" i="1" spc="-5" dirty="0">
                <a:solidFill>
                  <a:srgbClr val="3E7D18"/>
                </a:solidFill>
                <a:latin typeface="Arial"/>
                <a:cs typeface="Arial"/>
              </a:rPr>
              <a:t>‘fun’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2" y="4965162"/>
            <a:ext cx="1593990" cy="1895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We </a:t>
            </a:r>
            <a:r>
              <a:rPr spc="-114" dirty="0"/>
              <a:t>summarised </a:t>
            </a:r>
            <a:r>
              <a:rPr spc="-125" dirty="0"/>
              <a:t>these </a:t>
            </a:r>
            <a:r>
              <a:rPr spc="-110" dirty="0"/>
              <a:t>things </a:t>
            </a:r>
            <a:r>
              <a:rPr spc="-100" dirty="0"/>
              <a:t>as</a:t>
            </a:r>
            <a:r>
              <a:rPr spc="-745" dirty="0"/>
              <a:t> </a:t>
            </a:r>
            <a:r>
              <a:rPr spc="-130" dirty="0"/>
              <a:t>being</a:t>
            </a:r>
          </a:p>
        </p:txBody>
      </p:sp>
      <p:sp>
        <p:nvSpPr>
          <p:cNvPr id="5" name="object 5"/>
          <p:cNvSpPr/>
          <p:nvPr/>
        </p:nvSpPr>
        <p:spPr>
          <a:xfrm>
            <a:off x="1591055" y="867917"/>
            <a:ext cx="5995416" cy="197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" y="4604765"/>
            <a:ext cx="4485894" cy="70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2684" y="4624323"/>
            <a:ext cx="4267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3990">
              <a:lnSpc>
                <a:spcPct val="100000"/>
              </a:lnSpc>
              <a:spcBef>
                <a:spcPts val="95"/>
              </a:spcBef>
            </a:pPr>
            <a:r>
              <a:rPr sz="2000" i="1" spc="-215" dirty="0">
                <a:latin typeface="Arial"/>
                <a:cs typeface="Arial"/>
              </a:rPr>
              <a:t>Jesus </a:t>
            </a:r>
            <a:r>
              <a:rPr sz="2000" i="1" spc="-100" dirty="0">
                <a:latin typeface="Arial"/>
                <a:cs typeface="Arial"/>
              </a:rPr>
              <a:t>said </a:t>
            </a:r>
            <a:r>
              <a:rPr sz="2000" i="1" spc="55" dirty="0">
                <a:latin typeface="Arial"/>
                <a:cs typeface="Arial"/>
              </a:rPr>
              <a:t>“I </a:t>
            </a:r>
            <a:r>
              <a:rPr sz="2000" i="1" spc="-114" dirty="0">
                <a:latin typeface="Arial"/>
                <a:cs typeface="Arial"/>
              </a:rPr>
              <a:t>have </a:t>
            </a:r>
            <a:r>
              <a:rPr sz="2000" i="1" spc="-135" dirty="0">
                <a:latin typeface="Arial"/>
                <a:cs typeface="Arial"/>
              </a:rPr>
              <a:t>come </a:t>
            </a:r>
            <a:r>
              <a:rPr sz="2000" i="1" spc="10" dirty="0">
                <a:latin typeface="Arial"/>
                <a:cs typeface="Arial"/>
              </a:rPr>
              <a:t>that </a:t>
            </a:r>
            <a:r>
              <a:rPr sz="2000" i="1" spc="-65" dirty="0">
                <a:latin typeface="Arial"/>
                <a:cs typeface="Arial"/>
              </a:rPr>
              <a:t>they </a:t>
            </a:r>
            <a:r>
              <a:rPr sz="2000" i="1" spc="-100" dirty="0">
                <a:latin typeface="Arial"/>
                <a:cs typeface="Arial"/>
              </a:rPr>
              <a:t>may  </a:t>
            </a:r>
            <a:r>
              <a:rPr sz="2000" i="1" spc="-114" dirty="0">
                <a:latin typeface="Arial"/>
                <a:cs typeface="Arial"/>
              </a:rPr>
              <a:t>have </a:t>
            </a:r>
            <a:r>
              <a:rPr sz="2000" i="1" spc="-35" dirty="0">
                <a:latin typeface="Arial"/>
                <a:cs typeface="Arial"/>
              </a:rPr>
              <a:t>life, </a:t>
            </a:r>
            <a:r>
              <a:rPr sz="2000" i="1" spc="-90" dirty="0">
                <a:latin typeface="Arial"/>
                <a:cs typeface="Arial"/>
              </a:rPr>
              <a:t>and </a:t>
            </a:r>
            <a:r>
              <a:rPr sz="2000" i="1" spc="-114" dirty="0">
                <a:latin typeface="Arial"/>
                <a:cs typeface="Arial"/>
              </a:rPr>
              <a:t>have </a:t>
            </a:r>
            <a:r>
              <a:rPr sz="2000" i="1" spc="60" dirty="0">
                <a:latin typeface="Arial"/>
                <a:cs typeface="Arial"/>
              </a:rPr>
              <a:t>it </a:t>
            </a:r>
            <a:r>
              <a:rPr sz="2000" i="1" dirty="0">
                <a:latin typeface="Arial"/>
                <a:cs typeface="Arial"/>
              </a:rPr>
              <a:t>to </a:t>
            </a:r>
            <a:r>
              <a:rPr sz="2000" i="1" spc="-45" dirty="0">
                <a:latin typeface="Arial"/>
                <a:cs typeface="Arial"/>
              </a:rPr>
              <a:t>the </a:t>
            </a:r>
            <a:r>
              <a:rPr sz="2000" i="1" spc="5" dirty="0">
                <a:latin typeface="Arial"/>
                <a:cs typeface="Arial"/>
              </a:rPr>
              <a:t>full’ </a:t>
            </a:r>
            <a:r>
              <a:rPr sz="1600" i="1" spc="-125" dirty="0">
                <a:latin typeface="Arial"/>
                <a:cs typeface="Arial"/>
              </a:rPr>
              <a:t>John</a:t>
            </a:r>
            <a:r>
              <a:rPr sz="1600" i="1" spc="-180" dirty="0">
                <a:latin typeface="Arial"/>
                <a:cs typeface="Arial"/>
              </a:rPr>
              <a:t> </a:t>
            </a:r>
            <a:r>
              <a:rPr sz="1600" i="1" spc="-70" dirty="0">
                <a:latin typeface="Arial"/>
                <a:cs typeface="Arial"/>
              </a:rPr>
              <a:t>10:10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46" y="3190494"/>
            <a:ext cx="5034407" cy="1575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556" y="3384803"/>
            <a:ext cx="4484370" cy="1025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3385" y="3373373"/>
            <a:ext cx="3902202" cy="19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67376" y="3392423"/>
            <a:ext cx="355854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95"/>
              </a:spcBef>
            </a:pPr>
            <a:r>
              <a:rPr sz="2000" b="1" i="1" spc="-135" dirty="0">
                <a:latin typeface="Trebuchet MS"/>
                <a:cs typeface="Trebuchet MS"/>
              </a:rPr>
              <a:t>Consultation</a:t>
            </a:r>
            <a:r>
              <a:rPr sz="2000" b="1" i="1" spc="-180" dirty="0">
                <a:latin typeface="Trebuchet MS"/>
                <a:cs typeface="Trebuchet MS"/>
              </a:rPr>
              <a:t> </a:t>
            </a:r>
            <a:r>
              <a:rPr sz="2000" b="1" i="1" spc="-160" dirty="0">
                <a:latin typeface="Trebuchet MS"/>
                <a:cs typeface="Trebuchet MS"/>
              </a:rPr>
              <a:t>Key-Words:</a:t>
            </a:r>
            <a:endParaRPr sz="2000">
              <a:latin typeface="Trebuchet MS"/>
              <a:cs typeface="Trebuchet MS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2000" i="1" spc="-80" dirty="0">
                <a:latin typeface="Arial"/>
                <a:cs typeface="Arial"/>
              </a:rPr>
              <a:t>Well-rounded </a:t>
            </a:r>
            <a:r>
              <a:rPr sz="2000" i="1" spc="-114" dirty="0">
                <a:latin typeface="Arial"/>
                <a:cs typeface="Arial"/>
              </a:rPr>
              <a:t>experience, </a:t>
            </a:r>
            <a:r>
              <a:rPr sz="2000" i="1" spc="-65" dirty="0">
                <a:latin typeface="Arial"/>
                <a:cs typeface="Arial"/>
              </a:rPr>
              <a:t>content,  </a:t>
            </a:r>
            <a:r>
              <a:rPr sz="2000" b="1" i="1" spc="-130" dirty="0">
                <a:latin typeface="Trebuchet MS"/>
                <a:cs typeface="Trebuchet MS"/>
              </a:rPr>
              <a:t>happy</a:t>
            </a:r>
            <a:r>
              <a:rPr sz="2000" i="1" spc="-130" dirty="0">
                <a:latin typeface="Arial"/>
                <a:cs typeface="Arial"/>
              </a:rPr>
              <a:t>, </a:t>
            </a:r>
            <a:r>
              <a:rPr sz="2000" i="1" spc="-55" dirty="0">
                <a:latin typeface="Arial"/>
                <a:cs typeface="Arial"/>
              </a:rPr>
              <a:t>know-your-potential,  </a:t>
            </a:r>
            <a:r>
              <a:rPr sz="2000" i="1" spc="-70" dirty="0">
                <a:latin typeface="Arial"/>
                <a:cs typeface="Arial"/>
              </a:rPr>
              <a:t>achieve-your-potential,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spc="-70" dirty="0">
                <a:latin typeface="Arial"/>
                <a:cs typeface="Arial"/>
              </a:rPr>
              <a:t>interested,  </a:t>
            </a:r>
            <a:r>
              <a:rPr sz="2000" i="1" spc="-55" dirty="0">
                <a:latin typeface="Arial"/>
                <a:cs typeface="Arial"/>
              </a:rPr>
              <a:t>mature, </a:t>
            </a:r>
            <a:r>
              <a:rPr sz="2000" i="1" spc="-45" dirty="0">
                <a:latin typeface="Arial"/>
                <a:cs typeface="Arial"/>
              </a:rPr>
              <a:t>fun, </a:t>
            </a:r>
            <a:r>
              <a:rPr sz="2000" i="1" spc="-55" dirty="0">
                <a:latin typeface="Arial"/>
                <a:cs typeface="Arial"/>
              </a:rPr>
              <a:t>resilient, </a:t>
            </a:r>
            <a:r>
              <a:rPr sz="2000" i="1" spc="-50" dirty="0">
                <a:latin typeface="Arial"/>
                <a:cs typeface="Arial"/>
              </a:rPr>
              <a:t>motivated,  </a:t>
            </a:r>
            <a:r>
              <a:rPr sz="2000" i="1" spc="-40" dirty="0">
                <a:latin typeface="Arial"/>
                <a:cs typeface="Arial"/>
              </a:rPr>
              <a:t>joyful, </a:t>
            </a:r>
            <a:r>
              <a:rPr sz="2000" i="1" spc="-90" dirty="0">
                <a:latin typeface="Arial"/>
                <a:cs typeface="Arial"/>
              </a:rPr>
              <a:t>courteous,</a:t>
            </a:r>
            <a:r>
              <a:rPr sz="2000" i="1" spc="-185" dirty="0">
                <a:latin typeface="Arial"/>
                <a:cs typeface="Arial"/>
              </a:rPr>
              <a:t> </a:t>
            </a:r>
            <a:r>
              <a:rPr sz="2000" i="1" spc="-80" dirty="0">
                <a:latin typeface="Arial"/>
                <a:cs typeface="Arial"/>
              </a:rPr>
              <a:t>prepared.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" y="5412217"/>
            <a:ext cx="1215868" cy="14457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6664986" y="0"/>
                </a:moveTo>
                <a:lnTo>
                  <a:pt x="6617713" y="50"/>
                </a:lnTo>
                <a:lnTo>
                  <a:pt x="6080756" y="6116"/>
                </a:lnTo>
                <a:lnTo>
                  <a:pt x="5590023" y="21034"/>
                </a:lnTo>
                <a:lnTo>
                  <a:pt x="5057188" y="47281"/>
                </a:lnTo>
                <a:lnTo>
                  <a:pt x="2874084" y="195485"/>
                </a:lnTo>
                <a:lnTo>
                  <a:pt x="2017379" y="235698"/>
                </a:lnTo>
                <a:lnTo>
                  <a:pt x="1121397" y="260392"/>
                </a:lnTo>
                <a:lnTo>
                  <a:pt x="0" y="270377"/>
                </a:lnTo>
                <a:lnTo>
                  <a:pt x="0" y="1440596"/>
                </a:lnTo>
                <a:lnTo>
                  <a:pt x="9135998" y="1440596"/>
                </a:lnTo>
                <a:lnTo>
                  <a:pt x="9135998" y="77887"/>
                </a:lnTo>
                <a:lnTo>
                  <a:pt x="8067606" y="27879"/>
                </a:lnTo>
                <a:lnTo>
                  <a:pt x="7267865" y="5509"/>
                </a:lnTo>
                <a:lnTo>
                  <a:pt x="6664986" y="0"/>
                </a:lnTo>
                <a:close/>
              </a:path>
            </a:pathLst>
          </a:custGeom>
          <a:solidFill>
            <a:srgbClr val="3E7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50760"/>
            <a:ext cx="9136380" cy="0"/>
          </a:xfrm>
          <a:custGeom>
            <a:avLst/>
            <a:gdLst/>
            <a:ahLst/>
            <a:cxnLst/>
            <a:rect l="l" t="t" r="r" b="b"/>
            <a:pathLst>
              <a:path w="9136380">
                <a:moveTo>
                  <a:pt x="9135998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10163"/>
            <a:ext cx="9136380" cy="1440815"/>
          </a:xfrm>
          <a:custGeom>
            <a:avLst/>
            <a:gdLst/>
            <a:ahLst/>
            <a:cxnLst/>
            <a:rect l="l" t="t" r="r" b="b"/>
            <a:pathLst>
              <a:path w="9136380" h="1440815">
                <a:moveTo>
                  <a:pt x="0" y="270377"/>
                </a:moveTo>
                <a:lnTo>
                  <a:pt x="64186" y="270343"/>
                </a:lnTo>
                <a:lnTo>
                  <a:pt x="135615" y="270232"/>
                </a:lnTo>
                <a:lnTo>
                  <a:pt x="206293" y="270048"/>
                </a:lnTo>
                <a:lnTo>
                  <a:pt x="276226" y="269792"/>
                </a:lnTo>
                <a:lnTo>
                  <a:pt x="345425" y="269466"/>
                </a:lnTo>
                <a:lnTo>
                  <a:pt x="413896" y="269069"/>
                </a:lnTo>
                <a:lnTo>
                  <a:pt x="481647" y="268604"/>
                </a:lnTo>
                <a:lnTo>
                  <a:pt x="548688" y="268071"/>
                </a:lnTo>
                <a:lnTo>
                  <a:pt x="615026" y="267471"/>
                </a:lnTo>
                <a:lnTo>
                  <a:pt x="680669" y="266806"/>
                </a:lnTo>
                <a:lnTo>
                  <a:pt x="745625" y="266076"/>
                </a:lnTo>
                <a:lnTo>
                  <a:pt x="809903" y="265282"/>
                </a:lnTo>
                <a:lnTo>
                  <a:pt x="873510" y="264425"/>
                </a:lnTo>
                <a:lnTo>
                  <a:pt x="936455" y="263507"/>
                </a:lnTo>
                <a:lnTo>
                  <a:pt x="998746" y="262528"/>
                </a:lnTo>
                <a:lnTo>
                  <a:pt x="1060390" y="261490"/>
                </a:lnTo>
                <a:lnTo>
                  <a:pt x="1121397" y="260392"/>
                </a:lnTo>
                <a:lnTo>
                  <a:pt x="1181774" y="259238"/>
                </a:lnTo>
                <a:lnTo>
                  <a:pt x="1241530" y="258026"/>
                </a:lnTo>
                <a:lnTo>
                  <a:pt x="1300671" y="256760"/>
                </a:lnTo>
                <a:lnTo>
                  <a:pt x="1359208" y="255438"/>
                </a:lnTo>
                <a:lnTo>
                  <a:pt x="1417147" y="254063"/>
                </a:lnTo>
                <a:lnTo>
                  <a:pt x="1474497" y="252636"/>
                </a:lnTo>
                <a:lnTo>
                  <a:pt x="1531265" y="251157"/>
                </a:lnTo>
                <a:lnTo>
                  <a:pt x="1587461" y="249628"/>
                </a:lnTo>
                <a:lnTo>
                  <a:pt x="1643092" y="248049"/>
                </a:lnTo>
                <a:lnTo>
                  <a:pt x="1698167" y="246422"/>
                </a:lnTo>
                <a:lnTo>
                  <a:pt x="1752693" y="244747"/>
                </a:lnTo>
                <a:lnTo>
                  <a:pt x="1806678" y="243026"/>
                </a:lnTo>
                <a:lnTo>
                  <a:pt x="1860132" y="241260"/>
                </a:lnTo>
                <a:lnTo>
                  <a:pt x="1913061" y="239449"/>
                </a:lnTo>
                <a:lnTo>
                  <a:pt x="1965474" y="237595"/>
                </a:lnTo>
                <a:lnTo>
                  <a:pt x="2017379" y="235698"/>
                </a:lnTo>
                <a:lnTo>
                  <a:pt x="2068784" y="233761"/>
                </a:lnTo>
                <a:lnTo>
                  <a:pt x="2119698" y="231783"/>
                </a:lnTo>
                <a:lnTo>
                  <a:pt x="2170128" y="229765"/>
                </a:lnTo>
                <a:lnTo>
                  <a:pt x="2220083" y="227710"/>
                </a:lnTo>
                <a:lnTo>
                  <a:pt x="2269570" y="225617"/>
                </a:lnTo>
                <a:lnTo>
                  <a:pt x="2318599" y="223488"/>
                </a:lnTo>
                <a:lnTo>
                  <a:pt x="2367176" y="221324"/>
                </a:lnTo>
                <a:lnTo>
                  <a:pt x="2415311" y="219125"/>
                </a:lnTo>
                <a:lnTo>
                  <a:pt x="2463010" y="216894"/>
                </a:lnTo>
                <a:lnTo>
                  <a:pt x="2510283" y="214630"/>
                </a:lnTo>
                <a:lnTo>
                  <a:pt x="2557138" y="212335"/>
                </a:lnTo>
                <a:lnTo>
                  <a:pt x="2603582" y="210010"/>
                </a:lnTo>
                <a:lnTo>
                  <a:pt x="2649624" y="207656"/>
                </a:lnTo>
                <a:lnTo>
                  <a:pt x="2695272" y="205274"/>
                </a:lnTo>
                <a:lnTo>
                  <a:pt x="2740533" y="202865"/>
                </a:lnTo>
                <a:lnTo>
                  <a:pt x="2785417" y="200429"/>
                </a:lnTo>
                <a:lnTo>
                  <a:pt x="2829931" y="197969"/>
                </a:lnTo>
                <a:lnTo>
                  <a:pt x="2874084" y="195485"/>
                </a:lnTo>
                <a:lnTo>
                  <a:pt x="2917883" y="192978"/>
                </a:lnTo>
                <a:lnTo>
                  <a:pt x="2961337" y="190448"/>
                </a:lnTo>
                <a:lnTo>
                  <a:pt x="3004453" y="187898"/>
                </a:lnTo>
                <a:lnTo>
                  <a:pt x="3047240" y="185328"/>
                </a:lnTo>
                <a:lnTo>
                  <a:pt x="3089706" y="182739"/>
                </a:lnTo>
                <a:lnTo>
                  <a:pt x="3131860" y="180132"/>
                </a:lnTo>
                <a:lnTo>
                  <a:pt x="3173708" y="177508"/>
                </a:lnTo>
                <a:lnTo>
                  <a:pt x="3215260" y="174869"/>
                </a:lnTo>
                <a:lnTo>
                  <a:pt x="3256524" y="172214"/>
                </a:lnTo>
                <a:lnTo>
                  <a:pt x="3297507" y="169546"/>
                </a:lnTo>
                <a:lnTo>
                  <a:pt x="3338218" y="166865"/>
                </a:lnTo>
                <a:lnTo>
                  <a:pt x="3378665" y="164172"/>
                </a:lnTo>
                <a:lnTo>
                  <a:pt x="3418856" y="161468"/>
                </a:lnTo>
                <a:lnTo>
                  <a:pt x="3458799" y="158754"/>
                </a:lnTo>
                <a:lnTo>
                  <a:pt x="3498502" y="156032"/>
                </a:lnTo>
                <a:lnTo>
                  <a:pt x="3537974" y="153302"/>
                </a:lnTo>
                <a:lnTo>
                  <a:pt x="3577222" y="150565"/>
                </a:lnTo>
                <a:lnTo>
                  <a:pt x="3616254" y="147823"/>
                </a:lnTo>
                <a:lnTo>
                  <a:pt x="3655080" y="145076"/>
                </a:lnTo>
                <a:lnTo>
                  <a:pt x="3693707" y="142325"/>
                </a:lnTo>
                <a:lnTo>
                  <a:pt x="3732142" y="139572"/>
                </a:lnTo>
                <a:lnTo>
                  <a:pt x="3770395" y="136817"/>
                </a:lnTo>
                <a:lnTo>
                  <a:pt x="3808473" y="134061"/>
                </a:lnTo>
                <a:lnTo>
                  <a:pt x="3884137" y="128553"/>
                </a:lnTo>
                <a:lnTo>
                  <a:pt x="3959200" y="123053"/>
                </a:lnTo>
                <a:lnTo>
                  <a:pt x="4033726" y="117572"/>
                </a:lnTo>
                <a:lnTo>
                  <a:pt x="4107782" y="112117"/>
                </a:lnTo>
                <a:lnTo>
                  <a:pt x="4144653" y="109402"/>
                </a:lnTo>
                <a:lnTo>
                  <a:pt x="4218123" y="104002"/>
                </a:lnTo>
                <a:lnTo>
                  <a:pt x="4291284" y="98647"/>
                </a:lnTo>
                <a:lnTo>
                  <a:pt x="4364202" y="93348"/>
                </a:lnTo>
                <a:lnTo>
                  <a:pt x="4436940" y="88111"/>
                </a:lnTo>
                <a:lnTo>
                  <a:pt x="4509565" y="82945"/>
                </a:lnTo>
                <a:lnTo>
                  <a:pt x="4582141" y="77858"/>
                </a:lnTo>
                <a:lnTo>
                  <a:pt x="4654734" y="72858"/>
                </a:lnTo>
                <a:lnTo>
                  <a:pt x="4727407" y="67954"/>
                </a:lnTo>
                <a:lnTo>
                  <a:pt x="4800227" y="63153"/>
                </a:lnTo>
                <a:lnTo>
                  <a:pt x="4873259" y="58463"/>
                </a:lnTo>
                <a:lnTo>
                  <a:pt x="4946566" y="53893"/>
                </a:lnTo>
                <a:lnTo>
                  <a:pt x="5020215" y="49451"/>
                </a:lnTo>
                <a:lnTo>
                  <a:pt x="5094270" y="45145"/>
                </a:lnTo>
                <a:lnTo>
                  <a:pt x="5168797" y="40983"/>
                </a:lnTo>
                <a:lnTo>
                  <a:pt x="5243860" y="36974"/>
                </a:lnTo>
                <a:lnTo>
                  <a:pt x="5319524" y="33125"/>
                </a:lnTo>
                <a:lnTo>
                  <a:pt x="5357602" y="31263"/>
                </a:lnTo>
                <a:lnTo>
                  <a:pt x="5395855" y="29444"/>
                </a:lnTo>
                <a:lnTo>
                  <a:pt x="5434290" y="27670"/>
                </a:lnTo>
                <a:lnTo>
                  <a:pt x="5472917" y="25940"/>
                </a:lnTo>
                <a:lnTo>
                  <a:pt x="5511742" y="24257"/>
                </a:lnTo>
                <a:lnTo>
                  <a:pt x="5550775" y="22621"/>
                </a:lnTo>
                <a:lnTo>
                  <a:pt x="5590023" y="21034"/>
                </a:lnTo>
                <a:lnTo>
                  <a:pt x="5629495" y="19495"/>
                </a:lnTo>
                <a:lnTo>
                  <a:pt x="5669198" y="18007"/>
                </a:lnTo>
                <a:lnTo>
                  <a:pt x="5709141" y="16570"/>
                </a:lnTo>
                <a:lnTo>
                  <a:pt x="5749332" y="15186"/>
                </a:lnTo>
                <a:lnTo>
                  <a:pt x="5789779" y="13855"/>
                </a:lnTo>
                <a:lnTo>
                  <a:pt x="5830489" y="12578"/>
                </a:lnTo>
                <a:lnTo>
                  <a:pt x="5871473" y="11357"/>
                </a:lnTo>
                <a:lnTo>
                  <a:pt x="5912736" y="10192"/>
                </a:lnTo>
                <a:lnTo>
                  <a:pt x="5954288" y="9084"/>
                </a:lnTo>
                <a:lnTo>
                  <a:pt x="5996137" y="8035"/>
                </a:lnTo>
                <a:lnTo>
                  <a:pt x="6038290" y="7045"/>
                </a:lnTo>
                <a:lnTo>
                  <a:pt x="6080756" y="6116"/>
                </a:lnTo>
                <a:lnTo>
                  <a:pt x="6123544" y="5248"/>
                </a:lnTo>
                <a:lnTo>
                  <a:pt x="6166660" y="4443"/>
                </a:lnTo>
                <a:lnTo>
                  <a:pt x="6210114" y="3701"/>
                </a:lnTo>
                <a:lnTo>
                  <a:pt x="6253913" y="3023"/>
                </a:lnTo>
                <a:lnTo>
                  <a:pt x="6298065" y="2412"/>
                </a:lnTo>
                <a:lnTo>
                  <a:pt x="6342579" y="1866"/>
                </a:lnTo>
                <a:lnTo>
                  <a:pt x="6387463" y="1389"/>
                </a:lnTo>
                <a:lnTo>
                  <a:pt x="6432725" y="980"/>
                </a:lnTo>
                <a:lnTo>
                  <a:pt x="6478373" y="641"/>
                </a:lnTo>
                <a:lnTo>
                  <a:pt x="6524414" y="372"/>
                </a:lnTo>
                <a:lnTo>
                  <a:pt x="6570859" y="175"/>
                </a:lnTo>
                <a:lnTo>
                  <a:pt x="6617713" y="50"/>
                </a:lnTo>
                <a:lnTo>
                  <a:pt x="6664986" y="0"/>
                </a:lnTo>
                <a:lnTo>
                  <a:pt x="6712686" y="23"/>
                </a:lnTo>
                <a:lnTo>
                  <a:pt x="6760820" y="123"/>
                </a:lnTo>
                <a:lnTo>
                  <a:pt x="6809398" y="300"/>
                </a:lnTo>
                <a:lnTo>
                  <a:pt x="6858426" y="554"/>
                </a:lnTo>
                <a:lnTo>
                  <a:pt x="6907913" y="887"/>
                </a:lnTo>
                <a:lnTo>
                  <a:pt x="6957868" y="1300"/>
                </a:lnTo>
                <a:lnTo>
                  <a:pt x="7008298" y="1793"/>
                </a:lnTo>
                <a:lnTo>
                  <a:pt x="7059212" y="2368"/>
                </a:lnTo>
                <a:lnTo>
                  <a:pt x="7110617" y="3027"/>
                </a:lnTo>
                <a:lnTo>
                  <a:pt x="7162523" y="3769"/>
                </a:lnTo>
                <a:lnTo>
                  <a:pt x="7214936" y="4596"/>
                </a:lnTo>
                <a:lnTo>
                  <a:pt x="7267865" y="5509"/>
                </a:lnTo>
                <a:lnTo>
                  <a:pt x="7321318" y="6509"/>
                </a:lnTo>
                <a:lnTo>
                  <a:pt x="7375303" y="7596"/>
                </a:lnTo>
                <a:lnTo>
                  <a:pt x="7429829" y="8773"/>
                </a:lnTo>
                <a:lnTo>
                  <a:pt x="7484904" y="10040"/>
                </a:lnTo>
                <a:lnTo>
                  <a:pt x="7540535" y="11397"/>
                </a:lnTo>
                <a:lnTo>
                  <a:pt x="7596731" y="12847"/>
                </a:lnTo>
                <a:lnTo>
                  <a:pt x="7653500" y="14390"/>
                </a:lnTo>
                <a:lnTo>
                  <a:pt x="7710850" y="16026"/>
                </a:lnTo>
                <a:lnTo>
                  <a:pt x="7768789" y="17758"/>
                </a:lnTo>
                <a:lnTo>
                  <a:pt x="7827325" y="19586"/>
                </a:lnTo>
                <a:lnTo>
                  <a:pt x="7886467" y="21511"/>
                </a:lnTo>
                <a:lnTo>
                  <a:pt x="7946222" y="23534"/>
                </a:lnTo>
                <a:lnTo>
                  <a:pt x="8006599" y="25656"/>
                </a:lnTo>
                <a:lnTo>
                  <a:pt x="8067606" y="27879"/>
                </a:lnTo>
                <a:lnTo>
                  <a:pt x="8129250" y="30202"/>
                </a:lnTo>
                <a:lnTo>
                  <a:pt x="8191541" y="32628"/>
                </a:lnTo>
                <a:lnTo>
                  <a:pt x="8254486" y="35157"/>
                </a:lnTo>
                <a:lnTo>
                  <a:pt x="8318093" y="37790"/>
                </a:lnTo>
                <a:lnTo>
                  <a:pt x="8382371" y="40528"/>
                </a:lnTo>
                <a:lnTo>
                  <a:pt x="8447327" y="43373"/>
                </a:lnTo>
                <a:lnTo>
                  <a:pt x="8512970" y="46325"/>
                </a:lnTo>
                <a:lnTo>
                  <a:pt x="8579308" y="49385"/>
                </a:lnTo>
                <a:lnTo>
                  <a:pt x="8646349" y="52554"/>
                </a:lnTo>
                <a:lnTo>
                  <a:pt x="8714100" y="55834"/>
                </a:lnTo>
                <a:lnTo>
                  <a:pt x="8782571" y="59225"/>
                </a:lnTo>
                <a:lnTo>
                  <a:pt x="8851770" y="62729"/>
                </a:lnTo>
                <a:lnTo>
                  <a:pt x="8921703" y="66346"/>
                </a:lnTo>
                <a:lnTo>
                  <a:pt x="8992381" y="70077"/>
                </a:lnTo>
                <a:lnTo>
                  <a:pt x="9063810" y="73924"/>
                </a:lnTo>
                <a:lnTo>
                  <a:pt x="9135998" y="77887"/>
                </a:lnTo>
                <a:lnTo>
                  <a:pt x="9135998" y="1440596"/>
                </a:lnTo>
              </a:path>
            </a:pathLst>
          </a:custGeom>
          <a:ln w="1295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9339" y="1519427"/>
            <a:ext cx="3473958" cy="1341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4524" y="2322576"/>
            <a:ext cx="2929128" cy="1341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54988" y="2529839"/>
            <a:ext cx="21151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65" dirty="0">
                <a:solidFill>
                  <a:srgbClr val="3E7D18"/>
                </a:solidFill>
                <a:latin typeface="Arial"/>
                <a:cs typeface="Arial"/>
              </a:rPr>
              <a:t>‘resilient’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54167" y="1959101"/>
            <a:ext cx="1086637" cy="1450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3979" y="1978151"/>
            <a:ext cx="1005852" cy="1369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7414" y="1802129"/>
            <a:ext cx="2277617" cy="1716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7226" y="1821179"/>
            <a:ext cx="2196846" cy="16360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1665" y="1959101"/>
            <a:ext cx="1086637" cy="14500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1478" y="1978151"/>
            <a:ext cx="1005852" cy="13693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33444" y="2576322"/>
            <a:ext cx="4804409" cy="13418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43908" y="2071623"/>
            <a:ext cx="3989704" cy="140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6040"/>
              </a:lnSpc>
              <a:spcBef>
                <a:spcPts val="100"/>
              </a:spcBef>
            </a:pPr>
            <a:r>
              <a:rPr sz="4400" i="1" spc="-229" dirty="0">
                <a:solidFill>
                  <a:srgbClr val="3E7D18"/>
                </a:solidFill>
                <a:latin typeface="Arial"/>
                <a:cs typeface="Arial"/>
              </a:rPr>
              <a:t>‘</a:t>
            </a:r>
            <a:r>
              <a:rPr sz="5400" b="1" i="1" spc="-229" dirty="0">
                <a:solidFill>
                  <a:srgbClr val="3E7D18"/>
                </a:solidFill>
                <a:latin typeface="Trebuchet MS"/>
                <a:cs typeface="Trebuchet MS"/>
              </a:rPr>
              <a:t>safe</a:t>
            </a:r>
            <a:r>
              <a:rPr sz="4400" i="1" spc="-229" dirty="0">
                <a:solidFill>
                  <a:srgbClr val="3E7D18"/>
                </a:solidFill>
                <a:latin typeface="Arial"/>
                <a:cs typeface="Arial"/>
              </a:rPr>
              <a:t>’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ts val="4840"/>
              </a:lnSpc>
            </a:pPr>
            <a:r>
              <a:rPr sz="4400" i="1" spc="-105" dirty="0">
                <a:solidFill>
                  <a:srgbClr val="3E7D18"/>
                </a:solidFill>
                <a:latin typeface="Arial"/>
                <a:cs typeface="Arial"/>
              </a:rPr>
              <a:t>‘know </a:t>
            </a:r>
            <a:r>
              <a:rPr sz="4400" i="1" spc="-45" dirty="0">
                <a:solidFill>
                  <a:srgbClr val="3E7D18"/>
                </a:solidFill>
                <a:latin typeface="Arial"/>
                <a:cs typeface="Arial"/>
              </a:rPr>
              <a:t>their</a:t>
            </a:r>
            <a:r>
              <a:rPr sz="4400" i="1" spc="-390" dirty="0">
                <a:solidFill>
                  <a:srgbClr val="3E7D18"/>
                </a:solidFill>
                <a:latin typeface="Arial"/>
                <a:cs typeface="Arial"/>
              </a:rPr>
              <a:t> </a:t>
            </a:r>
            <a:r>
              <a:rPr sz="4400" i="1" spc="-90" dirty="0">
                <a:solidFill>
                  <a:srgbClr val="3E7D18"/>
                </a:solidFill>
                <a:latin typeface="Arial"/>
                <a:cs typeface="Arial"/>
              </a:rPr>
              <a:t>mind’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8684" y="3217164"/>
            <a:ext cx="5803392" cy="13418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1144" y="3801617"/>
            <a:ext cx="4562855" cy="13418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7136" y="4405096"/>
            <a:ext cx="5507736" cy="13418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8640" y="3424427"/>
            <a:ext cx="8352155" cy="1884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95"/>
              </a:spcBef>
            </a:pPr>
            <a:r>
              <a:rPr sz="4400" i="1" spc="-204" dirty="0">
                <a:solidFill>
                  <a:srgbClr val="3E7D18"/>
                </a:solidFill>
                <a:latin typeface="Arial"/>
                <a:cs typeface="Arial"/>
              </a:rPr>
              <a:t>‘can </a:t>
            </a:r>
            <a:r>
              <a:rPr sz="4400" i="1" spc="-290" dirty="0">
                <a:solidFill>
                  <a:srgbClr val="3E7D18"/>
                </a:solidFill>
                <a:latin typeface="Arial"/>
                <a:cs typeface="Arial"/>
              </a:rPr>
              <a:t>speak </a:t>
            </a:r>
            <a:r>
              <a:rPr sz="4400" i="1" spc="-45" dirty="0">
                <a:solidFill>
                  <a:srgbClr val="3E7D18"/>
                </a:solidFill>
                <a:latin typeface="Arial"/>
                <a:cs typeface="Arial"/>
              </a:rPr>
              <a:t>their</a:t>
            </a:r>
            <a:r>
              <a:rPr sz="4400" i="1" spc="-190" dirty="0">
                <a:solidFill>
                  <a:srgbClr val="3E7D18"/>
                </a:solidFill>
                <a:latin typeface="Arial"/>
                <a:cs typeface="Arial"/>
              </a:rPr>
              <a:t> </a:t>
            </a:r>
            <a:r>
              <a:rPr sz="4400" i="1" spc="-90" dirty="0">
                <a:solidFill>
                  <a:srgbClr val="3E7D18"/>
                </a:solidFill>
                <a:latin typeface="Arial"/>
                <a:cs typeface="Arial"/>
              </a:rPr>
              <a:t>mind’</a:t>
            </a:r>
            <a:endParaRPr sz="4400">
              <a:latin typeface="Arial"/>
              <a:cs typeface="Arial"/>
            </a:endParaRPr>
          </a:p>
          <a:p>
            <a:pPr marL="581660" marR="5080" indent="3873500">
              <a:lnSpc>
                <a:spcPts val="4750"/>
              </a:lnSpc>
              <a:spcBef>
                <a:spcPts val="260"/>
              </a:spcBef>
            </a:pPr>
            <a:r>
              <a:rPr sz="4400" i="1" spc="-155" dirty="0">
                <a:solidFill>
                  <a:srgbClr val="3E7D18"/>
                </a:solidFill>
                <a:latin typeface="Arial"/>
                <a:cs typeface="Arial"/>
              </a:rPr>
              <a:t>‘Christian</a:t>
            </a:r>
            <a:r>
              <a:rPr sz="4400" i="1" spc="-260" dirty="0">
                <a:solidFill>
                  <a:srgbClr val="3E7D18"/>
                </a:solidFill>
                <a:latin typeface="Arial"/>
                <a:cs typeface="Arial"/>
              </a:rPr>
              <a:t> </a:t>
            </a:r>
            <a:r>
              <a:rPr sz="4400" i="1" spc="-250" dirty="0">
                <a:solidFill>
                  <a:srgbClr val="3E7D18"/>
                </a:solidFill>
                <a:latin typeface="Arial"/>
                <a:cs typeface="Arial"/>
              </a:rPr>
              <a:t>Values’  </a:t>
            </a:r>
            <a:r>
              <a:rPr sz="4400" i="1" spc="-165" dirty="0">
                <a:solidFill>
                  <a:srgbClr val="3E7D18"/>
                </a:solidFill>
                <a:latin typeface="Arial"/>
                <a:cs typeface="Arial"/>
              </a:rPr>
              <a:t>‘inclusive </a:t>
            </a:r>
            <a:r>
              <a:rPr sz="4400" i="1" spc="65" dirty="0">
                <a:solidFill>
                  <a:srgbClr val="3E7D18"/>
                </a:solidFill>
                <a:latin typeface="Arial"/>
                <a:cs typeface="Arial"/>
              </a:rPr>
              <a:t>&amp;</a:t>
            </a:r>
            <a:r>
              <a:rPr sz="4400" i="1" spc="-280" dirty="0">
                <a:solidFill>
                  <a:srgbClr val="3E7D18"/>
                </a:solidFill>
                <a:latin typeface="Arial"/>
                <a:cs typeface="Arial"/>
              </a:rPr>
              <a:t> </a:t>
            </a:r>
            <a:r>
              <a:rPr sz="4400" i="1" spc="-20" dirty="0">
                <a:solidFill>
                  <a:srgbClr val="3E7D18"/>
                </a:solidFill>
                <a:latin typeface="Arial"/>
                <a:cs typeface="Arial"/>
              </a:rPr>
              <a:t>tolerant’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191" y="153415"/>
            <a:ext cx="853567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65" dirty="0">
                <a:latin typeface="Trebuchet MS"/>
                <a:cs typeface="Trebuchet MS"/>
              </a:rPr>
              <a:t>We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tried</a:t>
            </a:r>
            <a:r>
              <a:rPr sz="2600" spc="-180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to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find</a:t>
            </a:r>
            <a:r>
              <a:rPr sz="2600" spc="-190" dirty="0">
                <a:latin typeface="Trebuchet MS"/>
                <a:cs typeface="Trebuchet MS"/>
              </a:rPr>
              <a:t> </a:t>
            </a:r>
            <a:r>
              <a:rPr sz="2600" spc="-125" dirty="0">
                <a:latin typeface="Trebuchet MS"/>
                <a:cs typeface="Trebuchet MS"/>
              </a:rPr>
              <a:t>a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second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90" dirty="0">
                <a:latin typeface="Trebuchet MS"/>
                <a:cs typeface="Trebuchet MS"/>
              </a:rPr>
              <a:t>word</a:t>
            </a:r>
            <a:r>
              <a:rPr sz="2600" spc="-180" dirty="0">
                <a:latin typeface="Trebuchet MS"/>
                <a:cs typeface="Trebuchet MS"/>
              </a:rPr>
              <a:t> </a:t>
            </a:r>
            <a:r>
              <a:rPr sz="2600" spc="-135" dirty="0">
                <a:latin typeface="Trebuchet MS"/>
                <a:cs typeface="Trebuchet MS"/>
              </a:rPr>
              <a:t>that</a:t>
            </a:r>
            <a:r>
              <a:rPr sz="2600" spc="-190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summed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up</a:t>
            </a:r>
            <a:r>
              <a:rPr sz="2600" spc="-200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these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thoughts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2909" y="1427988"/>
            <a:ext cx="2074164" cy="13418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32866" y="1635251"/>
            <a:ext cx="12623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55" dirty="0">
                <a:solidFill>
                  <a:srgbClr val="3E7D18"/>
                </a:solidFill>
                <a:latin typeface="Arial"/>
                <a:cs typeface="Arial"/>
              </a:rPr>
              <a:t>‘kind’</a:t>
            </a:r>
            <a:endParaRPr sz="4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15890" y="1166622"/>
            <a:ext cx="3006852" cy="13418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49804" y="1726692"/>
            <a:ext cx="50723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88615" algn="l"/>
              </a:tabLst>
            </a:pPr>
            <a:r>
              <a:rPr sz="4400" i="1" spc="-185" dirty="0">
                <a:solidFill>
                  <a:srgbClr val="3E7D18"/>
                </a:solidFill>
                <a:latin typeface="Arial"/>
                <a:cs typeface="Arial"/>
              </a:rPr>
              <a:t>‘wholeness’	</a:t>
            </a:r>
            <a:r>
              <a:rPr sz="6600" i="1" spc="-52" baseline="35353" dirty="0">
                <a:solidFill>
                  <a:srgbClr val="3E7D18"/>
                </a:solidFill>
                <a:latin typeface="Arial"/>
                <a:cs typeface="Arial"/>
              </a:rPr>
              <a:t>‘thankful’</a:t>
            </a:r>
            <a:endParaRPr sz="6600" baseline="35353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51097" y="730758"/>
            <a:ext cx="2510028" cy="13418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0227" y="848105"/>
            <a:ext cx="1751838" cy="1341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3103" y="848105"/>
            <a:ext cx="1009637" cy="13418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3791" y="848105"/>
            <a:ext cx="2612898" cy="13418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10437" y="1054861"/>
            <a:ext cx="4847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2935" algn="l"/>
              </a:tabLst>
            </a:pPr>
            <a:r>
              <a:rPr sz="4400" i="1" spc="-175" dirty="0">
                <a:solidFill>
                  <a:srgbClr val="3E7D18"/>
                </a:solidFill>
                <a:latin typeface="Arial"/>
                <a:cs typeface="Arial"/>
              </a:rPr>
              <a:t>‘self-esteem’	</a:t>
            </a:r>
            <a:r>
              <a:rPr sz="6600" i="1" spc="-157" baseline="11994" dirty="0">
                <a:solidFill>
                  <a:srgbClr val="3E7D18"/>
                </a:solidFill>
                <a:latin typeface="Arial"/>
                <a:cs typeface="Arial"/>
              </a:rPr>
              <a:t>‘caring’</a:t>
            </a:r>
            <a:endParaRPr sz="6600" baseline="11994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17920" y="448055"/>
            <a:ext cx="2876550" cy="13418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628892" y="655065"/>
            <a:ext cx="20637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140" dirty="0">
                <a:solidFill>
                  <a:srgbClr val="3E7D18"/>
                </a:solidFill>
                <a:latin typeface="Arial"/>
                <a:cs typeface="Arial"/>
              </a:rPr>
              <a:t>‘fairness’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84" y="5359018"/>
            <a:ext cx="1254518" cy="14917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We </a:t>
            </a:r>
            <a:r>
              <a:rPr spc="-114" dirty="0"/>
              <a:t>summarised </a:t>
            </a:r>
            <a:r>
              <a:rPr spc="-125" dirty="0"/>
              <a:t>these </a:t>
            </a:r>
            <a:r>
              <a:rPr spc="-110" dirty="0"/>
              <a:t>things </a:t>
            </a:r>
            <a:r>
              <a:rPr spc="-100" dirty="0"/>
              <a:t>as</a:t>
            </a:r>
            <a:r>
              <a:rPr spc="-745" dirty="0"/>
              <a:t> </a:t>
            </a:r>
            <a:r>
              <a:rPr spc="-130" dirty="0"/>
              <a:t>being</a:t>
            </a:r>
          </a:p>
        </p:txBody>
      </p:sp>
      <p:sp>
        <p:nvSpPr>
          <p:cNvPr id="5" name="object 5"/>
          <p:cNvSpPr/>
          <p:nvPr/>
        </p:nvSpPr>
        <p:spPr>
          <a:xfrm>
            <a:off x="1632204" y="928877"/>
            <a:ext cx="5906262" cy="2268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031" y="4648174"/>
            <a:ext cx="4080510" cy="709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9663" y="4667250"/>
            <a:ext cx="3874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2890">
              <a:lnSpc>
                <a:spcPct val="100000"/>
              </a:lnSpc>
              <a:spcBef>
                <a:spcPts val="95"/>
              </a:spcBef>
            </a:pPr>
            <a:r>
              <a:rPr sz="2000" i="1" spc="-130" dirty="0">
                <a:latin typeface="Arial"/>
                <a:cs typeface="Arial"/>
              </a:rPr>
              <a:t>Paul </a:t>
            </a:r>
            <a:r>
              <a:rPr sz="2000" i="1" spc="-100" dirty="0">
                <a:latin typeface="Arial"/>
                <a:cs typeface="Arial"/>
              </a:rPr>
              <a:t>said </a:t>
            </a:r>
            <a:r>
              <a:rPr sz="2000" i="1" spc="-65" dirty="0">
                <a:latin typeface="Arial"/>
                <a:cs typeface="Arial"/>
              </a:rPr>
              <a:t>“For </a:t>
            </a:r>
            <a:r>
              <a:rPr sz="2000" i="1" spc="-40" dirty="0">
                <a:latin typeface="Arial"/>
                <a:cs typeface="Arial"/>
              </a:rPr>
              <a:t>in </a:t>
            </a:r>
            <a:r>
              <a:rPr sz="2000" i="1" spc="-60" dirty="0">
                <a:latin typeface="Arial"/>
                <a:cs typeface="Arial"/>
              </a:rPr>
              <a:t>him </a:t>
            </a:r>
            <a:r>
              <a:rPr sz="2000" i="1" spc="-90" dirty="0">
                <a:latin typeface="Arial"/>
                <a:cs typeface="Arial"/>
              </a:rPr>
              <a:t>we </a:t>
            </a:r>
            <a:r>
              <a:rPr sz="2000" i="1" spc="-65" dirty="0">
                <a:latin typeface="Arial"/>
                <a:cs typeface="Arial"/>
              </a:rPr>
              <a:t>live </a:t>
            </a:r>
            <a:r>
              <a:rPr sz="2000" i="1" spc="-90" dirty="0">
                <a:latin typeface="Arial"/>
                <a:cs typeface="Arial"/>
              </a:rPr>
              <a:t>and  </a:t>
            </a:r>
            <a:r>
              <a:rPr sz="2000" i="1" spc="-114" dirty="0">
                <a:latin typeface="Arial"/>
                <a:cs typeface="Arial"/>
              </a:rPr>
              <a:t>move </a:t>
            </a:r>
            <a:r>
              <a:rPr sz="2000" i="1" spc="-90" dirty="0">
                <a:latin typeface="Arial"/>
                <a:cs typeface="Arial"/>
              </a:rPr>
              <a:t>and </a:t>
            </a:r>
            <a:r>
              <a:rPr sz="2000" i="1" spc="-114" dirty="0">
                <a:latin typeface="Arial"/>
                <a:cs typeface="Arial"/>
              </a:rPr>
              <a:t>have </a:t>
            </a:r>
            <a:r>
              <a:rPr sz="2000" i="1" spc="-55" dirty="0">
                <a:latin typeface="Arial"/>
                <a:cs typeface="Arial"/>
              </a:rPr>
              <a:t>our </a:t>
            </a:r>
            <a:r>
              <a:rPr sz="2000" i="1" spc="-65" dirty="0">
                <a:latin typeface="Arial"/>
                <a:cs typeface="Arial"/>
              </a:rPr>
              <a:t>being’ </a:t>
            </a:r>
            <a:r>
              <a:rPr sz="2000" i="1" spc="-114" dirty="0">
                <a:latin typeface="Arial"/>
                <a:cs typeface="Arial"/>
              </a:rPr>
              <a:t>Acts</a:t>
            </a:r>
            <a:r>
              <a:rPr sz="2000" i="1" spc="-300" dirty="0">
                <a:latin typeface="Arial"/>
                <a:cs typeface="Arial"/>
              </a:rPr>
              <a:t> </a:t>
            </a:r>
            <a:r>
              <a:rPr sz="2000" i="1" spc="-85" dirty="0">
                <a:latin typeface="Arial"/>
                <a:cs typeface="Arial"/>
              </a:rPr>
              <a:t>17:28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46" y="2996945"/>
            <a:ext cx="4629277" cy="1816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556" y="3191255"/>
            <a:ext cx="4078986" cy="12672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3365" y="3178301"/>
            <a:ext cx="3902201" cy="1940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27600" y="3197860"/>
            <a:ext cx="371475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785">
              <a:lnSpc>
                <a:spcPct val="100000"/>
              </a:lnSpc>
              <a:spcBef>
                <a:spcPts val="95"/>
              </a:spcBef>
            </a:pPr>
            <a:r>
              <a:rPr sz="2000" b="1" i="1" spc="-135" dirty="0">
                <a:latin typeface="Trebuchet MS"/>
                <a:cs typeface="Trebuchet MS"/>
              </a:rPr>
              <a:t>Consultation</a:t>
            </a:r>
            <a:r>
              <a:rPr sz="2000" b="1" i="1" spc="-180" dirty="0">
                <a:latin typeface="Trebuchet MS"/>
                <a:cs typeface="Trebuchet MS"/>
              </a:rPr>
              <a:t> </a:t>
            </a:r>
            <a:r>
              <a:rPr sz="2000" b="1" i="1" spc="-160" dirty="0">
                <a:latin typeface="Trebuchet MS"/>
                <a:cs typeface="Trebuchet MS"/>
              </a:rPr>
              <a:t>Key-Words:</a:t>
            </a:r>
            <a:endParaRPr sz="2000">
              <a:latin typeface="Trebuchet MS"/>
              <a:cs typeface="Trebuchet MS"/>
            </a:endParaRPr>
          </a:p>
          <a:p>
            <a:pPr marL="12700" marR="5080" indent="3175" algn="ctr">
              <a:lnSpc>
                <a:spcPct val="100000"/>
              </a:lnSpc>
            </a:pPr>
            <a:r>
              <a:rPr sz="2000" i="1" spc="-114" dirty="0">
                <a:latin typeface="Arial"/>
                <a:cs typeface="Arial"/>
              </a:rPr>
              <a:t>Self-esteem, </a:t>
            </a:r>
            <a:r>
              <a:rPr sz="2000" i="1" spc="-70" dirty="0">
                <a:latin typeface="Arial"/>
                <a:cs typeface="Arial"/>
              </a:rPr>
              <a:t>caring, </a:t>
            </a:r>
            <a:r>
              <a:rPr sz="2000" i="1" spc="-90" dirty="0">
                <a:latin typeface="Arial"/>
                <a:cs typeface="Arial"/>
              </a:rPr>
              <a:t>fairness, </a:t>
            </a:r>
            <a:r>
              <a:rPr sz="2000" i="1" spc="-65" dirty="0">
                <a:latin typeface="Arial"/>
                <a:cs typeface="Arial"/>
              </a:rPr>
              <a:t>kind,  </a:t>
            </a:r>
            <a:r>
              <a:rPr sz="2000" i="1" spc="-110" dirty="0">
                <a:latin typeface="Arial"/>
                <a:cs typeface="Arial"/>
              </a:rPr>
              <a:t>wholeness, </a:t>
            </a:r>
            <a:r>
              <a:rPr sz="2000" i="1" spc="-35" dirty="0">
                <a:latin typeface="Arial"/>
                <a:cs typeface="Arial"/>
              </a:rPr>
              <a:t>thankful, </a:t>
            </a:r>
            <a:r>
              <a:rPr sz="2000" b="1" i="1" spc="-135" dirty="0">
                <a:latin typeface="Trebuchet MS"/>
                <a:cs typeface="Trebuchet MS"/>
              </a:rPr>
              <a:t>safe</a:t>
            </a:r>
            <a:r>
              <a:rPr sz="2000" i="1" spc="-135" dirty="0">
                <a:latin typeface="Arial"/>
                <a:cs typeface="Arial"/>
              </a:rPr>
              <a:t>, </a:t>
            </a:r>
            <a:r>
              <a:rPr sz="2000" i="1" spc="-55" dirty="0">
                <a:latin typeface="Arial"/>
                <a:cs typeface="Arial"/>
              </a:rPr>
              <a:t>resilient,  know-their-mind, </a:t>
            </a:r>
            <a:r>
              <a:rPr sz="2000" i="1" spc="-85" dirty="0">
                <a:latin typeface="Arial"/>
                <a:cs typeface="Arial"/>
              </a:rPr>
              <a:t>can-speak-their-  </a:t>
            </a:r>
            <a:r>
              <a:rPr sz="2000" i="1" spc="-65" dirty="0">
                <a:latin typeface="Arial"/>
                <a:cs typeface="Arial"/>
              </a:rPr>
              <a:t>mind, </a:t>
            </a:r>
            <a:r>
              <a:rPr sz="2000" i="1" spc="-90" dirty="0">
                <a:latin typeface="Arial"/>
                <a:cs typeface="Arial"/>
              </a:rPr>
              <a:t>Christian </a:t>
            </a:r>
            <a:r>
              <a:rPr sz="2000" i="1" spc="-135" dirty="0">
                <a:latin typeface="Arial"/>
                <a:cs typeface="Arial"/>
              </a:rPr>
              <a:t>Values, </a:t>
            </a:r>
            <a:r>
              <a:rPr sz="2000" i="1" spc="-90" dirty="0">
                <a:latin typeface="Arial"/>
                <a:cs typeface="Arial"/>
              </a:rPr>
              <a:t>inclusive,  </a:t>
            </a:r>
            <a:r>
              <a:rPr sz="2000" i="1" spc="-80" dirty="0">
                <a:latin typeface="Arial"/>
                <a:cs typeface="Arial"/>
              </a:rPr>
              <a:t>included, </a:t>
            </a:r>
            <a:r>
              <a:rPr sz="2000" i="1" spc="-35" dirty="0">
                <a:latin typeface="Arial"/>
                <a:cs typeface="Arial"/>
              </a:rPr>
              <a:t>tolerant, </a:t>
            </a:r>
            <a:r>
              <a:rPr sz="2000" i="1" spc="-110" dirty="0">
                <a:latin typeface="Arial"/>
                <a:cs typeface="Arial"/>
              </a:rPr>
              <a:t>generous,</a:t>
            </a:r>
            <a:r>
              <a:rPr sz="2000" i="1" spc="-245" dirty="0">
                <a:latin typeface="Arial"/>
                <a:cs typeface="Arial"/>
              </a:rPr>
              <a:t> </a:t>
            </a:r>
            <a:r>
              <a:rPr sz="2000" i="1" spc="-95" dirty="0">
                <a:latin typeface="Arial"/>
                <a:cs typeface="Arial"/>
              </a:rPr>
              <a:t>honest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97" y="5146131"/>
            <a:ext cx="1439640" cy="17118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522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Office Theme</vt:lpstr>
      <vt:lpstr>What do you see?</vt:lpstr>
      <vt:lpstr>We set out to describe a vision for our School</vt:lpstr>
      <vt:lpstr>Our Word Clouds The children described their vision, these are some of their word clouds</vt:lpstr>
      <vt:lpstr>Our Word Clouds Parents and Staff described their vision, these are some of their word clouds</vt:lpstr>
      <vt:lpstr>Our Word Clouds Take a moment to see all of our words altogether!</vt:lpstr>
      <vt:lpstr>PowerPoint Presentation</vt:lpstr>
      <vt:lpstr>We summarised these things as being</vt:lpstr>
      <vt:lpstr>PowerPoint Presentation</vt:lpstr>
      <vt:lpstr>We summarised these things as being</vt:lpstr>
      <vt:lpstr>‘determination’</vt:lpstr>
      <vt:lpstr>We summarised these things as being</vt:lpstr>
      <vt:lpstr>What are we becoming?</vt:lpstr>
      <vt:lpstr>How will they learn and grow towards our vision?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Musgrave</dc:creator>
  <cp:lastModifiedBy>Jonquil</cp:lastModifiedBy>
  <cp:revision>4</cp:revision>
  <dcterms:created xsi:type="dcterms:W3CDTF">2018-08-13T09:52:25Z</dcterms:created>
  <dcterms:modified xsi:type="dcterms:W3CDTF">2023-09-06T13:05:26Z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2018-08-13T00:00:00Z</vt:filetime>
  </property>
</Properties>
</file>